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258" r:id="rId3"/>
    <p:sldId id="259" r:id="rId4"/>
    <p:sldId id="274" r:id="rId5"/>
    <p:sldId id="261" r:id="rId6"/>
    <p:sldId id="263" r:id="rId7"/>
    <p:sldId id="264" r:id="rId8"/>
    <p:sldId id="272" r:id="rId9"/>
    <p:sldId id="267" r:id="rId10"/>
    <p:sldId id="270" r:id="rId11"/>
    <p:sldId id="262" r:id="rId12"/>
    <p:sldId id="260" r:id="rId13"/>
    <p:sldId id="299" r:id="rId14"/>
    <p:sldId id="301" r:id="rId15"/>
    <p:sldId id="300" r:id="rId16"/>
    <p:sldId id="302" r:id="rId17"/>
    <p:sldId id="303" r:id="rId18"/>
  </p:sldIdLst>
  <p:sldSz cx="9144000" cy="5143500" type="screen16x9"/>
  <p:notesSz cx="6858000" cy="9144000"/>
  <p:embeddedFontLst>
    <p:embeddedFont>
      <p:font typeface="Arial Rounded MT Bold" panose="020F0704030504030204" pitchFamily="34" charset="0"/>
      <p:regular r:id="rId20"/>
    </p:embeddedFont>
    <p:embeddedFont>
      <p:font typeface="Nunito Light" pitchFamily="2" charset="0"/>
      <p:regular r:id="rId21"/>
      <p:italic r:id="rId22"/>
    </p:embeddedFont>
    <p:embeddedFont>
      <p:font typeface="PT Sans" panose="020B0503020203020204"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Rubik" panose="020B0604020202020204" charset="-79"/>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2211C9-636E-4635-B333-1526ECC888FE}">
  <a:tblStyle styleId="{DD2211C9-636E-4635-B333-1526ECC888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CD1B32-AA43-4B71-967E-A80B524F22E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66" d="100"/>
          <a:sy n="166" d="100"/>
        </p:scale>
        <p:origin x="35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548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911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174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412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82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6bb02b265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6bb02b26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216241d4a3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216241d4a3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10" name="Google Shape;10;p2"/>
          <p:cNvSpPr txBox="1">
            <a:spLocks noGrp="1"/>
          </p:cNvSpPr>
          <p:nvPr>
            <p:ph type="ctrTitle"/>
          </p:nvPr>
        </p:nvSpPr>
        <p:spPr>
          <a:xfrm>
            <a:off x="3840525" y="817600"/>
            <a:ext cx="4590300" cy="25029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1" name="Google Shape;11;p2"/>
          <p:cNvSpPr txBox="1">
            <a:spLocks noGrp="1"/>
          </p:cNvSpPr>
          <p:nvPr>
            <p:ph type="subTitle" idx="1"/>
          </p:nvPr>
        </p:nvSpPr>
        <p:spPr>
          <a:xfrm>
            <a:off x="3961200" y="3555250"/>
            <a:ext cx="4469700" cy="417000"/>
          </a:xfrm>
          <a:prstGeom prst="rect">
            <a:avLst/>
          </a:prstGeom>
          <a:solidFill>
            <a:schemeClr val="lt1"/>
          </a:solidFill>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200"/>
              <a:buNone/>
              <a:defRPr sz="14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13"/>
          <p:cNvSpPr txBox="1">
            <a:spLocks noGrp="1"/>
          </p:cNvSpPr>
          <p:nvPr>
            <p:ph type="title" idx="2" hasCustomPrompt="1"/>
          </p:nvPr>
        </p:nvSpPr>
        <p:spPr>
          <a:xfrm>
            <a:off x="720000" y="125228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3" hasCustomPrompt="1"/>
          </p:nvPr>
        </p:nvSpPr>
        <p:spPr>
          <a:xfrm>
            <a:off x="720000" y="28380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4" hasCustomPrompt="1"/>
          </p:nvPr>
        </p:nvSpPr>
        <p:spPr>
          <a:xfrm>
            <a:off x="3419275" y="125228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5" hasCustomPrompt="1"/>
          </p:nvPr>
        </p:nvSpPr>
        <p:spPr>
          <a:xfrm>
            <a:off x="3419275" y="28380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6118550" y="1252283"/>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6118550" y="2838091"/>
            <a:ext cx="734700" cy="4476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720000" y="17600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0" name="Google Shape;60;p13"/>
          <p:cNvSpPr txBox="1">
            <a:spLocks noGrp="1"/>
          </p:cNvSpPr>
          <p:nvPr>
            <p:ph type="subTitle" idx="8"/>
          </p:nvPr>
        </p:nvSpPr>
        <p:spPr>
          <a:xfrm>
            <a:off x="3419275" y="17600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1" name="Google Shape;61;p13"/>
          <p:cNvSpPr txBox="1">
            <a:spLocks noGrp="1"/>
          </p:cNvSpPr>
          <p:nvPr>
            <p:ph type="subTitle" idx="9"/>
          </p:nvPr>
        </p:nvSpPr>
        <p:spPr>
          <a:xfrm>
            <a:off x="6118550" y="17600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2" name="Google Shape;62;p13"/>
          <p:cNvSpPr txBox="1">
            <a:spLocks noGrp="1"/>
          </p:cNvSpPr>
          <p:nvPr>
            <p:ph type="subTitle" idx="13"/>
          </p:nvPr>
        </p:nvSpPr>
        <p:spPr>
          <a:xfrm>
            <a:off x="720000" y="33459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3" name="Google Shape;63;p13"/>
          <p:cNvSpPr txBox="1">
            <a:spLocks noGrp="1"/>
          </p:cNvSpPr>
          <p:nvPr>
            <p:ph type="subTitle" idx="14"/>
          </p:nvPr>
        </p:nvSpPr>
        <p:spPr>
          <a:xfrm>
            <a:off x="3419275" y="33459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4" name="Google Shape;64;p13"/>
          <p:cNvSpPr txBox="1">
            <a:spLocks noGrp="1"/>
          </p:cNvSpPr>
          <p:nvPr>
            <p:ph type="subTitle" idx="15"/>
          </p:nvPr>
        </p:nvSpPr>
        <p:spPr>
          <a:xfrm>
            <a:off x="6118550" y="33459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2">
            <a:alphaModFix/>
          </a:blip>
          <a:srcRect/>
          <a:stretch/>
        </p:blipFill>
        <p:spPr>
          <a:xfrm flipH="1">
            <a:off x="0" y="-1"/>
            <a:ext cx="9143987" cy="5143501"/>
          </a:xfrm>
          <a:prstGeom prst="rect">
            <a:avLst/>
          </a:prstGeom>
          <a:noFill/>
          <a:ln>
            <a:noFill/>
          </a:ln>
        </p:spPr>
      </p:pic>
      <p:sp>
        <p:nvSpPr>
          <p:cNvPr id="67" name="Google Shape;67;p14"/>
          <p:cNvSpPr/>
          <p:nvPr/>
        </p:nvSpPr>
        <p:spPr>
          <a:xfrm>
            <a:off x="629630" y="4678156"/>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14"/>
          <p:cNvSpPr txBox="1">
            <a:spLocks noGrp="1"/>
          </p:cNvSpPr>
          <p:nvPr>
            <p:ph type="subTitle" idx="1"/>
          </p:nvPr>
        </p:nvSpPr>
        <p:spPr>
          <a:xfrm>
            <a:off x="937625" y="24274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 name="Google Shape;70;p14"/>
          <p:cNvSpPr txBox="1">
            <a:spLocks noGrp="1"/>
          </p:cNvSpPr>
          <p:nvPr>
            <p:ph type="subTitle" idx="2"/>
          </p:nvPr>
        </p:nvSpPr>
        <p:spPr>
          <a:xfrm>
            <a:off x="3484347" y="24274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1" name="Google Shape;71;p14"/>
          <p:cNvSpPr txBox="1">
            <a:spLocks noGrp="1"/>
          </p:cNvSpPr>
          <p:nvPr>
            <p:ph type="subTitle" idx="3"/>
          </p:nvPr>
        </p:nvSpPr>
        <p:spPr>
          <a:xfrm>
            <a:off x="6031075" y="242742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14"/>
          <p:cNvSpPr txBox="1">
            <a:spLocks noGrp="1"/>
          </p:cNvSpPr>
          <p:nvPr>
            <p:ph type="subTitle" idx="4"/>
          </p:nvPr>
        </p:nvSpPr>
        <p:spPr>
          <a:xfrm>
            <a:off x="937625" y="1761701"/>
            <a:ext cx="217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3" name="Google Shape;73;p14"/>
          <p:cNvSpPr txBox="1">
            <a:spLocks noGrp="1"/>
          </p:cNvSpPr>
          <p:nvPr>
            <p:ph type="subTitle" idx="5"/>
          </p:nvPr>
        </p:nvSpPr>
        <p:spPr>
          <a:xfrm>
            <a:off x="3484350" y="1761701"/>
            <a:ext cx="217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74" name="Google Shape;74;p14"/>
          <p:cNvSpPr txBox="1">
            <a:spLocks noGrp="1"/>
          </p:cNvSpPr>
          <p:nvPr>
            <p:ph type="subTitle" idx="6"/>
          </p:nvPr>
        </p:nvSpPr>
        <p:spPr>
          <a:xfrm>
            <a:off x="6031075" y="1761701"/>
            <a:ext cx="21753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5"/>
        <p:cNvGrpSpPr/>
        <p:nvPr/>
      </p:nvGrpSpPr>
      <p:grpSpPr>
        <a:xfrm>
          <a:off x="0" y="0"/>
          <a:ext cx="0" cy="0"/>
          <a:chOff x="0" y="0"/>
          <a:chExt cx="0" cy="0"/>
        </a:xfrm>
      </p:grpSpPr>
      <p:pic>
        <p:nvPicPr>
          <p:cNvPr id="76" name="Google Shape;76;p15"/>
          <p:cNvPicPr preferRelativeResize="0"/>
          <p:nvPr/>
        </p:nvPicPr>
        <p:blipFill rotWithShape="1">
          <a:blip r:embed="rId2">
            <a:alphaModFix/>
          </a:blip>
          <a:srcRect/>
          <a:stretch/>
        </p:blipFill>
        <p:spPr>
          <a:xfrm>
            <a:off x="0" y="-1"/>
            <a:ext cx="9143987" cy="5143501"/>
          </a:xfrm>
          <a:prstGeom prst="rect">
            <a:avLst/>
          </a:prstGeom>
          <a:noFill/>
          <a:ln>
            <a:noFill/>
          </a:ln>
        </p:spPr>
      </p:pic>
      <p:grpSp>
        <p:nvGrpSpPr>
          <p:cNvPr id="77" name="Google Shape;77;p15"/>
          <p:cNvGrpSpPr/>
          <p:nvPr/>
        </p:nvGrpSpPr>
        <p:grpSpPr>
          <a:xfrm>
            <a:off x="46511" y="2772551"/>
            <a:ext cx="9307176" cy="1831460"/>
            <a:chOff x="46511" y="2772551"/>
            <a:chExt cx="9307176" cy="1831460"/>
          </a:xfrm>
        </p:grpSpPr>
        <p:grpSp>
          <p:nvGrpSpPr>
            <p:cNvPr id="78" name="Google Shape;78;p15"/>
            <p:cNvGrpSpPr/>
            <p:nvPr/>
          </p:nvGrpSpPr>
          <p:grpSpPr>
            <a:xfrm>
              <a:off x="8476536" y="2772551"/>
              <a:ext cx="877150" cy="877150"/>
              <a:chOff x="2992975" y="656375"/>
              <a:chExt cx="662100" cy="662100"/>
            </a:xfrm>
          </p:grpSpPr>
          <p:sp>
            <p:nvSpPr>
              <p:cNvPr id="79" name="Google Shape;79;p15"/>
              <p:cNvSpPr/>
              <p:nvPr/>
            </p:nvSpPr>
            <p:spPr>
              <a:xfrm>
                <a:off x="2992975" y="656375"/>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0" name="Google Shape;80;p15"/>
              <p:cNvSpPr/>
              <p:nvPr/>
            </p:nvSpPr>
            <p:spPr>
              <a:xfrm>
                <a:off x="3141963" y="806329"/>
                <a:ext cx="364121" cy="362188"/>
              </a:xfrm>
              <a:custGeom>
                <a:avLst/>
                <a:gdLst/>
                <a:ahLst/>
                <a:cxnLst/>
                <a:rect l="l" t="t" r="r" b="b"/>
                <a:pathLst>
                  <a:path w="11491" h="11430" extrusionOk="0">
                    <a:moveTo>
                      <a:pt x="6840" y="1"/>
                    </a:moveTo>
                    <a:cubicBezTo>
                      <a:pt x="6110" y="1"/>
                      <a:pt x="5411" y="92"/>
                      <a:pt x="4803" y="335"/>
                    </a:cubicBezTo>
                    <a:cubicBezTo>
                      <a:pt x="4195" y="548"/>
                      <a:pt x="3679" y="852"/>
                      <a:pt x="3223" y="1247"/>
                    </a:cubicBezTo>
                    <a:cubicBezTo>
                      <a:pt x="2736" y="1612"/>
                      <a:pt x="2341" y="2068"/>
                      <a:pt x="2037" y="2585"/>
                    </a:cubicBezTo>
                    <a:cubicBezTo>
                      <a:pt x="1733" y="3101"/>
                      <a:pt x="1520" y="3588"/>
                      <a:pt x="1368" y="4165"/>
                    </a:cubicBezTo>
                    <a:lnTo>
                      <a:pt x="1368" y="4135"/>
                    </a:lnTo>
                    <a:lnTo>
                      <a:pt x="609" y="4135"/>
                    </a:lnTo>
                    <a:lnTo>
                      <a:pt x="61" y="5503"/>
                    </a:lnTo>
                    <a:lnTo>
                      <a:pt x="1156" y="5503"/>
                    </a:lnTo>
                    <a:lnTo>
                      <a:pt x="1156" y="5563"/>
                    </a:lnTo>
                    <a:lnTo>
                      <a:pt x="1156" y="5898"/>
                    </a:lnTo>
                    <a:cubicBezTo>
                      <a:pt x="1216" y="6019"/>
                      <a:pt x="1216" y="6141"/>
                      <a:pt x="1216" y="6262"/>
                    </a:cubicBezTo>
                    <a:lnTo>
                      <a:pt x="517" y="6262"/>
                    </a:lnTo>
                    <a:lnTo>
                      <a:pt x="1" y="7630"/>
                    </a:lnTo>
                    <a:lnTo>
                      <a:pt x="1581" y="7630"/>
                    </a:lnTo>
                    <a:cubicBezTo>
                      <a:pt x="1764" y="8147"/>
                      <a:pt x="2037" y="8633"/>
                      <a:pt x="2372" y="9089"/>
                    </a:cubicBezTo>
                    <a:cubicBezTo>
                      <a:pt x="2736" y="9545"/>
                      <a:pt x="3101" y="9971"/>
                      <a:pt x="3557" y="10305"/>
                    </a:cubicBezTo>
                    <a:cubicBezTo>
                      <a:pt x="4013" y="10670"/>
                      <a:pt x="4499" y="10913"/>
                      <a:pt x="5046" y="11126"/>
                    </a:cubicBezTo>
                    <a:cubicBezTo>
                      <a:pt x="5563" y="11308"/>
                      <a:pt x="6171" y="11430"/>
                      <a:pt x="6779" y="11430"/>
                    </a:cubicBezTo>
                    <a:cubicBezTo>
                      <a:pt x="7296" y="11430"/>
                      <a:pt x="7752" y="11338"/>
                      <a:pt x="8238" y="11217"/>
                    </a:cubicBezTo>
                    <a:cubicBezTo>
                      <a:pt x="8694" y="11126"/>
                      <a:pt x="9180" y="10974"/>
                      <a:pt x="9606" y="10731"/>
                    </a:cubicBezTo>
                    <a:cubicBezTo>
                      <a:pt x="10031" y="10518"/>
                      <a:pt x="10396" y="10244"/>
                      <a:pt x="10730" y="9910"/>
                    </a:cubicBezTo>
                    <a:cubicBezTo>
                      <a:pt x="11095" y="9606"/>
                      <a:pt x="11338" y="9211"/>
                      <a:pt x="11490" y="8785"/>
                    </a:cubicBezTo>
                    <a:lnTo>
                      <a:pt x="9363" y="7539"/>
                    </a:lnTo>
                    <a:cubicBezTo>
                      <a:pt x="9271" y="7813"/>
                      <a:pt x="9119" y="8086"/>
                      <a:pt x="8907" y="8269"/>
                    </a:cubicBezTo>
                    <a:cubicBezTo>
                      <a:pt x="8724" y="8481"/>
                      <a:pt x="8511" y="8633"/>
                      <a:pt x="8268" y="8755"/>
                    </a:cubicBezTo>
                    <a:cubicBezTo>
                      <a:pt x="8056" y="8876"/>
                      <a:pt x="7812" y="8937"/>
                      <a:pt x="7539" y="9028"/>
                    </a:cubicBezTo>
                    <a:cubicBezTo>
                      <a:pt x="7326" y="9059"/>
                      <a:pt x="7052" y="9089"/>
                      <a:pt x="6840" y="9089"/>
                    </a:cubicBezTo>
                    <a:cubicBezTo>
                      <a:pt x="6293" y="9089"/>
                      <a:pt x="5806" y="8998"/>
                      <a:pt x="5381" y="8724"/>
                    </a:cubicBezTo>
                    <a:cubicBezTo>
                      <a:pt x="4955" y="8451"/>
                      <a:pt x="4621" y="8117"/>
                      <a:pt x="4347" y="7661"/>
                    </a:cubicBezTo>
                    <a:lnTo>
                      <a:pt x="6627" y="7661"/>
                    </a:lnTo>
                    <a:lnTo>
                      <a:pt x="7174" y="6293"/>
                    </a:lnTo>
                    <a:lnTo>
                      <a:pt x="3861" y="6293"/>
                    </a:lnTo>
                    <a:cubicBezTo>
                      <a:pt x="3831" y="6171"/>
                      <a:pt x="3831" y="6110"/>
                      <a:pt x="3831" y="5989"/>
                    </a:cubicBezTo>
                    <a:lnTo>
                      <a:pt x="3831" y="5685"/>
                    </a:lnTo>
                    <a:lnTo>
                      <a:pt x="3831" y="5503"/>
                    </a:lnTo>
                    <a:lnTo>
                      <a:pt x="7083" y="5503"/>
                    </a:lnTo>
                    <a:lnTo>
                      <a:pt x="7630" y="4135"/>
                    </a:lnTo>
                    <a:lnTo>
                      <a:pt x="4104" y="4135"/>
                    </a:lnTo>
                    <a:cubicBezTo>
                      <a:pt x="4317" y="3588"/>
                      <a:pt x="4651" y="3132"/>
                      <a:pt x="5077" y="2797"/>
                    </a:cubicBezTo>
                    <a:cubicBezTo>
                      <a:pt x="5502" y="2463"/>
                      <a:pt x="6080" y="2281"/>
                      <a:pt x="6749" y="2281"/>
                    </a:cubicBezTo>
                    <a:cubicBezTo>
                      <a:pt x="6992" y="2281"/>
                      <a:pt x="7235" y="2311"/>
                      <a:pt x="7478" y="2341"/>
                    </a:cubicBezTo>
                    <a:cubicBezTo>
                      <a:pt x="7752" y="2433"/>
                      <a:pt x="7964" y="2493"/>
                      <a:pt x="8208" y="2615"/>
                    </a:cubicBezTo>
                    <a:cubicBezTo>
                      <a:pt x="8420" y="2767"/>
                      <a:pt x="8663" y="2919"/>
                      <a:pt x="8846" y="3101"/>
                    </a:cubicBezTo>
                    <a:cubicBezTo>
                      <a:pt x="9028" y="3344"/>
                      <a:pt x="9211" y="3557"/>
                      <a:pt x="9332" y="3861"/>
                    </a:cubicBezTo>
                    <a:lnTo>
                      <a:pt x="11369" y="2463"/>
                    </a:lnTo>
                    <a:cubicBezTo>
                      <a:pt x="10974" y="1733"/>
                      <a:pt x="10396" y="1126"/>
                      <a:pt x="9606" y="670"/>
                    </a:cubicBezTo>
                    <a:cubicBezTo>
                      <a:pt x="8815" y="214"/>
                      <a:pt x="7904" y="1"/>
                      <a:pt x="6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5"/>
            <p:cNvGrpSpPr/>
            <p:nvPr/>
          </p:nvGrpSpPr>
          <p:grpSpPr>
            <a:xfrm>
              <a:off x="46511" y="3930523"/>
              <a:ext cx="673488" cy="673488"/>
              <a:chOff x="3993675" y="-205462"/>
              <a:chExt cx="662100" cy="662100"/>
            </a:xfrm>
          </p:grpSpPr>
          <p:sp>
            <p:nvSpPr>
              <p:cNvPr id="82" name="Google Shape;82;p15"/>
              <p:cNvSpPr/>
              <p:nvPr/>
            </p:nvSpPr>
            <p:spPr>
              <a:xfrm>
                <a:off x="3993675" y="-205462"/>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3" name="Google Shape;83;p15"/>
              <p:cNvSpPr/>
              <p:nvPr/>
            </p:nvSpPr>
            <p:spPr>
              <a:xfrm>
                <a:off x="4209889" y="-64140"/>
                <a:ext cx="229666" cy="379472"/>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15"/>
          <p:cNvSpPr txBox="1">
            <a:spLocks noGrp="1"/>
          </p:cNvSpPr>
          <p:nvPr>
            <p:ph type="subTitle" idx="1"/>
          </p:nvPr>
        </p:nvSpPr>
        <p:spPr>
          <a:xfrm>
            <a:off x="1466725" y="18252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5"/>
          <p:cNvSpPr txBox="1">
            <a:spLocks noGrp="1"/>
          </p:cNvSpPr>
          <p:nvPr>
            <p:ph type="subTitle" idx="2"/>
          </p:nvPr>
        </p:nvSpPr>
        <p:spPr>
          <a:xfrm>
            <a:off x="5293276" y="18252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7" name="Google Shape;87;p15"/>
          <p:cNvSpPr txBox="1">
            <a:spLocks noGrp="1"/>
          </p:cNvSpPr>
          <p:nvPr>
            <p:ph type="subTitle" idx="3"/>
          </p:nvPr>
        </p:nvSpPr>
        <p:spPr>
          <a:xfrm>
            <a:off x="1466725" y="35654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15"/>
          <p:cNvSpPr txBox="1">
            <a:spLocks noGrp="1"/>
          </p:cNvSpPr>
          <p:nvPr>
            <p:ph type="subTitle" idx="4"/>
          </p:nvPr>
        </p:nvSpPr>
        <p:spPr>
          <a:xfrm>
            <a:off x="5293276" y="3565400"/>
            <a:ext cx="2811000" cy="103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5"/>
          <p:cNvSpPr txBox="1">
            <a:spLocks noGrp="1"/>
          </p:cNvSpPr>
          <p:nvPr>
            <p:ph type="subTitle" idx="5"/>
          </p:nvPr>
        </p:nvSpPr>
        <p:spPr>
          <a:xfrm>
            <a:off x="1466725" y="1260100"/>
            <a:ext cx="2811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 name="Google Shape;90;p15"/>
          <p:cNvSpPr txBox="1">
            <a:spLocks noGrp="1"/>
          </p:cNvSpPr>
          <p:nvPr>
            <p:ph type="subTitle" idx="6"/>
          </p:nvPr>
        </p:nvSpPr>
        <p:spPr>
          <a:xfrm>
            <a:off x="1466725" y="3000325"/>
            <a:ext cx="2811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 name="Google Shape;91;p15"/>
          <p:cNvSpPr txBox="1">
            <a:spLocks noGrp="1"/>
          </p:cNvSpPr>
          <p:nvPr>
            <p:ph type="subTitle" idx="7"/>
          </p:nvPr>
        </p:nvSpPr>
        <p:spPr>
          <a:xfrm>
            <a:off x="5293250" y="1260100"/>
            <a:ext cx="2811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2" name="Google Shape;92;p15"/>
          <p:cNvSpPr txBox="1">
            <a:spLocks noGrp="1"/>
          </p:cNvSpPr>
          <p:nvPr>
            <p:ph type="subTitle" idx="8"/>
          </p:nvPr>
        </p:nvSpPr>
        <p:spPr>
          <a:xfrm>
            <a:off x="5293250" y="3000325"/>
            <a:ext cx="2811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3"/>
        <p:cNvGrpSpPr/>
        <p:nvPr/>
      </p:nvGrpSpPr>
      <p:grpSpPr>
        <a:xfrm>
          <a:off x="0" y="0"/>
          <a:ext cx="0" cy="0"/>
          <a:chOff x="0" y="0"/>
          <a:chExt cx="0" cy="0"/>
        </a:xfrm>
      </p:grpSpPr>
      <p:pic>
        <p:nvPicPr>
          <p:cNvPr id="94" name="Google Shape;94;p16"/>
          <p:cNvPicPr preferRelativeResize="0"/>
          <p:nvPr/>
        </p:nvPicPr>
        <p:blipFill rotWithShape="1">
          <a:blip r:embed="rId2">
            <a:alphaModFix/>
          </a:blip>
          <a:srcRect/>
          <a:stretch/>
        </p:blipFill>
        <p:spPr>
          <a:xfrm rot="10800000" flipH="1">
            <a:off x="0" y="-1"/>
            <a:ext cx="9143987" cy="5143501"/>
          </a:xfrm>
          <a:prstGeom prst="rect">
            <a:avLst/>
          </a:prstGeom>
          <a:noFill/>
          <a:ln>
            <a:noFill/>
          </a:ln>
        </p:spPr>
      </p:pic>
      <p:sp>
        <p:nvSpPr>
          <p:cNvPr id="95" name="Google Shape;9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6"/>
          <p:cNvSpPr txBox="1">
            <a:spLocks noGrp="1"/>
          </p:cNvSpPr>
          <p:nvPr>
            <p:ph type="subTitle" idx="1"/>
          </p:nvPr>
        </p:nvSpPr>
        <p:spPr>
          <a:xfrm>
            <a:off x="1261548" y="182955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6"/>
          <p:cNvSpPr txBox="1">
            <a:spLocks noGrp="1"/>
          </p:cNvSpPr>
          <p:nvPr>
            <p:ph type="subTitle" idx="2"/>
          </p:nvPr>
        </p:nvSpPr>
        <p:spPr>
          <a:xfrm>
            <a:off x="3811477" y="182956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6"/>
          <p:cNvSpPr txBox="1">
            <a:spLocks noGrp="1"/>
          </p:cNvSpPr>
          <p:nvPr>
            <p:ph type="subTitle" idx="3"/>
          </p:nvPr>
        </p:nvSpPr>
        <p:spPr>
          <a:xfrm>
            <a:off x="1263223" y="357290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9" name="Google Shape;99;p16"/>
          <p:cNvSpPr txBox="1">
            <a:spLocks noGrp="1"/>
          </p:cNvSpPr>
          <p:nvPr>
            <p:ph type="subTitle" idx="4"/>
          </p:nvPr>
        </p:nvSpPr>
        <p:spPr>
          <a:xfrm>
            <a:off x="3813425" y="357290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0" name="Google Shape;100;p16"/>
          <p:cNvSpPr txBox="1">
            <a:spLocks noGrp="1"/>
          </p:cNvSpPr>
          <p:nvPr>
            <p:ph type="subTitle" idx="5"/>
          </p:nvPr>
        </p:nvSpPr>
        <p:spPr>
          <a:xfrm>
            <a:off x="6356649" y="182956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6"/>
          <p:cNvSpPr txBox="1">
            <a:spLocks noGrp="1"/>
          </p:cNvSpPr>
          <p:nvPr>
            <p:ph type="subTitle" idx="6"/>
          </p:nvPr>
        </p:nvSpPr>
        <p:spPr>
          <a:xfrm>
            <a:off x="6358599" y="3572900"/>
            <a:ext cx="1986000" cy="103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16"/>
          <p:cNvSpPr txBox="1">
            <a:spLocks noGrp="1"/>
          </p:cNvSpPr>
          <p:nvPr>
            <p:ph type="subTitle" idx="7"/>
          </p:nvPr>
        </p:nvSpPr>
        <p:spPr>
          <a:xfrm>
            <a:off x="1261525" y="1260075"/>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6"/>
          <p:cNvSpPr txBox="1">
            <a:spLocks noGrp="1"/>
          </p:cNvSpPr>
          <p:nvPr>
            <p:ph type="subTitle" idx="8"/>
          </p:nvPr>
        </p:nvSpPr>
        <p:spPr>
          <a:xfrm>
            <a:off x="3811425" y="1260075"/>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4" name="Google Shape;104;p16"/>
          <p:cNvSpPr txBox="1">
            <a:spLocks noGrp="1"/>
          </p:cNvSpPr>
          <p:nvPr>
            <p:ph type="subTitle" idx="9"/>
          </p:nvPr>
        </p:nvSpPr>
        <p:spPr>
          <a:xfrm>
            <a:off x="6356625" y="1260075"/>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5" name="Google Shape;105;p16"/>
          <p:cNvSpPr txBox="1">
            <a:spLocks noGrp="1"/>
          </p:cNvSpPr>
          <p:nvPr>
            <p:ph type="subTitle" idx="13"/>
          </p:nvPr>
        </p:nvSpPr>
        <p:spPr>
          <a:xfrm>
            <a:off x="1263223" y="3000300"/>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6" name="Google Shape;106;p16"/>
          <p:cNvSpPr txBox="1">
            <a:spLocks noGrp="1"/>
          </p:cNvSpPr>
          <p:nvPr>
            <p:ph type="subTitle" idx="14"/>
          </p:nvPr>
        </p:nvSpPr>
        <p:spPr>
          <a:xfrm>
            <a:off x="3813375" y="3000300"/>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7" name="Google Shape;107;p16"/>
          <p:cNvSpPr txBox="1">
            <a:spLocks noGrp="1"/>
          </p:cNvSpPr>
          <p:nvPr>
            <p:ph type="subTitle" idx="15"/>
          </p:nvPr>
        </p:nvSpPr>
        <p:spPr>
          <a:xfrm>
            <a:off x="6358600" y="3000300"/>
            <a:ext cx="1986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08"/>
        <p:cNvGrpSpPr/>
        <p:nvPr/>
      </p:nvGrpSpPr>
      <p:grpSpPr>
        <a:xfrm>
          <a:off x="0" y="0"/>
          <a:ext cx="0" cy="0"/>
          <a:chOff x="0" y="0"/>
          <a:chExt cx="0" cy="0"/>
        </a:xfrm>
      </p:grpSpPr>
      <p:pic>
        <p:nvPicPr>
          <p:cNvPr id="109" name="Google Shape;109;p17"/>
          <p:cNvPicPr preferRelativeResize="0"/>
          <p:nvPr/>
        </p:nvPicPr>
        <p:blipFill rotWithShape="1">
          <a:blip r:embed="rId2">
            <a:alphaModFix/>
          </a:blip>
          <a:srcRect/>
          <a:stretch/>
        </p:blipFill>
        <p:spPr>
          <a:xfrm rot="10800000" flipH="1">
            <a:off x="0" y="-1"/>
            <a:ext cx="9143987" cy="5143501"/>
          </a:xfrm>
          <a:prstGeom prst="rect">
            <a:avLst/>
          </a:prstGeom>
          <a:noFill/>
          <a:ln>
            <a:noFill/>
          </a:ln>
        </p:spPr>
      </p:pic>
      <p:sp>
        <p:nvSpPr>
          <p:cNvPr id="110" name="Google Shape;110;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1"/>
        <p:cNvGrpSpPr/>
        <p:nvPr/>
      </p:nvGrpSpPr>
      <p:grpSpPr>
        <a:xfrm>
          <a:off x="0" y="0"/>
          <a:ext cx="0" cy="0"/>
          <a:chOff x="0" y="0"/>
          <a:chExt cx="0" cy="0"/>
        </a:xfrm>
      </p:grpSpPr>
      <p:pic>
        <p:nvPicPr>
          <p:cNvPr id="122" name="Google Shape;122;p20"/>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123" name="Google Shape;123;p20"/>
          <p:cNvSpPr txBox="1">
            <a:spLocks noGrp="1"/>
          </p:cNvSpPr>
          <p:nvPr>
            <p:ph type="title" hasCustomPrompt="1"/>
          </p:nvPr>
        </p:nvSpPr>
        <p:spPr>
          <a:xfrm>
            <a:off x="798388" y="312152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4" name="Google Shape;124;p20"/>
          <p:cNvSpPr txBox="1">
            <a:spLocks noGrp="1"/>
          </p:cNvSpPr>
          <p:nvPr>
            <p:ph type="subTitle" idx="1"/>
          </p:nvPr>
        </p:nvSpPr>
        <p:spPr>
          <a:xfrm>
            <a:off x="798400" y="3972372"/>
            <a:ext cx="3492600" cy="4263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5" name="Google Shape;125;p20"/>
          <p:cNvSpPr txBox="1">
            <a:spLocks noGrp="1"/>
          </p:cNvSpPr>
          <p:nvPr>
            <p:ph type="title" idx="2" hasCustomPrompt="1"/>
          </p:nvPr>
        </p:nvSpPr>
        <p:spPr>
          <a:xfrm>
            <a:off x="2825700" y="953335"/>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 name="Google Shape;126;p20"/>
          <p:cNvSpPr txBox="1">
            <a:spLocks noGrp="1"/>
          </p:cNvSpPr>
          <p:nvPr>
            <p:ph type="subTitle" idx="3"/>
          </p:nvPr>
        </p:nvSpPr>
        <p:spPr>
          <a:xfrm>
            <a:off x="2825700" y="1804474"/>
            <a:ext cx="3492600" cy="4263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27" name="Google Shape;127;p20"/>
          <p:cNvSpPr txBox="1">
            <a:spLocks noGrp="1"/>
          </p:cNvSpPr>
          <p:nvPr>
            <p:ph type="title" idx="4" hasCustomPrompt="1"/>
          </p:nvPr>
        </p:nvSpPr>
        <p:spPr>
          <a:xfrm>
            <a:off x="4853013" y="3121521"/>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8" name="Google Shape;128;p20"/>
          <p:cNvSpPr txBox="1">
            <a:spLocks noGrp="1"/>
          </p:cNvSpPr>
          <p:nvPr>
            <p:ph type="subTitle" idx="5"/>
          </p:nvPr>
        </p:nvSpPr>
        <p:spPr>
          <a:xfrm>
            <a:off x="4853025" y="3972372"/>
            <a:ext cx="3492600" cy="4263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4"/>
        <p:cNvGrpSpPr/>
        <p:nvPr/>
      </p:nvGrpSpPr>
      <p:grpSpPr>
        <a:xfrm>
          <a:off x="0" y="0"/>
          <a:ext cx="0" cy="0"/>
          <a:chOff x="0" y="0"/>
          <a:chExt cx="0" cy="0"/>
        </a:xfrm>
      </p:grpSpPr>
      <p:pic>
        <p:nvPicPr>
          <p:cNvPr id="135" name="Google Shape;135;p22"/>
          <p:cNvPicPr preferRelativeResize="0"/>
          <p:nvPr/>
        </p:nvPicPr>
        <p:blipFill rotWithShape="1">
          <a:blip r:embed="rId2">
            <a:alphaModFix/>
          </a:blip>
          <a:srcRect/>
          <a:stretch/>
        </p:blipFill>
        <p:spPr>
          <a:xfrm flipH="1">
            <a:off x="0" y="-1"/>
            <a:ext cx="9143987" cy="51435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6"/>
        <p:cNvGrpSpPr/>
        <p:nvPr/>
      </p:nvGrpSpPr>
      <p:grpSpPr>
        <a:xfrm>
          <a:off x="0" y="0"/>
          <a:ext cx="0" cy="0"/>
          <a:chOff x="0" y="0"/>
          <a:chExt cx="0" cy="0"/>
        </a:xfrm>
      </p:grpSpPr>
      <p:pic>
        <p:nvPicPr>
          <p:cNvPr id="137" name="Google Shape;137;p23"/>
          <p:cNvPicPr preferRelativeResize="0"/>
          <p:nvPr/>
        </p:nvPicPr>
        <p:blipFill rotWithShape="1">
          <a:blip r:embed="rId2">
            <a:alphaModFix/>
          </a:blip>
          <a:srcRect/>
          <a:stretch/>
        </p:blipFill>
        <p:spPr>
          <a:xfrm>
            <a:off x="0" y="-1"/>
            <a:ext cx="9143987"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a:stretch/>
        </p:blipFill>
        <p:spPr>
          <a:xfrm flipH="1">
            <a:off x="0" y="-1"/>
            <a:ext cx="9143987" cy="5143501"/>
          </a:xfrm>
          <a:prstGeom prst="rect">
            <a:avLst/>
          </a:prstGeom>
          <a:noFill/>
          <a:ln>
            <a:noFill/>
          </a:ln>
        </p:spPr>
      </p:pic>
      <p:sp>
        <p:nvSpPr>
          <p:cNvPr id="14" name="Google Shape;14;p3"/>
          <p:cNvSpPr txBox="1">
            <a:spLocks noGrp="1"/>
          </p:cNvSpPr>
          <p:nvPr>
            <p:ph type="title"/>
          </p:nvPr>
        </p:nvSpPr>
        <p:spPr>
          <a:xfrm>
            <a:off x="713225" y="2295750"/>
            <a:ext cx="40188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1274350"/>
            <a:ext cx="1303500" cy="8418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4923249" y="24217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1715375" y="2421749"/>
            <a:ext cx="25056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3"/>
          </p:nvPr>
        </p:nvSpPr>
        <p:spPr>
          <a:xfrm>
            <a:off x="1715375" y="1757953"/>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subTitle" idx="4"/>
          </p:nvPr>
        </p:nvSpPr>
        <p:spPr>
          <a:xfrm>
            <a:off x="4923250" y="1757953"/>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a:stretch/>
        </p:blipFill>
        <p:spPr>
          <a:xfrm rot="10800000" flipH="1">
            <a:off x="0" y="-1"/>
            <a:ext cx="9143987" cy="5143501"/>
          </a:xfrm>
          <a:prstGeom prst="rect">
            <a:avLst/>
          </a:prstGeom>
          <a:noFill/>
          <a:ln>
            <a:noFill/>
          </a:ln>
        </p:spPr>
      </p:pic>
      <p:sp>
        <p:nvSpPr>
          <p:cNvPr id="32" name="Google Shape;32;p7"/>
          <p:cNvSpPr txBox="1">
            <a:spLocks noGrp="1"/>
          </p:cNvSpPr>
          <p:nvPr>
            <p:ph type="title"/>
          </p:nvPr>
        </p:nvSpPr>
        <p:spPr>
          <a:xfrm>
            <a:off x="865613" y="539550"/>
            <a:ext cx="3375900" cy="1080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7"/>
          <p:cNvSpPr txBox="1">
            <a:spLocks noGrp="1"/>
          </p:cNvSpPr>
          <p:nvPr>
            <p:ph type="subTitle" idx="1"/>
          </p:nvPr>
        </p:nvSpPr>
        <p:spPr>
          <a:xfrm>
            <a:off x="865613" y="1762900"/>
            <a:ext cx="3375900" cy="26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4" name="Google Shape;34;p7"/>
          <p:cNvSpPr>
            <a:spLocks noGrp="1"/>
          </p:cNvSpPr>
          <p:nvPr>
            <p:ph type="pic" idx="2"/>
          </p:nvPr>
        </p:nvSpPr>
        <p:spPr>
          <a:xfrm>
            <a:off x="4804688" y="539550"/>
            <a:ext cx="3473700" cy="4064400"/>
          </a:xfrm>
          <a:prstGeom prst="roundRect">
            <a:avLst>
              <a:gd name="adj" fmla="val 16667"/>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rotWithShape="1">
          <a:blip r:embed="rId2">
            <a:alphaModFix/>
          </a:blip>
          <a:srcRect/>
          <a:stretch/>
        </p:blipFill>
        <p:spPr>
          <a:xfrm flipH="1">
            <a:off x="0" y="-1"/>
            <a:ext cx="9143987" cy="5143501"/>
          </a:xfrm>
          <a:prstGeom prst="rect">
            <a:avLst/>
          </a:prstGeom>
          <a:noFill/>
          <a:ln>
            <a:noFill/>
          </a:ln>
        </p:spPr>
      </p:pic>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2135550" y="3153500"/>
            <a:ext cx="4872900" cy="500700"/>
          </a:xfrm>
          <a:prstGeom prst="rect">
            <a:avLst/>
          </a:prstGeom>
          <a:solidFill>
            <a:schemeClr val="lt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a:stretch/>
        </p:blipFill>
        <p:spPr>
          <a:xfrm>
            <a:off x="0" y="-1"/>
            <a:ext cx="9143987" cy="5143501"/>
          </a:xfrm>
          <a:prstGeom prst="rect">
            <a:avLst/>
          </a:prstGeom>
          <a:noFill/>
          <a:ln>
            <a:noFill/>
          </a:ln>
        </p:spPr>
      </p:pic>
      <p:sp>
        <p:nvSpPr>
          <p:cNvPr id="44" name="Google Shape;4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1pPr>
            <a:lvl2pPr lvl="1"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2pPr>
            <a:lvl3pPr lvl="2"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3pPr>
            <a:lvl4pPr lvl="3"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4pPr>
            <a:lvl5pPr lvl="4"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5pPr>
            <a:lvl6pPr lvl="5"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6pPr>
            <a:lvl7pPr lvl="6"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7pPr>
            <a:lvl8pPr lvl="7"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8pPr>
            <a:lvl9pPr lvl="8" rtl="0">
              <a:spcBef>
                <a:spcPts val="0"/>
              </a:spcBef>
              <a:spcAft>
                <a:spcPts val="0"/>
              </a:spcAft>
              <a:buClr>
                <a:schemeClr val="accent2"/>
              </a:buClr>
              <a:buSzPts val="3000"/>
              <a:buFont typeface="Raleway"/>
              <a:buNone/>
              <a:defRPr sz="3000" b="1">
                <a:solidFill>
                  <a:schemeClr val="accent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1pPr>
            <a:lvl2pPr marL="914400" lvl="1"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2pPr>
            <a:lvl3pPr marL="1371600" lvl="2"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3pPr>
            <a:lvl4pPr marL="1828800" lvl="3"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4pPr>
            <a:lvl5pPr marL="2286000" lvl="4"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5pPr>
            <a:lvl6pPr marL="2743200" lvl="5"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6pPr>
            <a:lvl7pPr marL="3200400" lvl="6"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7pPr>
            <a:lvl8pPr marL="3657600" lvl="7"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8pPr>
            <a:lvl9pPr marL="4114800" lvl="8" indent="-30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6" r:id="rId15"/>
    <p:sldLayoutId id="2147483668" r:id="rId16"/>
    <p:sldLayoutId id="214748366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ctrTitle"/>
          </p:nvPr>
        </p:nvSpPr>
        <p:spPr>
          <a:xfrm>
            <a:off x="3840525" y="346364"/>
            <a:ext cx="4590300" cy="29741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Stock Market </a:t>
            </a:r>
            <a:br>
              <a:rPr lang="en" dirty="0"/>
            </a:br>
            <a:r>
              <a:rPr lang="en" dirty="0">
                <a:solidFill>
                  <a:schemeClr val="accent1"/>
                </a:solidFill>
              </a:rPr>
              <a:t>Analysis</a:t>
            </a:r>
            <a:br>
              <a:rPr lang="en" dirty="0">
                <a:solidFill>
                  <a:schemeClr val="accent1"/>
                </a:solidFill>
              </a:rPr>
            </a:br>
            <a:r>
              <a:rPr lang="en" dirty="0">
                <a:solidFill>
                  <a:schemeClr val="accent1"/>
                </a:solidFill>
              </a:rPr>
              <a:t>Project</a:t>
            </a:r>
            <a:endParaRPr dirty="0">
              <a:solidFill>
                <a:schemeClr val="accent1"/>
              </a:solidFill>
            </a:endParaRPr>
          </a:p>
        </p:txBody>
      </p:sp>
      <p:sp>
        <p:nvSpPr>
          <p:cNvPr id="149" name="Google Shape;149;p27"/>
          <p:cNvSpPr txBox="1">
            <a:spLocks noGrp="1"/>
          </p:cNvSpPr>
          <p:nvPr>
            <p:ph type="subTitle" idx="1"/>
          </p:nvPr>
        </p:nvSpPr>
        <p:spPr>
          <a:xfrm>
            <a:off x="3961200" y="3555250"/>
            <a:ext cx="4469700" cy="4170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IN" dirty="0"/>
              <a:t>Domain : Finance</a:t>
            </a:r>
            <a:endParaRPr dirty="0"/>
          </a:p>
        </p:txBody>
      </p:sp>
      <p:grpSp>
        <p:nvGrpSpPr>
          <p:cNvPr id="150" name="Google Shape;150;p27"/>
          <p:cNvGrpSpPr/>
          <p:nvPr/>
        </p:nvGrpSpPr>
        <p:grpSpPr>
          <a:xfrm>
            <a:off x="-543650" y="539500"/>
            <a:ext cx="3910200" cy="4629013"/>
            <a:chOff x="-543650" y="539500"/>
            <a:chExt cx="3910200" cy="4629013"/>
          </a:xfrm>
        </p:grpSpPr>
        <p:sp>
          <p:nvSpPr>
            <p:cNvPr id="151" name="Google Shape;151;p27"/>
            <p:cNvSpPr/>
            <p:nvPr/>
          </p:nvSpPr>
          <p:spPr>
            <a:xfrm>
              <a:off x="-543650" y="711905"/>
              <a:ext cx="3910200" cy="39102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152" name="Google Shape;152;p27"/>
            <p:cNvGrpSpPr/>
            <p:nvPr/>
          </p:nvGrpSpPr>
          <p:grpSpPr>
            <a:xfrm>
              <a:off x="-472908" y="1424984"/>
              <a:ext cx="763799" cy="763799"/>
              <a:chOff x="2992975" y="656375"/>
              <a:chExt cx="662100" cy="662100"/>
            </a:xfrm>
          </p:grpSpPr>
          <p:sp>
            <p:nvSpPr>
              <p:cNvPr id="153" name="Google Shape;153;p27"/>
              <p:cNvSpPr/>
              <p:nvPr/>
            </p:nvSpPr>
            <p:spPr>
              <a:xfrm>
                <a:off x="2992975" y="656375"/>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54" name="Google Shape;154;p27"/>
              <p:cNvSpPr/>
              <p:nvPr/>
            </p:nvSpPr>
            <p:spPr>
              <a:xfrm>
                <a:off x="3141963" y="806329"/>
                <a:ext cx="364121" cy="362188"/>
              </a:xfrm>
              <a:custGeom>
                <a:avLst/>
                <a:gdLst/>
                <a:ahLst/>
                <a:cxnLst/>
                <a:rect l="l" t="t" r="r" b="b"/>
                <a:pathLst>
                  <a:path w="11491" h="11430" extrusionOk="0">
                    <a:moveTo>
                      <a:pt x="6840" y="1"/>
                    </a:moveTo>
                    <a:cubicBezTo>
                      <a:pt x="6110" y="1"/>
                      <a:pt x="5411" y="92"/>
                      <a:pt x="4803" y="335"/>
                    </a:cubicBezTo>
                    <a:cubicBezTo>
                      <a:pt x="4195" y="548"/>
                      <a:pt x="3679" y="852"/>
                      <a:pt x="3223" y="1247"/>
                    </a:cubicBezTo>
                    <a:cubicBezTo>
                      <a:pt x="2736" y="1612"/>
                      <a:pt x="2341" y="2068"/>
                      <a:pt x="2037" y="2585"/>
                    </a:cubicBezTo>
                    <a:cubicBezTo>
                      <a:pt x="1733" y="3101"/>
                      <a:pt x="1520" y="3588"/>
                      <a:pt x="1368" y="4165"/>
                    </a:cubicBezTo>
                    <a:lnTo>
                      <a:pt x="1368" y="4135"/>
                    </a:lnTo>
                    <a:lnTo>
                      <a:pt x="609" y="4135"/>
                    </a:lnTo>
                    <a:lnTo>
                      <a:pt x="61" y="5503"/>
                    </a:lnTo>
                    <a:lnTo>
                      <a:pt x="1156" y="5503"/>
                    </a:lnTo>
                    <a:lnTo>
                      <a:pt x="1156" y="5563"/>
                    </a:lnTo>
                    <a:lnTo>
                      <a:pt x="1156" y="5898"/>
                    </a:lnTo>
                    <a:cubicBezTo>
                      <a:pt x="1216" y="6019"/>
                      <a:pt x="1216" y="6141"/>
                      <a:pt x="1216" y="6262"/>
                    </a:cubicBezTo>
                    <a:lnTo>
                      <a:pt x="517" y="6262"/>
                    </a:lnTo>
                    <a:lnTo>
                      <a:pt x="1" y="7630"/>
                    </a:lnTo>
                    <a:lnTo>
                      <a:pt x="1581" y="7630"/>
                    </a:lnTo>
                    <a:cubicBezTo>
                      <a:pt x="1764" y="8147"/>
                      <a:pt x="2037" y="8633"/>
                      <a:pt x="2372" y="9089"/>
                    </a:cubicBezTo>
                    <a:cubicBezTo>
                      <a:pt x="2736" y="9545"/>
                      <a:pt x="3101" y="9971"/>
                      <a:pt x="3557" y="10305"/>
                    </a:cubicBezTo>
                    <a:cubicBezTo>
                      <a:pt x="4013" y="10670"/>
                      <a:pt x="4499" y="10913"/>
                      <a:pt x="5046" y="11126"/>
                    </a:cubicBezTo>
                    <a:cubicBezTo>
                      <a:pt x="5563" y="11308"/>
                      <a:pt x="6171" y="11430"/>
                      <a:pt x="6779" y="11430"/>
                    </a:cubicBezTo>
                    <a:cubicBezTo>
                      <a:pt x="7296" y="11430"/>
                      <a:pt x="7752" y="11338"/>
                      <a:pt x="8238" y="11217"/>
                    </a:cubicBezTo>
                    <a:cubicBezTo>
                      <a:pt x="8694" y="11126"/>
                      <a:pt x="9180" y="10974"/>
                      <a:pt x="9606" y="10731"/>
                    </a:cubicBezTo>
                    <a:cubicBezTo>
                      <a:pt x="10031" y="10518"/>
                      <a:pt x="10396" y="10244"/>
                      <a:pt x="10730" y="9910"/>
                    </a:cubicBezTo>
                    <a:cubicBezTo>
                      <a:pt x="11095" y="9606"/>
                      <a:pt x="11338" y="9211"/>
                      <a:pt x="11490" y="8785"/>
                    </a:cubicBezTo>
                    <a:lnTo>
                      <a:pt x="9363" y="7539"/>
                    </a:lnTo>
                    <a:cubicBezTo>
                      <a:pt x="9271" y="7813"/>
                      <a:pt x="9119" y="8086"/>
                      <a:pt x="8907" y="8269"/>
                    </a:cubicBezTo>
                    <a:cubicBezTo>
                      <a:pt x="8724" y="8481"/>
                      <a:pt x="8511" y="8633"/>
                      <a:pt x="8268" y="8755"/>
                    </a:cubicBezTo>
                    <a:cubicBezTo>
                      <a:pt x="8056" y="8876"/>
                      <a:pt x="7812" y="8937"/>
                      <a:pt x="7539" y="9028"/>
                    </a:cubicBezTo>
                    <a:cubicBezTo>
                      <a:pt x="7326" y="9059"/>
                      <a:pt x="7052" y="9089"/>
                      <a:pt x="6840" y="9089"/>
                    </a:cubicBezTo>
                    <a:cubicBezTo>
                      <a:pt x="6293" y="9089"/>
                      <a:pt x="5806" y="8998"/>
                      <a:pt x="5381" y="8724"/>
                    </a:cubicBezTo>
                    <a:cubicBezTo>
                      <a:pt x="4955" y="8451"/>
                      <a:pt x="4621" y="8117"/>
                      <a:pt x="4347" y="7661"/>
                    </a:cubicBezTo>
                    <a:lnTo>
                      <a:pt x="6627" y="7661"/>
                    </a:lnTo>
                    <a:lnTo>
                      <a:pt x="7174" y="6293"/>
                    </a:lnTo>
                    <a:lnTo>
                      <a:pt x="3861" y="6293"/>
                    </a:lnTo>
                    <a:cubicBezTo>
                      <a:pt x="3831" y="6171"/>
                      <a:pt x="3831" y="6110"/>
                      <a:pt x="3831" y="5989"/>
                    </a:cubicBezTo>
                    <a:lnTo>
                      <a:pt x="3831" y="5685"/>
                    </a:lnTo>
                    <a:lnTo>
                      <a:pt x="3831" y="5503"/>
                    </a:lnTo>
                    <a:lnTo>
                      <a:pt x="7083" y="5503"/>
                    </a:lnTo>
                    <a:lnTo>
                      <a:pt x="7630" y="4135"/>
                    </a:lnTo>
                    <a:lnTo>
                      <a:pt x="4104" y="4135"/>
                    </a:lnTo>
                    <a:cubicBezTo>
                      <a:pt x="4317" y="3588"/>
                      <a:pt x="4651" y="3132"/>
                      <a:pt x="5077" y="2797"/>
                    </a:cubicBezTo>
                    <a:cubicBezTo>
                      <a:pt x="5502" y="2463"/>
                      <a:pt x="6080" y="2281"/>
                      <a:pt x="6749" y="2281"/>
                    </a:cubicBezTo>
                    <a:cubicBezTo>
                      <a:pt x="6992" y="2281"/>
                      <a:pt x="7235" y="2311"/>
                      <a:pt x="7478" y="2341"/>
                    </a:cubicBezTo>
                    <a:cubicBezTo>
                      <a:pt x="7752" y="2433"/>
                      <a:pt x="7964" y="2493"/>
                      <a:pt x="8208" y="2615"/>
                    </a:cubicBezTo>
                    <a:cubicBezTo>
                      <a:pt x="8420" y="2767"/>
                      <a:pt x="8663" y="2919"/>
                      <a:pt x="8846" y="3101"/>
                    </a:cubicBezTo>
                    <a:cubicBezTo>
                      <a:pt x="9028" y="3344"/>
                      <a:pt x="9211" y="3557"/>
                      <a:pt x="9332" y="3861"/>
                    </a:cubicBezTo>
                    <a:lnTo>
                      <a:pt x="11369" y="2463"/>
                    </a:lnTo>
                    <a:cubicBezTo>
                      <a:pt x="10974" y="1733"/>
                      <a:pt x="10396" y="1126"/>
                      <a:pt x="9606" y="670"/>
                    </a:cubicBezTo>
                    <a:cubicBezTo>
                      <a:pt x="8815" y="214"/>
                      <a:pt x="7904" y="1"/>
                      <a:pt x="6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27"/>
            <p:cNvGrpSpPr/>
            <p:nvPr/>
          </p:nvGrpSpPr>
          <p:grpSpPr>
            <a:xfrm>
              <a:off x="196129" y="2516154"/>
              <a:ext cx="470886" cy="470886"/>
              <a:chOff x="3711125" y="728900"/>
              <a:chExt cx="662100" cy="662100"/>
            </a:xfrm>
          </p:grpSpPr>
          <p:sp>
            <p:nvSpPr>
              <p:cNvPr id="156" name="Google Shape;156;p27"/>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57" name="Google Shape;157;p27"/>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27"/>
            <p:cNvSpPr/>
            <p:nvPr/>
          </p:nvSpPr>
          <p:spPr>
            <a:xfrm>
              <a:off x="-155253" y="958787"/>
              <a:ext cx="1664400" cy="239100"/>
            </a:xfrm>
            <a:prstGeom prst="roundRect">
              <a:avLst>
                <a:gd name="adj" fmla="val 50000"/>
              </a:avLst>
            </a:prstGeom>
            <a:solidFill>
              <a:srgbClr val="5FD3F6">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59" name="Google Shape;159;p27"/>
            <p:cNvSpPr/>
            <p:nvPr/>
          </p:nvSpPr>
          <p:spPr>
            <a:xfrm>
              <a:off x="1114050" y="539500"/>
              <a:ext cx="594900" cy="943800"/>
            </a:xfrm>
            <a:prstGeom prst="upArrow">
              <a:avLst>
                <a:gd name="adj1" fmla="val 50000"/>
                <a:gd name="adj2" fmla="val 8068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160" name="Google Shape;160;p27"/>
            <p:cNvGrpSpPr/>
            <p:nvPr/>
          </p:nvGrpSpPr>
          <p:grpSpPr>
            <a:xfrm>
              <a:off x="-472965" y="3431326"/>
              <a:ext cx="845168" cy="213089"/>
              <a:chOff x="3618425" y="97592"/>
              <a:chExt cx="1411200" cy="355800"/>
            </a:xfrm>
          </p:grpSpPr>
          <p:sp>
            <p:nvSpPr>
              <p:cNvPr id="161" name="Google Shape;161;p27"/>
              <p:cNvSpPr/>
              <p:nvPr/>
            </p:nvSpPr>
            <p:spPr>
              <a:xfrm rot="10800000" flipH="1">
                <a:off x="3618425" y="97592"/>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62" name="Google Shape;162;p27"/>
              <p:cNvSpPr/>
              <p:nvPr/>
            </p:nvSpPr>
            <p:spPr>
              <a:xfrm rot="10800000" flipH="1">
                <a:off x="3750493" y="236783"/>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63" name="Google Shape;163;p27"/>
              <p:cNvSpPr/>
              <p:nvPr/>
            </p:nvSpPr>
            <p:spPr>
              <a:xfrm rot="10800000" flipH="1">
                <a:off x="4749018" y="236732"/>
                <a:ext cx="148500" cy="128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164" name="Google Shape;164;p27"/>
            <p:cNvSpPr/>
            <p:nvPr/>
          </p:nvSpPr>
          <p:spPr>
            <a:xfrm>
              <a:off x="2780028" y="3715899"/>
              <a:ext cx="115384" cy="417810"/>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2309161" y="1718908"/>
              <a:ext cx="470876" cy="469855"/>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27"/>
            <p:cNvGrpSpPr/>
            <p:nvPr/>
          </p:nvGrpSpPr>
          <p:grpSpPr>
            <a:xfrm>
              <a:off x="54796" y="3921003"/>
              <a:ext cx="417918" cy="417785"/>
              <a:chOff x="4044425" y="756463"/>
              <a:chExt cx="662100" cy="662100"/>
            </a:xfrm>
          </p:grpSpPr>
          <p:sp>
            <p:nvSpPr>
              <p:cNvPr id="167" name="Google Shape;167;p27"/>
              <p:cNvSpPr/>
              <p:nvPr/>
            </p:nvSpPr>
            <p:spPr>
              <a:xfrm>
                <a:off x="4044425" y="756463"/>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68" name="Google Shape;168;p27"/>
              <p:cNvSpPr/>
              <p:nvPr/>
            </p:nvSpPr>
            <p:spPr>
              <a:xfrm>
                <a:off x="4219992" y="922524"/>
                <a:ext cx="310971" cy="329996"/>
              </a:xfrm>
              <a:custGeom>
                <a:avLst/>
                <a:gdLst/>
                <a:ahLst/>
                <a:cxnLst/>
                <a:rect l="l" t="t" r="r" b="b"/>
                <a:pathLst>
                  <a:path w="6445" h="6840" extrusionOk="0">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27"/>
            <p:cNvGrpSpPr/>
            <p:nvPr/>
          </p:nvGrpSpPr>
          <p:grpSpPr>
            <a:xfrm>
              <a:off x="2122003" y="1055748"/>
              <a:ext cx="845168" cy="213089"/>
              <a:chOff x="3538650" y="686217"/>
              <a:chExt cx="1411200" cy="355800"/>
            </a:xfrm>
          </p:grpSpPr>
          <p:sp>
            <p:nvSpPr>
              <p:cNvPr id="170" name="Google Shape;170;p27"/>
              <p:cNvSpPr/>
              <p:nvPr/>
            </p:nvSpPr>
            <p:spPr>
              <a:xfrm>
                <a:off x="3538650" y="686217"/>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71" name="Google Shape;171;p27"/>
              <p:cNvSpPr/>
              <p:nvPr/>
            </p:nvSpPr>
            <p:spPr>
              <a:xfrm>
                <a:off x="3670718" y="821827"/>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72" name="Google Shape;172;p27"/>
              <p:cNvSpPr/>
              <p:nvPr/>
            </p:nvSpPr>
            <p:spPr>
              <a:xfrm>
                <a:off x="4669243" y="774478"/>
                <a:ext cx="148500" cy="128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173" name="Google Shape;173;p27"/>
            <p:cNvSpPr/>
            <p:nvPr/>
          </p:nvSpPr>
          <p:spPr>
            <a:xfrm>
              <a:off x="667122" y="1597954"/>
              <a:ext cx="115384" cy="417810"/>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27"/>
            <p:cNvGrpSpPr/>
            <p:nvPr/>
          </p:nvGrpSpPr>
          <p:grpSpPr>
            <a:xfrm>
              <a:off x="-262328" y="1907186"/>
              <a:ext cx="3166750" cy="3261327"/>
              <a:chOff x="1772454" y="416713"/>
              <a:chExt cx="1674643" cy="1724840"/>
            </a:xfrm>
          </p:grpSpPr>
          <p:grpSp>
            <p:nvGrpSpPr>
              <p:cNvPr id="175" name="Google Shape;175;p27"/>
              <p:cNvGrpSpPr/>
              <p:nvPr/>
            </p:nvGrpSpPr>
            <p:grpSpPr>
              <a:xfrm>
                <a:off x="1772454" y="540964"/>
                <a:ext cx="1674643" cy="1600589"/>
                <a:chOff x="1712229" y="1258539"/>
                <a:chExt cx="1674643" cy="1600589"/>
              </a:xfrm>
            </p:grpSpPr>
            <p:sp>
              <p:nvSpPr>
                <p:cNvPr id="176" name="Google Shape;176;p27"/>
                <p:cNvSpPr/>
                <p:nvPr/>
              </p:nvSpPr>
              <p:spPr>
                <a:xfrm>
                  <a:off x="1712229" y="1258539"/>
                  <a:ext cx="1104670" cy="1600510"/>
                </a:xfrm>
                <a:custGeom>
                  <a:avLst/>
                  <a:gdLst/>
                  <a:ahLst/>
                  <a:cxnLst/>
                  <a:rect l="l" t="t" r="r" b="b"/>
                  <a:pathLst>
                    <a:path w="65230" h="94509" extrusionOk="0">
                      <a:moveTo>
                        <a:pt x="42347" y="1"/>
                      </a:moveTo>
                      <a:cubicBezTo>
                        <a:pt x="42189" y="1"/>
                        <a:pt x="42098" y="9"/>
                        <a:pt x="42098" y="9"/>
                      </a:cubicBezTo>
                      <a:cubicBezTo>
                        <a:pt x="42098" y="9"/>
                        <a:pt x="41521" y="5237"/>
                        <a:pt x="41369" y="7395"/>
                      </a:cubicBezTo>
                      <a:cubicBezTo>
                        <a:pt x="41369" y="7699"/>
                        <a:pt x="41308" y="8003"/>
                        <a:pt x="41217" y="8307"/>
                      </a:cubicBezTo>
                      <a:lnTo>
                        <a:pt x="41126" y="8763"/>
                      </a:lnTo>
                      <a:cubicBezTo>
                        <a:pt x="41065" y="8915"/>
                        <a:pt x="41034" y="9097"/>
                        <a:pt x="40974" y="9249"/>
                      </a:cubicBezTo>
                      <a:cubicBezTo>
                        <a:pt x="40913" y="9401"/>
                        <a:pt x="40852" y="9523"/>
                        <a:pt x="40822" y="9675"/>
                      </a:cubicBezTo>
                      <a:cubicBezTo>
                        <a:pt x="40730" y="9827"/>
                        <a:pt x="40700" y="9979"/>
                        <a:pt x="40609" y="10131"/>
                      </a:cubicBezTo>
                      <a:cubicBezTo>
                        <a:pt x="40518" y="10404"/>
                        <a:pt x="40396" y="10708"/>
                        <a:pt x="40274" y="10951"/>
                      </a:cubicBezTo>
                      <a:cubicBezTo>
                        <a:pt x="40244" y="11073"/>
                        <a:pt x="40153" y="11225"/>
                        <a:pt x="40092" y="11377"/>
                      </a:cubicBezTo>
                      <a:cubicBezTo>
                        <a:pt x="40001" y="11529"/>
                        <a:pt x="39910" y="11711"/>
                        <a:pt x="39818" y="11924"/>
                      </a:cubicBezTo>
                      <a:cubicBezTo>
                        <a:pt x="39727" y="12076"/>
                        <a:pt x="39636" y="12258"/>
                        <a:pt x="39545" y="12441"/>
                      </a:cubicBezTo>
                      <a:cubicBezTo>
                        <a:pt x="39454" y="12623"/>
                        <a:pt x="39363" y="12836"/>
                        <a:pt x="39241" y="13018"/>
                      </a:cubicBezTo>
                      <a:cubicBezTo>
                        <a:pt x="38694" y="14052"/>
                        <a:pt x="38147" y="14994"/>
                        <a:pt x="37782" y="15663"/>
                      </a:cubicBezTo>
                      <a:cubicBezTo>
                        <a:pt x="37539" y="16058"/>
                        <a:pt x="37356" y="16392"/>
                        <a:pt x="37144" y="16727"/>
                      </a:cubicBezTo>
                      <a:cubicBezTo>
                        <a:pt x="37083" y="16970"/>
                        <a:pt x="36961" y="17152"/>
                        <a:pt x="36870" y="17334"/>
                      </a:cubicBezTo>
                      <a:cubicBezTo>
                        <a:pt x="36445" y="18094"/>
                        <a:pt x="36019" y="18854"/>
                        <a:pt x="35624" y="19675"/>
                      </a:cubicBezTo>
                      <a:cubicBezTo>
                        <a:pt x="35533" y="19857"/>
                        <a:pt x="35442" y="20070"/>
                        <a:pt x="35350" y="20283"/>
                      </a:cubicBezTo>
                      <a:cubicBezTo>
                        <a:pt x="35138" y="20678"/>
                        <a:pt x="34955" y="21073"/>
                        <a:pt x="34773" y="21499"/>
                      </a:cubicBezTo>
                      <a:cubicBezTo>
                        <a:pt x="34621" y="21803"/>
                        <a:pt x="34469" y="22137"/>
                        <a:pt x="34317" y="22471"/>
                      </a:cubicBezTo>
                      <a:cubicBezTo>
                        <a:pt x="34195" y="22836"/>
                        <a:pt x="34043" y="23170"/>
                        <a:pt x="33891" y="23505"/>
                      </a:cubicBezTo>
                      <a:cubicBezTo>
                        <a:pt x="33770" y="23778"/>
                        <a:pt x="33679" y="24082"/>
                        <a:pt x="33557" y="24356"/>
                      </a:cubicBezTo>
                      <a:cubicBezTo>
                        <a:pt x="33466" y="24447"/>
                        <a:pt x="33435" y="24569"/>
                        <a:pt x="33405" y="24690"/>
                      </a:cubicBezTo>
                      <a:cubicBezTo>
                        <a:pt x="33375" y="24842"/>
                        <a:pt x="33283" y="24964"/>
                        <a:pt x="33253" y="25116"/>
                      </a:cubicBezTo>
                      <a:cubicBezTo>
                        <a:pt x="32949" y="25876"/>
                        <a:pt x="32675" y="26635"/>
                        <a:pt x="32463" y="27395"/>
                      </a:cubicBezTo>
                      <a:cubicBezTo>
                        <a:pt x="32007" y="28824"/>
                        <a:pt x="31581" y="30313"/>
                        <a:pt x="31308" y="31803"/>
                      </a:cubicBezTo>
                      <a:cubicBezTo>
                        <a:pt x="30730" y="34994"/>
                        <a:pt x="30548" y="38216"/>
                        <a:pt x="30426" y="41438"/>
                      </a:cubicBezTo>
                      <a:cubicBezTo>
                        <a:pt x="30426" y="42654"/>
                        <a:pt x="30791" y="45420"/>
                        <a:pt x="30730" y="47548"/>
                      </a:cubicBezTo>
                      <a:cubicBezTo>
                        <a:pt x="30730" y="48581"/>
                        <a:pt x="30639" y="49463"/>
                        <a:pt x="30305" y="49919"/>
                      </a:cubicBezTo>
                      <a:cubicBezTo>
                        <a:pt x="30305" y="49919"/>
                        <a:pt x="6809" y="84478"/>
                        <a:pt x="0" y="94509"/>
                      </a:cubicBezTo>
                      <a:lnTo>
                        <a:pt x="36657" y="94509"/>
                      </a:lnTo>
                      <a:lnTo>
                        <a:pt x="48420" y="74235"/>
                      </a:lnTo>
                      <a:lnTo>
                        <a:pt x="53375" y="69828"/>
                      </a:lnTo>
                      <a:lnTo>
                        <a:pt x="53892" y="69372"/>
                      </a:lnTo>
                      <a:lnTo>
                        <a:pt x="62737" y="61499"/>
                      </a:lnTo>
                      <a:lnTo>
                        <a:pt x="65229" y="59311"/>
                      </a:lnTo>
                      <a:lnTo>
                        <a:pt x="64865" y="58672"/>
                      </a:lnTo>
                      <a:lnTo>
                        <a:pt x="62342" y="53627"/>
                      </a:lnTo>
                      <a:lnTo>
                        <a:pt x="61065" y="50982"/>
                      </a:lnTo>
                      <a:lnTo>
                        <a:pt x="59758" y="48308"/>
                      </a:lnTo>
                      <a:lnTo>
                        <a:pt x="58481" y="45663"/>
                      </a:lnTo>
                      <a:lnTo>
                        <a:pt x="57174" y="42988"/>
                      </a:lnTo>
                      <a:lnTo>
                        <a:pt x="55381" y="39432"/>
                      </a:lnTo>
                      <a:lnTo>
                        <a:pt x="53223" y="35055"/>
                      </a:lnTo>
                      <a:lnTo>
                        <a:pt x="49879" y="28277"/>
                      </a:lnTo>
                      <a:lnTo>
                        <a:pt x="47569" y="23626"/>
                      </a:lnTo>
                      <a:lnTo>
                        <a:pt x="47326" y="23809"/>
                      </a:lnTo>
                      <a:lnTo>
                        <a:pt x="44439" y="25906"/>
                      </a:lnTo>
                      <a:lnTo>
                        <a:pt x="44408" y="25936"/>
                      </a:lnTo>
                      <a:cubicBezTo>
                        <a:pt x="44530" y="24265"/>
                        <a:pt x="46627" y="18945"/>
                        <a:pt x="47326" y="17152"/>
                      </a:cubicBezTo>
                      <a:cubicBezTo>
                        <a:pt x="47326" y="17122"/>
                        <a:pt x="47387" y="17091"/>
                        <a:pt x="47387" y="17030"/>
                      </a:cubicBezTo>
                      <a:cubicBezTo>
                        <a:pt x="47478" y="16787"/>
                        <a:pt x="47569" y="16575"/>
                        <a:pt x="47569" y="16575"/>
                      </a:cubicBezTo>
                      <a:cubicBezTo>
                        <a:pt x="47569" y="16575"/>
                        <a:pt x="48268" y="7881"/>
                        <a:pt x="47326" y="3869"/>
                      </a:cubicBezTo>
                      <a:cubicBezTo>
                        <a:pt x="47205" y="3292"/>
                        <a:pt x="47053" y="2805"/>
                        <a:pt x="46840" y="2441"/>
                      </a:cubicBezTo>
                      <a:cubicBezTo>
                        <a:pt x="46688" y="2197"/>
                        <a:pt x="46536" y="1954"/>
                        <a:pt x="46354" y="1772"/>
                      </a:cubicBezTo>
                      <a:lnTo>
                        <a:pt x="46323" y="1742"/>
                      </a:lnTo>
                      <a:cubicBezTo>
                        <a:pt x="46232" y="1650"/>
                        <a:pt x="46202" y="1590"/>
                        <a:pt x="46110" y="1498"/>
                      </a:cubicBezTo>
                      <a:cubicBezTo>
                        <a:pt x="45898" y="1225"/>
                        <a:pt x="45594" y="1042"/>
                        <a:pt x="45320" y="860"/>
                      </a:cubicBezTo>
                      <a:cubicBezTo>
                        <a:pt x="44130" y="90"/>
                        <a:pt x="42869" y="1"/>
                        <a:pt x="42347" y="1"/>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2455596" y="1545429"/>
                  <a:ext cx="61271" cy="12888"/>
                </a:xfrm>
                <a:custGeom>
                  <a:avLst/>
                  <a:gdLst/>
                  <a:ahLst/>
                  <a:cxnLst/>
                  <a:rect l="l" t="t" r="r" b="b"/>
                  <a:pathLst>
                    <a:path w="3618" h="761" extrusionOk="0">
                      <a:moveTo>
                        <a:pt x="3435" y="0"/>
                      </a:moveTo>
                      <a:cubicBezTo>
                        <a:pt x="2894" y="255"/>
                        <a:pt x="2302" y="385"/>
                        <a:pt x="1712" y="385"/>
                      </a:cubicBezTo>
                      <a:cubicBezTo>
                        <a:pt x="1177" y="385"/>
                        <a:pt x="644" y="278"/>
                        <a:pt x="152" y="61"/>
                      </a:cubicBezTo>
                      <a:lnTo>
                        <a:pt x="1" y="426"/>
                      </a:lnTo>
                      <a:cubicBezTo>
                        <a:pt x="517" y="639"/>
                        <a:pt x="1095" y="760"/>
                        <a:pt x="1703" y="760"/>
                      </a:cubicBezTo>
                      <a:cubicBezTo>
                        <a:pt x="2341" y="760"/>
                        <a:pt x="3040" y="608"/>
                        <a:pt x="3618" y="335"/>
                      </a:cubicBezTo>
                      <a:lnTo>
                        <a:pt x="3435" y="0"/>
                      </a:ln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2396911" y="1659717"/>
                  <a:ext cx="420056" cy="782143"/>
                </a:xfrm>
                <a:custGeom>
                  <a:avLst/>
                  <a:gdLst/>
                  <a:ahLst/>
                  <a:cxnLst/>
                  <a:rect l="l" t="t" r="r" b="b"/>
                  <a:pathLst>
                    <a:path w="24804" h="46185" extrusionOk="0">
                      <a:moveTo>
                        <a:pt x="7235" y="0"/>
                      </a:moveTo>
                      <a:lnTo>
                        <a:pt x="4104" y="2280"/>
                      </a:lnTo>
                      <a:cubicBezTo>
                        <a:pt x="3830" y="4499"/>
                        <a:pt x="4560" y="6778"/>
                        <a:pt x="5016" y="9028"/>
                      </a:cubicBezTo>
                      <a:cubicBezTo>
                        <a:pt x="5958" y="13830"/>
                        <a:pt x="5472" y="18815"/>
                        <a:pt x="4134" y="23526"/>
                      </a:cubicBezTo>
                      <a:cubicBezTo>
                        <a:pt x="2918" y="27873"/>
                        <a:pt x="0" y="32037"/>
                        <a:pt x="578" y="36718"/>
                      </a:cubicBezTo>
                      <a:cubicBezTo>
                        <a:pt x="1034" y="40669"/>
                        <a:pt x="3435" y="43983"/>
                        <a:pt x="7174" y="45381"/>
                      </a:cubicBezTo>
                      <a:cubicBezTo>
                        <a:pt x="8699" y="45922"/>
                        <a:pt x="10283" y="46184"/>
                        <a:pt x="11879" y="46184"/>
                      </a:cubicBezTo>
                      <a:cubicBezTo>
                        <a:pt x="12255" y="46184"/>
                        <a:pt x="12633" y="46170"/>
                        <a:pt x="13010" y="46141"/>
                      </a:cubicBezTo>
                      <a:lnTo>
                        <a:pt x="13496" y="45685"/>
                      </a:lnTo>
                      <a:lnTo>
                        <a:pt x="24803" y="35624"/>
                      </a:lnTo>
                      <a:lnTo>
                        <a:pt x="7235" y="0"/>
                      </a:ln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3169629" y="1506712"/>
                  <a:ext cx="201797" cy="182102"/>
                </a:xfrm>
                <a:custGeom>
                  <a:avLst/>
                  <a:gdLst/>
                  <a:ahLst/>
                  <a:cxnLst/>
                  <a:rect l="l" t="t" r="r" b="b"/>
                  <a:pathLst>
                    <a:path w="11916" h="10753" extrusionOk="0">
                      <a:moveTo>
                        <a:pt x="3153" y="1"/>
                      </a:moveTo>
                      <a:cubicBezTo>
                        <a:pt x="1924" y="1"/>
                        <a:pt x="773" y="660"/>
                        <a:pt x="395" y="2347"/>
                      </a:cubicBezTo>
                      <a:cubicBezTo>
                        <a:pt x="0" y="4019"/>
                        <a:pt x="517" y="4748"/>
                        <a:pt x="730" y="6420"/>
                      </a:cubicBezTo>
                      <a:cubicBezTo>
                        <a:pt x="760" y="6694"/>
                        <a:pt x="821" y="6998"/>
                        <a:pt x="912" y="7302"/>
                      </a:cubicBezTo>
                      <a:cubicBezTo>
                        <a:pt x="1520" y="9125"/>
                        <a:pt x="3162" y="10220"/>
                        <a:pt x="4985" y="10615"/>
                      </a:cubicBezTo>
                      <a:cubicBezTo>
                        <a:pt x="5421" y="10707"/>
                        <a:pt x="5865" y="10752"/>
                        <a:pt x="6309" y="10752"/>
                      </a:cubicBezTo>
                      <a:cubicBezTo>
                        <a:pt x="7318" y="10752"/>
                        <a:pt x="8323" y="10520"/>
                        <a:pt x="9210" y="10098"/>
                      </a:cubicBezTo>
                      <a:cubicBezTo>
                        <a:pt x="11915" y="8791"/>
                        <a:pt x="11156" y="6299"/>
                        <a:pt x="9514" y="4444"/>
                      </a:cubicBezTo>
                      <a:cubicBezTo>
                        <a:pt x="9241" y="4110"/>
                        <a:pt x="8937" y="3806"/>
                        <a:pt x="8633" y="3502"/>
                      </a:cubicBezTo>
                      <a:cubicBezTo>
                        <a:pt x="8146" y="2985"/>
                        <a:pt x="7660" y="2529"/>
                        <a:pt x="7143" y="2074"/>
                      </a:cubicBezTo>
                      <a:cubicBezTo>
                        <a:pt x="6657" y="1618"/>
                        <a:pt x="6140" y="1222"/>
                        <a:pt x="5593" y="827"/>
                      </a:cubicBezTo>
                      <a:cubicBezTo>
                        <a:pt x="4896" y="317"/>
                        <a:pt x="4006" y="1"/>
                        <a:pt x="3153" y="1"/>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3169629" y="1506203"/>
                  <a:ext cx="120459" cy="179240"/>
                </a:xfrm>
                <a:custGeom>
                  <a:avLst/>
                  <a:gdLst/>
                  <a:ahLst/>
                  <a:cxnLst/>
                  <a:rect l="l" t="t" r="r" b="b"/>
                  <a:pathLst>
                    <a:path w="7113" h="10584" extrusionOk="0">
                      <a:moveTo>
                        <a:pt x="3153" y="0"/>
                      </a:moveTo>
                      <a:cubicBezTo>
                        <a:pt x="1924" y="0"/>
                        <a:pt x="773" y="659"/>
                        <a:pt x="395" y="2347"/>
                      </a:cubicBezTo>
                      <a:cubicBezTo>
                        <a:pt x="0" y="4018"/>
                        <a:pt x="517" y="4748"/>
                        <a:pt x="730" y="6420"/>
                      </a:cubicBezTo>
                      <a:cubicBezTo>
                        <a:pt x="760" y="6693"/>
                        <a:pt x="821" y="6997"/>
                        <a:pt x="912" y="7301"/>
                      </a:cubicBezTo>
                      <a:cubicBezTo>
                        <a:pt x="1520" y="9125"/>
                        <a:pt x="3162" y="10219"/>
                        <a:pt x="4985" y="10584"/>
                      </a:cubicBezTo>
                      <a:cubicBezTo>
                        <a:pt x="4377" y="10189"/>
                        <a:pt x="3891" y="9611"/>
                        <a:pt x="3496" y="8973"/>
                      </a:cubicBezTo>
                      <a:cubicBezTo>
                        <a:pt x="2614" y="7453"/>
                        <a:pt x="2858" y="5234"/>
                        <a:pt x="4256" y="4170"/>
                      </a:cubicBezTo>
                      <a:cubicBezTo>
                        <a:pt x="5259" y="3441"/>
                        <a:pt x="6687" y="3228"/>
                        <a:pt x="7113" y="2073"/>
                      </a:cubicBezTo>
                      <a:cubicBezTo>
                        <a:pt x="6627" y="1678"/>
                        <a:pt x="6079" y="1252"/>
                        <a:pt x="5593" y="827"/>
                      </a:cubicBezTo>
                      <a:cubicBezTo>
                        <a:pt x="4896" y="317"/>
                        <a:pt x="4006" y="0"/>
                        <a:pt x="3153"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3176827" y="1384226"/>
                  <a:ext cx="210045" cy="159917"/>
                </a:xfrm>
                <a:custGeom>
                  <a:avLst/>
                  <a:gdLst/>
                  <a:ahLst/>
                  <a:cxnLst/>
                  <a:rect l="l" t="t" r="r" b="b"/>
                  <a:pathLst>
                    <a:path w="12403" h="9443" extrusionOk="0">
                      <a:moveTo>
                        <a:pt x="3870" y="1"/>
                      </a:moveTo>
                      <a:cubicBezTo>
                        <a:pt x="3785" y="1"/>
                        <a:pt x="3701" y="2"/>
                        <a:pt x="3618" y="4"/>
                      </a:cubicBezTo>
                      <a:cubicBezTo>
                        <a:pt x="2615" y="96"/>
                        <a:pt x="1794" y="308"/>
                        <a:pt x="1217" y="886"/>
                      </a:cubicBezTo>
                      <a:lnTo>
                        <a:pt x="1095" y="1008"/>
                      </a:lnTo>
                      <a:cubicBezTo>
                        <a:pt x="1" y="2406"/>
                        <a:pt x="639" y="6631"/>
                        <a:pt x="609" y="8211"/>
                      </a:cubicBezTo>
                      <a:cubicBezTo>
                        <a:pt x="609" y="8454"/>
                        <a:pt x="609" y="8728"/>
                        <a:pt x="639" y="8941"/>
                      </a:cubicBezTo>
                      <a:cubicBezTo>
                        <a:pt x="913" y="9275"/>
                        <a:pt x="1308" y="9427"/>
                        <a:pt x="1764" y="9427"/>
                      </a:cubicBezTo>
                      <a:cubicBezTo>
                        <a:pt x="1888" y="9437"/>
                        <a:pt x="2012" y="9442"/>
                        <a:pt x="2138" y="9442"/>
                      </a:cubicBezTo>
                      <a:cubicBezTo>
                        <a:pt x="3125" y="9442"/>
                        <a:pt x="4167" y="9143"/>
                        <a:pt x="5138" y="8819"/>
                      </a:cubicBezTo>
                      <a:cubicBezTo>
                        <a:pt x="6475" y="8272"/>
                        <a:pt x="7995" y="7755"/>
                        <a:pt x="9211" y="6965"/>
                      </a:cubicBezTo>
                      <a:cubicBezTo>
                        <a:pt x="9879" y="6509"/>
                        <a:pt x="10487" y="5932"/>
                        <a:pt x="10883" y="5172"/>
                      </a:cubicBezTo>
                      <a:cubicBezTo>
                        <a:pt x="12402" y="2345"/>
                        <a:pt x="8907" y="916"/>
                        <a:pt x="6779" y="369"/>
                      </a:cubicBezTo>
                      <a:cubicBezTo>
                        <a:pt x="5834" y="147"/>
                        <a:pt x="4786" y="1"/>
                        <a:pt x="3870" y="1"/>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3181468" y="1384293"/>
                  <a:ext cx="151348" cy="160747"/>
                </a:xfrm>
                <a:custGeom>
                  <a:avLst/>
                  <a:gdLst/>
                  <a:ahLst/>
                  <a:cxnLst/>
                  <a:rect l="l" t="t" r="r" b="b"/>
                  <a:pathLst>
                    <a:path w="8937" h="9492" extrusionOk="0">
                      <a:moveTo>
                        <a:pt x="3374" y="0"/>
                      </a:moveTo>
                      <a:cubicBezTo>
                        <a:pt x="2402" y="92"/>
                        <a:pt x="1551" y="304"/>
                        <a:pt x="973" y="882"/>
                      </a:cubicBezTo>
                      <a:lnTo>
                        <a:pt x="882" y="1004"/>
                      </a:lnTo>
                      <a:cubicBezTo>
                        <a:pt x="122" y="1915"/>
                        <a:pt x="61" y="3162"/>
                        <a:pt x="61" y="4317"/>
                      </a:cubicBezTo>
                      <a:cubicBezTo>
                        <a:pt x="61" y="5229"/>
                        <a:pt x="61" y="6171"/>
                        <a:pt x="122" y="7083"/>
                      </a:cubicBezTo>
                      <a:cubicBezTo>
                        <a:pt x="152" y="7599"/>
                        <a:pt x="0" y="8207"/>
                        <a:pt x="213" y="8663"/>
                      </a:cubicBezTo>
                      <a:cubicBezTo>
                        <a:pt x="304" y="8785"/>
                        <a:pt x="335" y="8906"/>
                        <a:pt x="426" y="8967"/>
                      </a:cubicBezTo>
                      <a:cubicBezTo>
                        <a:pt x="669" y="9332"/>
                        <a:pt x="1064" y="9484"/>
                        <a:pt x="1520" y="9484"/>
                      </a:cubicBezTo>
                      <a:cubicBezTo>
                        <a:pt x="1608" y="9489"/>
                        <a:pt x="1696" y="9491"/>
                        <a:pt x="1785" y="9491"/>
                      </a:cubicBezTo>
                      <a:cubicBezTo>
                        <a:pt x="2804" y="9491"/>
                        <a:pt x="3888" y="9184"/>
                        <a:pt x="4894" y="8876"/>
                      </a:cubicBezTo>
                      <a:cubicBezTo>
                        <a:pt x="5077" y="8815"/>
                        <a:pt x="5320" y="8754"/>
                        <a:pt x="5502" y="8663"/>
                      </a:cubicBezTo>
                      <a:cubicBezTo>
                        <a:pt x="6140" y="8450"/>
                        <a:pt x="6809" y="8177"/>
                        <a:pt x="7447" y="7873"/>
                      </a:cubicBezTo>
                      <a:cubicBezTo>
                        <a:pt x="7599" y="7751"/>
                        <a:pt x="8937" y="7204"/>
                        <a:pt x="8937" y="6991"/>
                      </a:cubicBezTo>
                      <a:cubicBezTo>
                        <a:pt x="8876" y="6688"/>
                        <a:pt x="8815" y="6384"/>
                        <a:pt x="8785" y="6080"/>
                      </a:cubicBezTo>
                      <a:cubicBezTo>
                        <a:pt x="8329" y="4955"/>
                        <a:pt x="7265" y="4195"/>
                        <a:pt x="6414" y="3314"/>
                      </a:cubicBezTo>
                      <a:cubicBezTo>
                        <a:pt x="5654" y="2523"/>
                        <a:pt x="5046" y="1581"/>
                        <a:pt x="4286" y="760"/>
                      </a:cubicBezTo>
                      <a:cubicBezTo>
                        <a:pt x="4013" y="456"/>
                        <a:pt x="3709" y="244"/>
                        <a:pt x="3374"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3205670" y="1514028"/>
                  <a:ext cx="99866" cy="33989"/>
                </a:xfrm>
                <a:custGeom>
                  <a:avLst/>
                  <a:gdLst/>
                  <a:ahLst/>
                  <a:cxnLst/>
                  <a:rect l="l" t="t" r="r" b="b"/>
                  <a:pathLst>
                    <a:path w="5897" h="2007" extrusionOk="0">
                      <a:moveTo>
                        <a:pt x="5714" y="0"/>
                      </a:moveTo>
                      <a:cubicBezTo>
                        <a:pt x="4043" y="912"/>
                        <a:pt x="1611" y="1429"/>
                        <a:pt x="0" y="1611"/>
                      </a:cubicBezTo>
                      <a:lnTo>
                        <a:pt x="61" y="2006"/>
                      </a:lnTo>
                      <a:cubicBezTo>
                        <a:pt x="1641" y="1824"/>
                        <a:pt x="4164" y="1277"/>
                        <a:pt x="5897" y="335"/>
                      </a:cubicBezTo>
                      <a:lnTo>
                        <a:pt x="5714" y="0"/>
                      </a:ln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3161906" y="1689272"/>
                  <a:ext cx="212094" cy="166268"/>
                </a:xfrm>
                <a:custGeom>
                  <a:avLst/>
                  <a:gdLst/>
                  <a:ahLst/>
                  <a:cxnLst/>
                  <a:rect l="l" t="t" r="r" b="b"/>
                  <a:pathLst>
                    <a:path w="12524" h="9818" extrusionOk="0">
                      <a:moveTo>
                        <a:pt x="2332" y="1"/>
                      </a:moveTo>
                      <a:cubicBezTo>
                        <a:pt x="1874" y="1"/>
                        <a:pt x="1459" y="121"/>
                        <a:pt x="1186" y="444"/>
                      </a:cubicBezTo>
                      <a:cubicBezTo>
                        <a:pt x="0" y="1690"/>
                        <a:pt x="426" y="5216"/>
                        <a:pt x="821" y="6705"/>
                      </a:cubicBezTo>
                      <a:cubicBezTo>
                        <a:pt x="973" y="7374"/>
                        <a:pt x="1277" y="8103"/>
                        <a:pt x="1824" y="8529"/>
                      </a:cubicBezTo>
                      <a:cubicBezTo>
                        <a:pt x="2128" y="8711"/>
                        <a:pt x="2523" y="8833"/>
                        <a:pt x="2888" y="8954"/>
                      </a:cubicBezTo>
                      <a:cubicBezTo>
                        <a:pt x="4226" y="9294"/>
                        <a:pt x="5997" y="9817"/>
                        <a:pt x="7598" y="9817"/>
                      </a:cubicBezTo>
                      <a:cubicBezTo>
                        <a:pt x="8433" y="9817"/>
                        <a:pt x="9222" y="9674"/>
                        <a:pt x="9879" y="9289"/>
                      </a:cubicBezTo>
                      <a:cubicBezTo>
                        <a:pt x="10457" y="8954"/>
                        <a:pt x="10943" y="8407"/>
                        <a:pt x="11308" y="7647"/>
                      </a:cubicBezTo>
                      <a:cubicBezTo>
                        <a:pt x="12523" y="4760"/>
                        <a:pt x="10001" y="3027"/>
                        <a:pt x="7569" y="1994"/>
                      </a:cubicBezTo>
                      <a:cubicBezTo>
                        <a:pt x="7265" y="1872"/>
                        <a:pt x="6839" y="1659"/>
                        <a:pt x="6353" y="1416"/>
                      </a:cubicBezTo>
                      <a:cubicBezTo>
                        <a:pt x="5228" y="869"/>
                        <a:pt x="3769" y="109"/>
                        <a:pt x="2645" y="18"/>
                      </a:cubicBezTo>
                      <a:cubicBezTo>
                        <a:pt x="2539" y="7"/>
                        <a:pt x="2434" y="1"/>
                        <a:pt x="2332" y="1"/>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3173745" y="1860400"/>
                  <a:ext cx="138477" cy="161204"/>
                </a:xfrm>
                <a:custGeom>
                  <a:avLst/>
                  <a:gdLst/>
                  <a:ahLst/>
                  <a:cxnLst/>
                  <a:rect l="l" t="t" r="r" b="b"/>
                  <a:pathLst>
                    <a:path w="8177" h="9519" extrusionOk="0">
                      <a:moveTo>
                        <a:pt x="4257" y="0"/>
                      </a:moveTo>
                      <a:cubicBezTo>
                        <a:pt x="4196" y="0"/>
                        <a:pt x="4135" y="2"/>
                        <a:pt x="4074" y="5"/>
                      </a:cubicBezTo>
                      <a:cubicBezTo>
                        <a:pt x="3648" y="66"/>
                        <a:pt x="3222" y="127"/>
                        <a:pt x="2858" y="370"/>
                      </a:cubicBezTo>
                      <a:cubicBezTo>
                        <a:pt x="2767" y="401"/>
                        <a:pt x="2706" y="461"/>
                        <a:pt x="2615" y="522"/>
                      </a:cubicBezTo>
                      <a:cubicBezTo>
                        <a:pt x="2341" y="674"/>
                        <a:pt x="2128" y="917"/>
                        <a:pt x="1946" y="1160"/>
                      </a:cubicBezTo>
                      <a:cubicBezTo>
                        <a:pt x="365" y="3045"/>
                        <a:pt x="1" y="5750"/>
                        <a:pt x="760" y="8030"/>
                      </a:cubicBezTo>
                      <a:cubicBezTo>
                        <a:pt x="1110" y="9095"/>
                        <a:pt x="1329" y="9518"/>
                        <a:pt x="1728" y="9518"/>
                      </a:cubicBezTo>
                      <a:cubicBezTo>
                        <a:pt x="2024" y="9518"/>
                        <a:pt x="2419" y="9286"/>
                        <a:pt x="3040" y="8911"/>
                      </a:cubicBezTo>
                      <a:cubicBezTo>
                        <a:pt x="4165" y="8212"/>
                        <a:pt x="5533" y="7908"/>
                        <a:pt x="6566" y="7057"/>
                      </a:cubicBezTo>
                      <a:cubicBezTo>
                        <a:pt x="7174" y="6540"/>
                        <a:pt x="7630" y="5872"/>
                        <a:pt x="7873" y="5112"/>
                      </a:cubicBezTo>
                      <a:cubicBezTo>
                        <a:pt x="8116" y="4261"/>
                        <a:pt x="8177" y="3410"/>
                        <a:pt x="7903" y="2589"/>
                      </a:cubicBezTo>
                      <a:cubicBezTo>
                        <a:pt x="7377" y="1098"/>
                        <a:pt x="5810" y="0"/>
                        <a:pt x="4257" y="0"/>
                      </a:cubicBezTo>
                      <a:close/>
                    </a:path>
                  </a:pathLst>
                </a:custGeom>
                <a:solidFill>
                  <a:srgbClr val="AA8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3161906" y="1689966"/>
                  <a:ext cx="167318" cy="166302"/>
                </a:xfrm>
                <a:custGeom>
                  <a:avLst/>
                  <a:gdLst/>
                  <a:ahLst/>
                  <a:cxnLst/>
                  <a:rect l="l" t="t" r="r" b="b"/>
                  <a:pathLst>
                    <a:path w="9880" h="9820" extrusionOk="0">
                      <a:moveTo>
                        <a:pt x="2404" y="1"/>
                      </a:moveTo>
                      <a:cubicBezTo>
                        <a:pt x="1918" y="1"/>
                        <a:pt x="1473" y="93"/>
                        <a:pt x="1186" y="433"/>
                      </a:cubicBezTo>
                      <a:cubicBezTo>
                        <a:pt x="0" y="1679"/>
                        <a:pt x="426" y="5205"/>
                        <a:pt x="821" y="6694"/>
                      </a:cubicBezTo>
                      <a:cubicBezTo>
                        <a:pt x="973" y="7394"/>
                        <a:pt x="1277" y="8093"/>
                        <a:pt x="1824" y="8518"/>
                      </a:cubicBezTo>
                      <a:cubicBezTo>
                        <a:pt x="2128" y="8701"/>
                        <a:pt x="2523" y="8822"/>
                        <a:pt x="2888" y="8944"/>
                      </a:cubicBezTo>
                      <a:cubicBezTo>
                        <a:pt x="4226" y="9283"/>
                        <a:pt x="5998" y="9820"/>
                        <a:pt x="7599" y="9820"/>
                      </a:cubicBezTo>
                      <a:cubicBezTo>
                        <a:pt x="8434" y="9820"/>
                        <a:pt x="9223" y="9674"/>
                        <a:pt x="9879" y="9278"/>
                      </a:cubicBezTo>
                      <a:cubicBezTo>
                        <a:pt x="9788" y="8761"/>
                        <a:pt x="9241" y="8245"/>
                        <a:pt x="8815" y="8093"/>
                      </a:cubicBezTo>
                      <a:cubicBezTo>
                        <a:pt x="8329" y="7910"/>
                        <a:pt x="7843" y="7880"/>
                        <a:pt x="7295" y="7789"/>
                      </a:cubicBezTo>
                      <a:cubicBezTo>
                        <a:pt x="5684" y="7546"/>
                        <a:pt x="4408" y="6239"/>
                        <a:pt x="4043" y="4688"/>
                      </a:cubicBezTo>
                      <a:cubicBezTo>
                        <a:pt x="3952" y="4384"/>
                        <a:pt x="3921" y="4050"/>
                        <a:pt x="3921" y="3746"/>
                      </a:cubicBezTo>
                      <a:cubicBezTo>
                        <a:pt x="3891" y="2621"/>
                        <a:pt x="4043" y="1497"/>
                        <a:pt x="3283" y="585"/>
                      </a:cubicBezTo>
                      <a:cubicBezTo>
                        <a:pt x="3101" y="342"/>
                        <a:pt x="2858" y="159"/>
                        <a:pt x="2645" y="7"/>
                      </a:cubicBezTo>
                      <a:cubicBezTo>
                        <a:pt x="2564" y="3"/>
                        <a:pt x="2483" y="1"/>
                        <a:pt x="2404" y="1"/>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3173745" y="1869241"/>
                  <a:ext cx="133329" cy="152364"/>
                </a:xfrm>
                <a:custGeom>
                  <a:avLst/>
                  <a:gdLst/>
                  <a:ahLst/>
                  <a:cxnLst/>
                  <a:rect l="l" t="t" r="r" b="b"/>
                  <a:pathLst>
                    <a:path w="7873" h="8997" extrusionOk="0">
                      <a:moveTo>
                        <a:pt x="2615" y="0"/>
                      </a:moveTo>
                      <a:cubicBezTo>
                        <a:pt x="2341" y="152"/>
                        <a:pt x="2128" y="395"/>
                        <a:pt x="1946" y="638"/>
                      </a:cubicBezTo>
                      <a:cubicBezTo>
                        <a:pt x="365" y="2523"/>
                        <a:pt x="1" y="5228"/>
                        <a:pt x="760" y="7508"/>
                      </a:cubicBezTo>
                      <a:cubicBezTo>
                        <a:pt x="1110" y="8573"/>
                        <a:pt x="1329" y="8996"/>
                        <a:pt x="1728" y="8996"/>
                      </a:cubicBezTo>
                      <a:cubicBezTo>
                        <a:pt x="2024" y="8996"/>
                        <a:pt x="2419" y="8764"/>
                        <a:pt x="3040" y="8389"/>
                      </a:cubicBezTo>
                      <a:cubicBezTo>
                        <a:pt x="4165" y="7690"/>
                        <a:pt x="5533" y="7386"/>
                        <a:pt x="6566" y="6535"/>
                      </a:cubicBezTo>
                      <a:cubicBezTo>
                        <a:pt x="7174" y="6018"/>
                        <a:pt x="7630" y="5350"/>
                        <a:pt x="7873" y="4590"/>
                      </a:cubicBezTo>
                      <a:cubicBezTo>
                        <a:pt x="7654" y="4410"/>
                        <a:pt x="7391" y="4341"/>
                        <a:pt x="7104" y="4341"/>
                      </a:cubicBezTo>
                      <a:cubicBezTo>
                        <a:pt x="6276" y="4341"/>
                        <a:pt x="5252" y="4918"/>
                        <a:pt x="4529" y="5076"/>
                      </a:cubicBezTo>
                      <a:cubicBezTo>
                        <a:pt x="4383" y="5125"/>
                        <a:pt x="4219" y="5156"/>
                        <a:pt x="4057" y="5156"/>
                      </a:cubicBezTo>
                      <a:cubicBezTo>
                        <a:pt x="3915" y="5156"/>
                        <a:pt x="3775" y="5133"/>
                        <a:pt x="3648" y="5076"/>
                      </a:cubicBezTo>
                      <a:cubicBezTo>
                        <a:pt x="2098" y="4438"/>
                        <a:pt x="3496" y="2006"/>
                        <a:pt x="3101" y="638"/>
                      </a:cubicBezTo>
                      <a:cubicBezTo>
                        <a:pt x="3040" y="365"/>
                        <a:pt x="2888" y="152"/>
                        <a:pt x="2615"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1712229" y="2063826"/>
                  <a:ext cx="536890" cy="795301"/>
                </a:xfrm>
                <a:custGeom>
                  <a:avLst/>
                  <a:gdLst/>
                  <a:ahLst/>
                  <a:cxnLst/>
                  <a:rect l="l" t="t" r="r" b="b"/>
                  <a:pathLst>
                    <a:path w="31703" h="46962" extrusionOk="0">
                      <a:moveTo>
                        <a:pt x="30730" y="1"/>
                      </a:moveTo>
                      <a:cubicBezTo>
                        <a:pt x="30730" y="1034"/>
                        <a:pt x="30639" y="1916"/>
                        <a:pt x="30305" y="2372"/>
                      </a:cubicBezTo>
                      <a:cubicBezTo>
                        <a:pt x="30305" y="2372"/>
                        <a:pt x="6809" y="36931"/>
                        <a:pt x="0" y="46962"/>
                      </a:cubicBezTo>
                      <a:lnTo>
                        <a:pt x="7204" y="46962"/>
                      </a:lnTo>
                      <a:cubicBezTo>
                        <a:pt x="9149" y="44682"/>
                        <a:pt x="10912" y="42220"/>
                        <a:pt x="12614" y="39788"/>
                      </a:cubicBezTo>
                      <a:cubicBezTo>
                        <a:pt x="18359" y="31703"/>
                        <a:pt x="24134" y="23557"/>
                        <a:pt x="28602" y="14682"/>
                      </a:cubicBezTo>
                      <a:cubicBezTo>
                        <a:pt x="30183" y="11521"/>
                        <a:pt x="31612" y="8207"/>
                        <a:pt x="31642" y="4712"/>
                      </a:cubicBezTo>
                      <a:cubicBezTo>
                        <a:pt x="31703" y="3101"/>
                        <a:pt x="31338" y="1460"/>
                        <a:pt x="30730" y="1"/>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2263060" y="1273104"/>
                  <a:ext cx="235769" cy="449387"/>
                </a:xfrm>
                <a:custGeom>
                  <a:avLst/>
                  <a:gdLst/>
                  <a:ahLst/>
                  <a:cxnLst/>
                  <a:rect l="l" t="t" r="r" b="b"/>
                  <a:pathLst>
                    <a:path w="13922" h="26536" extrusionOk="0">
                      <a:moveTo>
                        <a:pt x="12858" y="0"/>
                      </a:moveTo>
                      <a:cubicBezTo>
                        <a:pt x="12463" y="1976"/>
                        <a:pt x="11672" y="3830"/>
                        <a:pt x="10487" y="5441"/>
                      </a:cubicBezTo>
                      <a:cubicBezTo>
                        <a:pt x="9970" y="6140"/>
                        <a:pt x="9393" y="6809"/>
                        <a:pt x="8785" y="7447"/>
                      </a:cubicBezTo>
                      <a:cubicBezTo>
                        <a:pt x="8207" y="9727"/>
                        <a:pt x="6353" y="13131"/>
                        <a:pt x="5320" y="14894"/>
                      </a:cubicBezTo>
                      <a:cubicBezTo>
                        <a:pt x="3283" y="18511"/>
                        <a:pt x="1308" y="22462"/>
                        <a:pt x="1" y="26535"/>
                      </a:cubicBezTo>
                      <a:cubicBezTo>
                        <a:pt x="3192" y="23435"/>
                        <a:pt x="6019" y="19544"/>
                        <a:pt x="8329" y="15897"/>
                      </a:cubicBezTo>
                      <a:cubicBezTo>
                        <a:pt x="11186" y="11307"/>
                        <a:pt x="13344" y="6262"/>
                        <a:pt x="13922" y="912"/>
                      </a:cubicBezTo>
                      <a:cubicBezTo>
                        <a:pt x="13557" y="547"/>
                        <a:pt x="13223" y="243"/>
                        <a:pt x="12858"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2362411" y="2317114"/>
                  <a:ext cx="178122" cy="199223"/>
                </a:xfrm>
                <a:custGeom>
                  <a:avLst/>
                  <a:gdLst/>
                  <a:ahLst/>
                  <a:cxnLst/>
                  <a:rect l="l" t="t" r="r" b="b"/>
                  <a:pathLst>
                    <a:path w="10518" h="11764" extrusionOk="0">
                      <a:moveTo>
                        <a:pt x="214" y="0"/>
                      </a:moveTo>
                      <a:lnTo>
                        <a:pt x="1" y="304"/>
                      </a:lnTo>
                      <a:cubicBezTo>
                        <a:pt x="3527" y="2827"/>
                        <a:pt x="7357" y="5867"/>
                        <a:pt x="9120" y="9301"/>
                      </a:cubicBezTo>
                      <a:cubicBezTo>
                        <a:pt x="9180" y="9423"/>
                        <a:pt x="9241" y="9575"/>
                        <a:pt x="9332" y="9727"/>
                      </a:cubicBezTo>
                      <a:cubicBezTo>
                        <a:pt x="9667" y="10365"/>
                        <a:pt x="10092" y="11034"/>
                        <a:pt x="9879" y="11642"/>
                      </a:cubicBezTo>
                      <a:lnTo>
                        <a:pt x="10214" y="11763"/>
                      </a:lnTo>
                      <a:cubicBezTo>
                        <a:pt x="10518" y="11034"/>
                        <a:pt x="10062" y="10244"/>
                        <a:pt x="9667" y="9514"/>
                      </a:cubicBezTo>
                      <a:cubicBezTo>
                        <a:pt x="9606" y="9362"/>
                        <a:pt x="9515" y="9271"/>
                        <a:pt x="9454" y="9119"/>
                      </a:cubicBezTo>
                      <a:cubicBezTo>
                        <a:pt x="7661" y="5654"/>
                        <a:pt x="3800" y="2523"/>
                        <a:pt x="214" y="0"/>
                      </a:cubicBez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3192798" y="1869241"/>
                  <a:ext cx="54057" cy="127673"/>
                </a:xfrm>
                <a:custGeom>
                  <a:avLst/>
                  <a:gdLst/>
                  <a:ahLst/>
                  <a:cxnLst/>
                  <a:rect l="l" t="t" r="r" b="b"/>
                  <a:pathLst>
                    <a:path w="3192" h="7539" extrusionOk="0">
                      <a:moveTo>
                        <a:pt x="1520" y="0"/>
                      </a:moveTo>
                      <a:cubicBezTo>
                        <a:pt x="274" y="760"/>
                        <a:pt x="0" y="2158"/>
                        <a:pt x="91" y="3374"/>
                      </a:cubicBezTo>
                      <a:cubicBezTo>
                        <a:pt x="122" y="4256"/>
                        <a:pt x="304" y="5167"/>
                        <a:pt x="821" y="5927"/>
                      </a:cubicBezTo>
                      <a:cubicBezTo>
                        <a:pt x="1307" y="6687"/>
                        <a:pt x="2097" y="7325"/>
                        <a:pt x="3101" y="7538"/>
                      </a:cubicBezTo>
                      <a:cubicBezTo>
                        <a:pt x="3161" y="7295"/>
                        <a:pt x="3192" y="7022"/>
                        <a:pt x="3040" y="6778"/>
                      </a:cubicBezTo>
                      <a:cubicBezTo>
                        <a:pt x="2888" y="6566"/>
                        <a:pt x="2675" y="6414"/>
                        <a:pt x="2493" y="6231"/>
                      </a:cubicBezTo>
                      <a:cubicBezTo>
                        <a:pt x="1733" y="5471"/>
                        <a:pt x="1307" y="4407"/>
                        <a:pt x="1216" y="3283"/>
                      </a:cubicBezTo>
                      <a:cubicBezTo>
                        <a:pt x="1125" y="2189"/>
                        <a:pt x="1307" y="1064"/>
                        <a:pt x="1520" y="0"/>
                      </a:cubicBezTo>
                      <a:close/>
                    </a:path>
                  </a:pathLst>
                </a:custGeom>
                <a:solidFill>
                  <a:srgbClr val="937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2457662" y="1697808"/>
                  <a:ext cx="39645" cy="178122"/>
                </a:xfrm>
                <a:custGeom>
                  <a:avLst/>
                  <a:gdLst/>
                  <a:ahLst/>
                  <a:cxnLst/>
                  <a:rect l="l" t="t" r="r" b="b"/>
                  <a:pathLst>
                    <a:path w="2341" h="10518" extrusionOk="0">
                      <a:moveTo>
                        <a:pt x="395" y="0"/>
                      </a:moveTo>
                      <a:lnTo>
                        <a:pt x="395" y="0"/>
                      </a:lnTo>
                      <a:cubicBezTo>
                        <a:pt x="0" y="1642"/>
                        <a:pt x="365" y="3435"/>
                        <a:pt x="790" y="4833"/>
                      </a:cubicBezTo>
                      <a:cubicBezTo>
                        <a:pt x="851" y="5016"/>
                        <a:pt x="912" y="5198"/>
                        <a:pt x="973" y="5411"/>
                      </a:cubicBezTo>
                      <a:cubicBezTo>
                        <a:pt x="1429" y="7083"/>
                        <a:pt x="1976" y="8785"/>
                        <a:pt x="1611" y="10456"/>
                      </a:cubicBezTo>
                      <a:lnTo>
                        <a:pt x="2006" y="10517"/>
                      </a:lnTo>
                      <a:cubicBezTo>
                        <a:pt x="2341" y="8754"/>
                        <a:pt x="1824" y="6991"/>
                        <a:pt x="1368" y="5259"/>
                      </a:cubicBezTo>
                      <a:cubicBezTo>
                        <a:pt x="1277" y="5046"/>
                        <a:pt x="1216" y="4864"/>
                        <a:pt x="1155" y="4681"/>
                      </a:cubicBezTo>
                      <a:cubicBezTo>
                        <a:pt x="790" y="3344"/>
                        <a:pt x="395" y="1611"/>
                        <a:pt x="790" y="92"/>
                      </a:cubicBezTo>
                      <a:lnTo>
                        <a:pt x="395" y="0"/>
                      </a:ln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2342849" y="2278498"/>
                  <a:ext cx="257920" cy="59730"/>
                </a:xfrm>
                <a:custGeom>
                  <a:avLst/>
                  <a:gdLst/>
                  <a:ahLst/>
                  <a:cxnLst/>
                  <a:rect l="l" t="t" r="r" b="b"/>
                  <a:pathLst>
                    <a:path w="15230" h="3527" extrusionOk="0">
                      <a:moveTo>
                        <a:pt x="183" y="1"/>
                      </a:moveTo>
                      <a:lnTo>
                        <a:pt x="1" y="305"/>
                      </a:lnTo>
                      <a:cubicBezTo>
                        <a:pt x="2433" y="1855"/>
                        <a:pt x="4955" y="2888"/>
                        <a:pt x="7387" y="3283"/>
                      </a:cubicBezTo>
                      <a:cubicBezTo>
                        <a:pt x="8238" y="3435"/>
                        <a:pt x="9120" y="3526"/>
                        <a:pt x="10001" y="3526"/>
                      </a:cubicBezTo>
                      <a:cubicBezTo>
                        <a:pt x="11855" y="3526"/>
                        <a:pt x="13649" y="3131"/>
                        <a:pt x="15229" y="2432"/>
                      </a:cubicBezTo>
                      <a:lnTo>
                        <a:pt x="15077" y="2068"/>
                      </a:lnTo>
                      <a:cubicBezTo>
                        <a:pt x="13505" y="2780"/>
                        <a:pt x="11760" y="3131"/>
                        <a:pt x="9931" y="3131"/>
                      </a:cubicBezTo>
                      <a:cubicBezTo>
                        <a:pt x="9107" y="3131"/>
                        <a:pt x="8267" y="3060"/>
                        <a:pt x="7417" y="2919"/>
                      </a:cubicBezTo>
                      <a:cubicBezTo>
                        <a:pt x="5016" y="2493"/>
                        <a:pt x="2584" y="1520"/>
                        <a:pt x="183" y="1"/>
                      </a:cubicBez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2465894" y="1740471"/>
                  <a:ext cx="48925" cy="13971"/>
                </a:xfrm>
                <a:custGeom>
                  <a:avLst/>
                  <a:gdLst/>
                  <a:ahLst/>
                  <a:cxnLst/>
                  <a:rect l="l" t="t" r="r" b="b"/>
                  <a:pathLst>
                    <a:path w="2889" h="825" extrusionOk="0">
                      <a:moveTo>
                        <a:pt x="2018" y="1"/>
                      </a:moveTo>
                      <a:cubicBezTo>
                        <a:pt x="1326" y="1"/>
                        <a:pt x="618" y="171"/>
                        <a:pt x="0" y="491"/>
                      </a:cubicBezTo>
                      <a:lnTo>
                        <a:pt x="183" y="825"/>
                      </a:lnTo>
                      <a:cubicBezTo>
                        <a:pt x="698" y="536"/>
                        <a:pt x="1325" y="402"/>
                        <a:pt x="1941" y="402"/>
                      </a:cubicBezTo>
                      <a:cubicBezTo>
                        <a:pt x="2233" y="402"/>
                        <a:pt x="2523" y="432"/>
                        <a:pt x="2797" y="491"/>
                      </a:cubicBezTo>
                      <a:lnTo>
                        <a:pt x="2888" y="95"/>
                      </a:lnTo>
                      <a:cubicBezTo>
                        <a:pt x="2606" y="32"/>
                        <a:pt x="2313" y="1"/>
                        <a:pt x="2018" y="1"/>
                      </a:cubicBezTo>
                      <a:close/>
                    </a:path>
                  </a:pathLst>
                </a:custGeom>
                <a:solidFill>
                  <a:srgbClr val="8262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7"/>
              <p:cNvGrpSpPr/>
              <p:nvPr/>
            </p:nvGrpSpPr>
            <p:grpSpPr>
              <a:xfrm>
                <a:off x="2576614" y="416713"/>
                <a:ext cx="693912" cy="1441321"/>
                <a:chOff x="3889827" y="1458425"/>
                <a:chExt cx="693912" cy="1441321"/>
              </a:xfrm>
            </p:grpSpPr>
            <p:sp>
              <p:nvSpPr>
                <p:cNvPr id="196" name="Google Shape;196;p27"/>
                <p:cNvSpPr/>
                <p:nvPr/>
              </p:nvSpPr>
              <p:spPr>
                <a:xfrm>
                  <a:off x="3889827" y="1458425"/>
                  <a:ext cx="693912" cy="1441321"/>
                </a:xfrm>
                <a:custGeom>
                  <a:avLst/>
                  <a:gdLst/>
                  <a:ahLst/>
                  <a:cxnLst/>
                  <a:rect l="l" t="t" r="r" b="b"/>
                  <a:pathLst>
                    <a:path w="40975" h="85109" extrusionOk="0">
                      <a:moveTo>
                        <a:pt x="3679" y="0"/>
                      </a:moveTo>
                      <a:cubicBezTo>
                        <a:pt x="1642" y="0"/>
                        <a:pt x="1" y="1672"/>
                        <a:pt x="1" y="3678"/>
                      </a:cubicBezTo>
                      <a:lnTo>
                        <a:pt x="1" y="81430"/>
                      </a:lnTo>
                      <a:cubicBezTo>
                        <a:pt x="1" y="83467"/>
                        <a:pt x="1673" y="85108"/>
                        <a:pt x="3679" y="85108"/>
                      </a:cubicBezTo>
                      <a:lnTo>
                        <a:pt x="37266" y="85108"/>
                      </a:lnTo>
                      <a:cubicBezTo>
                        <a:pt x="39333" y="85108"/>
                        <a:pt x="40974" y="83436"/>
                        <a:pt x="40974" y="81430"/>
                      </a:cubicBezTo>
                      <a:lnTo>
                        <a:pt x="40974" y="3678"/>
                      </a:lnTo>
                      <a:cubicBezTo>
                        <a:pt x="40974" y="1642"/>
                        <a:pt x="39303" y="0"/>
                        <a:pt x="37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3933083" y="1504239"/>
                  <a:ext cx="607374" cy="1347653"/>
                </a:xfrm>
                <a:custGeom>
                  <a:avLst/>
                  <a:gdLst/>
                  <a:ahLst/>
                  <a:cxnLst/>
                  <a:rect l="l" t="t" r="r" b="b"/>
                  <a:pathLst>
                    <a:path w="35865" h="79578" extrusionOk="0">
                      <a:moveTo>
                        <a:pt x="4924" y="1"/>
                      </a:moveTo>
                      <a:cubicBezTo>
                        <a:pt x="2189" y="1"/>
                        <a:pt x="0" y="2463"/>
                        <a:pt x="0" y="5472"/>
                      </a:cubicBezTo>
                      <a:lnTo>
                        <a:pt x="0" y="74531"/>
                      </a:lnTo>
                      <a:cubicBezTo>
                        <a:pt x="0" y="77283"/>
                        <a:pt x="1831" y="79577"/>
                        <a:pt x="3934" y="79577"/>
                      </a:cubicBezTo>
                      <a:cubicBezTo>
                        <a:pt x="4130" y="79577"/>
                        <a:pt x="4329" y="79557"/>
                        <a:pt x="4529" y="79515"/>
                      </a:cubicBezTo>
                      <a:lnTo>
                        <a:pt x="30457" y="79515"/>
                      </a:lnTo>
                      <a:cubicBezTo>
                        <a:pt x="30729" y="79557"/>
                        <a:pt x="30995" y="79578"/>
                        <a:pt x="31254" y="79578"/>
                      </a:cubicBezTo>
                      <a:cubicBezTo>
                        <a:pt x="33989" y="79578"/>
                        <a:pt x="35864" y="77308"/>
                        <a:pt x="35837" y="74531"/>
                      </a:cubicBezTo>
                      <a:lnTo>
                        <a:pt x="35837" y="5472"/>
                      </a:lnTo>
                      <a:cubicBezTo>
                        <a:pt x="35837" y="2432"/>
                        <a:pt x="33618" y="1"/>
                        <a:pt x="30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4008756" y="2585323"/>
                  <a:ext cx="458651" cy="3099"/>
                </a:xfrm>
                <a:custGeom>
                  <a:avLst/>
                  <a:gdLst/>
                  <a:ahLst/>
                  <a:cxnLst/>
                  <a:rect l="l" t="t" r="r" b="b"/>
                  <a:pathLst>
                    <a:path w="27083" h="183" extrusionOk="0">
                      <a:moveTo>
                        <a:pt x="0" y="0"/>
                      </a:moveTo>
                      <a:lnTo>
                        <a:pt x="0" y="183"/>
                      </a:lnTo>
                      <a:lnTo>
                        <a:pt x="27083" y="183"/>
                      </a:lnTo>
                      <a:lnTo>
                        <a:pt x="270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4008756" y="2630104"/>
                  <a:ext cx="458651" cy="3624"/>
                </a:xfrm>
                <a:custGeom>
                  <a:avLst/>
                  <a:gdLst/>
                  <a:ahLst/>
                  <a:cxnLst/>
                  <a:rect l="l" t="t" r="r" b="b"/>
                  <a:pathLst>
                    <a:path w="27083" h="214" extrusionOk="0">
                      <a:moveTo>
                        <a:pt x="0" y="1"/>
                      </a:moveTo>
                      <a:lnTo>
                        <a:pt x="0" y="214"/>
                      </a:lnTo>
                      <a:lnTo>
                        <a:pt x="27083" y="214"/>
                      </a:lnTo>
                      <a:lnTo>
                        <a:pt x="27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4008756" y="2674376"/>
                  <a:ext cx="458651" cy="3624"/>
                </a:xfrm>
                <a:custGeom>
                  <a:avLst/>
                  <a:gdLst/>
                  <a:ahLst/>
                  <a:cxnLst/>
                  <a:rect l="l" t="t" r="r" b="b"/>
                  <a:pathLst>
                    <a:path w="27083" h="214" extrusionOk="0">
                      <a:moveTo>
                        <a:pt x="0" y="1"/>
                      </a:moveTo>
                      <a:lnTo>
                        <a:pt x="0" y="214"/>
                      </a:lnTo>
                      <a:lnTo>
                        <a:pt x="27083" y="214"/>
                      </a:lnTo>
                      <a:lnTo>
                        <a:pt x="27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4008756" y="2719682"/>
                  <a:ext cx="458651" cy="3099"/>
                </a:xfrm>
                <a:custGeom>
                  <a:avLst/>
                  <a:gdLst/>
                  <a:ahLst/>
                  <a:cxnLst/>
                  <a:rect l="l" t="t" r="r" b="b"/>
                  <a:pathLst>
                    <a:path w="27083" h="183" extrusionOk="0">
                      <a:moveTo>
                        <a:pt x="0" y="1"/>
                      </a:moveTo>
                      <a:lnTo>
                        <a:pt x="0" y="183"/>
                      </a:lnTo>
                      <a:lnTo>
                        <a:pt x="27083" y="183"/>
                      </a:lnTo>
                      <a:lnTo>
                        <a:pt x="27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4008756" y="2763954"/>
                  <a:ext cx="292908" cy="3624"/>
                </a:xfrm>
                <a:custGeom>
                  <a:avLst/>
                  <a:gdLst/>
                  <a:ahLst/>
                  <a:cxnLst/>
                  <a:rect l="l" t="t" r="r" b="b"/>
                  <a:pathLst>
                    <a:path w="17296" h="214" extrusionOk="0">
                      <a:moveTo>
                        <a:pt x="0" y="1"/>
                      </a:moveTo>
                      <a:lnTo>
                        <a:pt x="0" y="213"/>
                      </a:lnTo>
                      <a:lnTo>
                        <a:pt x="17296" y="213"/>
                      </a:lnTo>
                      <a:lnTo>
                        <a:pt x="172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4088037" y="1622135"/>
                  <a:ext cx="105014" cy="116868"/>
                </a:xfrm>
                <a:custGeom>
                  <a:avLst/>
                  <a:gdLst/>
                  <a:ahLst/>
                  <a:cxnLst/>
                  <a:rect l="l" t="t" r="r" b="b"/>
                  <a:pathLst>
                    <a:path w="6201" h="6901" extrusionOk="0">
                      <a:moveTo>
                        <a:pt x="0" y="0"/>
                      </a:moveTo>
                      <a:lnTo>
                        <a:pt x="0" y="6900"/>
                      </a:lnTo>
                      <a:lnTo>
                        <a:pt x="6140" y="6900"/>
                      </a:lnTo>
                      <a:cubicBezTo>
                        <a:pt x="6201" y="6687"/>
                        <a:pt x="6201" y="6414"/>
                        <a:pt x="6201" y="6171"/>
                      </a:cubicBezTo>
                      <a:cubicBezTo>
                        <a:pt x="6201" y="2766"/>
                        <a:pt x="343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3982504" y="1622135"/>
                  <a:ext cx="172974" cy="210028"/>
                </a:xfrm>
                <a:custGeom>
                  <a:avLst/>
                  <a:gdLst/>
                  <a:ahLst/>
                  <a:cxnLst/>
                  <a:rect l="l" t="t" r="r" b="b"/>
                  <a:pathLst>
                    <a:path w="10214" h="12402" extrusionOk="0">
                      <a:moveTo>
                        <a:pt x="6201" y="0"/>
                      </a:moveTo>
                      <a:cubicBezTo>
                        <a:pt x="4316" y="0"/>
                        <a:pt x="2614" y="851"/>
                        <a:pt x="1490" y="2189"/>
                      </a:cubicBezTo>
                      <a:cubicBezTo>
                        <a:pt x="578" y="3283"/>
                        <a:pt x="0" y="4712"/>
                        <a:pt x="0" y="6231"/>
                      </a:cubicBezTo>
                      <a:cubicBezTo>
                        <a:pt x="0" y="6444"/>
                        <a:pt x="0" y="6718"/>
                        <a:pt x="31" y="6930"/>
                      </a:cubicBezTo>
                      <a:cubicBezTo>
                        <a:pt x="365" y="10031"/>
                        <a:pt x="3009" y="12402"/>
                        <a:pt x="6201" y="12402"/>
                      </a:cubicBezTo>
                      <a:cubicBezTo>
                        <a:pt x="7751" y="12402"/>
                        <a:pt x="9149" y="11855"/>
                        <a:pt x="10213" y="10943"/>
                      </a:cubicBezTo>
                      <a:lnTo>
                        <a:pt x="6201" y="6900"/>
                      </a:lnTo>
                      <a:lnTo>
                        <a:pt x="6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4087004" y="1738998"/>
                  <a:ext cx="104506" cy="68468"/>
                </a:xfrm>
                <a:custGeom>
                  <a:avLst/>
                  <a:gdLst/>
                  <a:ahLst/>
                  <a:cxnLst/>
                  <a:rect l="l" t="t" r="r" b="b"/>
                  <a:pathLst>
                    <a:path w="6171" h="4043" extrusionOk="0">
                      <a:moveTo>
                        <a:pt x="0" y="0"/>
                      </a:moveTo>
                      <a:lnTo>
                        <a:pt x="4013" y="4043"/>
                      </a:lnTo>
                      <a:cubicBezTo>
                        <a:pt x="5198" y="3009"/>
                        <a:pt x="5988" y="1611"/>
                        <a:pt x="6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4242482" y="1702432"/>
                  <a:ext cx="251722" cy="6198"/>
                </a:xfrm>
                <a:custGeom>
                  <a:avLst/>
                  <a:gdLst/>
                  <a:ahLst/>
                  <a:cxnLst/>
                  <a:rect l="l" t="t" r="r" b="b"/>
                  <a:pathLst>
                    <a:path w="14864" h="366" extrusionOk="0">
                      <a:moveTo>
                        <a:pt x="0" y="1"/>
                      </a:moveTo>
                      <a:lnTo>
                        <a:pt x="0" y="366"/>
                      </a:lnTo>
                      <a:lnTo>
                        <a:pt x="14864" y="366"/>
                      </a:lnTo>
                      <a:lnTo>
                        <a:pt x="148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4242482" y="1741047"/>
                  <a:ext cx="251722" cy="6198"/>
                </a:xfrm>
                <a:custGeom>
                  <a:avLst/>
                  <a:gdLst/>
                  <a:ahLst/>
                  <a:cxnLst/>
                  <a:rect l="l" t="t" r="r" b="b"/>
                  <a:pathLst>
                    <a:path w="14864" h="366" extrusionOk="0">
                      <a:moveTo>
                        <a:pt x="0" y="1"/>
                      </a:moveTo>
                      <a:lnTo>
                        <a:pt x="0" y="365"/>
                      </a:lnTo>
                      <a:lnTo>
                        <a:pt x="14864" y="365"/>
                      </a:lnTo>
                      <a:lnTo>
                        <a:pt x="148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4242482" y="1779663"/>
                  <a:ext cx="251722" cy="6198"/>
                </a:xfrm>
                <a:custGeom>
                  <a:avLst/>
                  <a:gdLst/>
                  <a:ahLst/>
                  <a:cxnLst/>
                  <a:rect l="l" t="t" r="r" b="b"/>
                  <a:pathLst>
                    <a:path w="14864" h="366" extrusionOk="0">
                      <a:moveTo>
                        <a:pt x="0" y="0"/>
                      </a:moveTo>
                      <a:lnTo>
                        <a:pt x="0" y="365"/>
                      </a:lnTo>
                      <a:lnTo>
                        <a:pt x="14864" y="365"/>
                      </a:lnTo>
                      <a:lnTo>
                        <a:pt x="148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4242482" y="1818262"/>
                  <a:ext cx="110162" cy="6198"/>
                </a:xfrm>
                <a:custGeom>
                  <a:avLst/>
                  <a:gdLst/>
                  <a:ahLst/>
                  <a:cxnLst/>
                  <a:rect l="l" t="t" r="r" b="b"/>
                  <a:pathLst>
                    <a:path w="6505" h="366" extrusionOk="0">
                      <a:moveTo>
                        <a:pt x="0" y="1"/>
                      </a:moveTo>
                      <a:lnTo>
                        <a:pt x="0" y="366"/>
                      </a:lnTo>
                      <a:lnTo>
                        <a:pt x="6505" y="366"/>
                      </a:lnTo>
                      <a:lnTo>
                        <a:pt x="65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4242482" y="1654569"/>
                  <a:ext cx="175531" cy="24725"/>
                </a:xfrm>
                <a:custGeom>
                  <a:avLst/>
                  <a:gdLst/>
                  <a:ahLst/>
                  <a:cxnLst/>
                  <a:rect l="l" t="t" r="r" b="b"/>
                  <a:pathLst>
                    <a:path w="10365" h="1460" extrusionOk="0">
                      <a:moveTo>
                        <a:pt x="0" y="0"/>
                      </a:moveTo>
                      <a:lnTo>
                        <a:pt x="0" y="1459"/>
                      </a:lnTo>
                      <a:lnTo>
                        <a:pt x="10365" y="1459"/>
                      </a:lnTo>
                      <a:lnTo>
                        <a:pt x="10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935658" y="2524571"/>
                  <a:ext cx="605359" cy="3624"/>
                </a:xfrm>
                <a:custGeom>
                  <a:avLst/>
                  <a:gdLst/>
                  <a:ahLst/>
                  <a:cxnLst/>
                  <a:rect l="l" t="t" r="r" b="b"/>
                  <a:pathLst>
                    <a:path w="35746" h="214" extrusionOk="0">
                      <a:moveTo>
                        <a:pt x="0" y="1"/>
                      </a:moveTo>
                      <a:lnTo>
                        <a:pt x="0" y="213"/>
                      </a:lnTo>
                      <a:lnTo>
                        <a:pt x="35746" y="213"/>
                      </a:lnTo>
                      <a:lnTo>
                        <a:pt x="35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935658" y="1888803"/>
                  <a:ext cx="605359" cy="3607"/>
                </a:xfrm>
                <a:custGeom>
                  <a:avLst/>
                  <a:gdLst/>
                  <a:ahLst/>
                  <a:cxnLst/>
                  <a:rect l="l" t="t" r="r" b="b"/>
                  <a:pathLst>
                    <a:path w="35746" h="213" extrusionOk="0">
                      <a:moveTo>
                        <a:pt x="0" y="0"/>
                      </a:moveTo>
                      <a:lnTo>
                        <a:pt x="0" y="213"/>
                      </a:lnTo>
                      <a:lnTo>
                        <a:pt x="35746" y="213"/>
                      </a:lnTo>
                      <a:lnTo>
                        <a:pt x="357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988161" y="1894460"/>
                  <a:ext cx="1558" cy="630067"/>
                </a:xfrm>
                <a:custGeom>
                  <a:avLst/>
                  <a:gdLst/>
                  <a:ahLst/>
                  <a:cxnLst/>
                  <a:rect l="l" t="t" r="r" b="b"/>
                  <a:pathLst>
                    <a:path w="92" h="37205" extrusionOk="0">
                      <a:moveTo>
                        <a:pt x="1" y="1"/>
                      </a:moveTo>
                      <a:lnTo>
                        <a:pt x="1" y="37205"/>
                      </a:lnTo>
                      <a:lnTo>
                        <a:pt x="92" y="37205"/>
                      </a:lnTo>
                      <a:lnTo>
                        <a:pt x="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4044797" y="1894460"/>
                  <a:ext cx="1558" cy="630067"/>
                </a:xfrm>
                <a:custGeom>
                  <a:avLst/>
                  <a:gdLst/>
                  <a:ahLst/>
                  <a:cxnLst/>
                  <a:rect l="l" t="t" r="r" b="b"/>
                  <a:pathLst>
                    <a:path w="92" h="37205" extrusionOk="0">
                      <a:moveTo>
                        <a:pt x="0" y="1"/>
                      </a:moveTo>
                      <a:lnTo>
                        <a:pt x="0" y="37205"/>
                      </a:lnTo>
                      <a:lnTo>
                        <a:pt x="91" y="37205"/>
                      </a:lnTo>
                      <a:lnTo>
                        <a:pt x="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100909" y="1894460"/>
                  <a:ext cx="1558" cy="630067"/>
                </a:xfrm>
                <a:custGeom>
                  <a:avLst/>
                  <a:gdLst/>
                  <a:ahLst/>
                  <a:cxnLst/>
                  <a:rect l="l" t="t" r="r" b="b"/>
                  <a:pathLst>
                    <a:path w="92" h="37205" extrusionOk="0">
                      <a:moveTo>
                        <a:pt x="0" y="1"/>
                      </a:moveTo>
                      <a:lnTo>
                        <a:pt x="0" y="37205"/>
                      </a:lnTo>
                      <a:lnTo>
                        <a:pt x="91" y="37205"/>
                      </a:lnTo>
                      <a:lnTo>
                        <a:pt x="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4157528" y="1894460"/>
                  <a:ext cx="1558" cy="630067"/>
                </a:xfrm>
                <a:custGeom>
                  <a:avLst/>
                  <a:gdLst/>
                  <a:ahLst/>
                  <a:cxnLst/>
                  <a:rect l="l" t="t" r="r" b="b"/>
                  <a:pathLst>
                    <a:path w="92" h="37205" extrusionOk="0">
                      <a:moveTo>
                        <a:pt x="1" y="1"/>
                      </a:moveTo>
                      <a:lnTo>
                        <a:pt x="1" y="37205"/>
                      </a:lnTo>
                      <a:lnTo>
                        <a:pt x="92" y="37205"/>
                      </a:lnTo>
                      <a:lnTo>
                        <a:pt x="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4213639" y="1894460"/>
                  <a:ext cx="1050" cy="630067"/>
                </a:xfrm>
                <a:custGeom>
                  <a:avLst/>
                  <a:gdLst/>
                  <a:ahLst/>
                  <a:cxnLst/>
                  <a:rect l="l" t="t" r="r" b="b"/>
                  <a:pathLst>
                    <a:path w="62" h="37205" extrusionOk="0">
                      <a:moveTo>
                        <a:pt x="1" y="1"/>
                      </a:moveTo>
                      <a:lnTo>
                        <a:pt x="1" y="37205"/>
                      </a:lnTo>
                      <a:lnTo>
                        <a:pt x="62" y="37205"/>
                      </a:ln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4270275" y="1894460"/>
                  <a:ext cx="1050" cy="630067"/>
                </a:xfrm>
                <a:custGeom>
                  <a:avLst/>
                  <a:gdLst/>
                  <a:ahLst/>
                  <a:cxnLst/>
                  <a:rect l="l" t="t" r="r" b="b"/>
                  <a:pathLst>
                    <a:path w="62" h="37205" extrusionOk="0">
                      <a:moveTo>
                        <a:pt x="0" y="1"/>
                      </a:moveTo>
                      <a:lnTo>
                        <a:pt x="0" y="37205"/>
                      </a:lnTo>
                      <a:lnTo>
                        <a:pt x="61" y="37205"/>
                      </a:ln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4326386" y="1894460"/>
                  <a:ext cx="1050" cy="630067"/>
                </a:xfrm>
                <a:custGeom>
                  <a:avLst/>
                  <a:gdLst/>
                  <a:ahLst/>
                  <a:cxnLst/>
                  <a:rect l="l" t="t" r="r" b="b"/>
                  <a:pathLst>
                    <a:path w="62" h="37205" extrusionOk="0">
                      <a:moveTo>
                        <a:pt x="1" y="1"/>
                      </a:moveTo>
                      <a:lnTo>
                        <a:pt x="1" y="37205"/>
                      </a:lnTo>
                      <a:lnTo>
                        <a:pt x="61" y="37205"/>
                      </a:lnTo>
                      <a:lnTo>
                        <a:pt x="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4381989" y="1894460"/>
                  <a:ext cx="1558" cy="630067"/>
                </a:xfrm>
                <a:custGeom>
                  <a:avLst/>
                  <a:gdLst/>
                  <a:ahLst/>
                  <a:cxnLst/>
                  <a:rect l="l" t="t" r="r" b="b"/>
                  <a:pathLst>
                    <a:path w="92" h="37205" extrusionOk="0">
                      <a:moveTo>
                        <a:pt x="0" y="1"/>
                      </a:moveTo>
                      <a:lnTo>
                        <a:pt x="0" y="37205"/>
                      </a:lnTo>
                      <a:lnTo>
                        <a:pt x="91" y="37205"/>
                      </a:lnTo>
                      <a:lnTo>
                        <a:pt x="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4438609" y="1894460"/>
                  <a:ext cx="1558" cy="630067"/>
                </a:xfrm>
                <a:custGeom>
                  <a:avLst/>
                  <a:gdLst/>
                  <a:ahLst/>
                  <a:cxnLst/>
                  <a:rect l="l" t="t" r="r" b="b"/>
                  <a:pathLst>
                    <a:path w="92" h="37205" extrusionOk="0">
                      <a:moveTo>
                        <a:pt x="1" y="1"/>
                      </a:moveTo>
                      <a:lnTo>
                        <a:pt x="1" y="37205"/>
                      </a:lnTo>
                      <a:lnTo>
                        <a:pt x="92" y="37205"/>
                      </a:lnTo>
                      <a:lnTo>
                        <a:pt x="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4494720" y="1894460"/>
                  <a:ext cx="1050" cy="630067"/>
                </a:xfrm>
                <a:custGeom>
                  <a:avLst/>
                  <a:gdLst/>
                  <a:ahLst/>
                  <a:cxnLst/>
                  <a:rect l="l" t="t" r="r" b="b"/>
                  <a:pathLst>
                    <a:path w="62" h="37205" extrusionOk="0">
                      <a:moveTo>
                        <a:pt x="1" y="1"/>
                      </a:moveTo>
                      <a:lnTo>
                        <a:pt x="1" y="37205"/>
                      </a:lnTo>
                      <a:lnTo>
                        <a:pt x="62" y="37205"/>
                      </a:lnTo>
                      <a:lnTo>
                        <a:pt x="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3973240" y="2311965"/>
                  <a:ext cx="30381" cy="106047"/>
                </a:xfrm>
                <a:custGeom>
                  <a:avLst/>
                  <a:gdLst/>
                  <a:ahLst/>
                  <a:cxnLst/>
                  <a:rect l="l" t="t" r="r" b="b"/>
                  <a:pathLst>
                    <a:path w="1794" h="6262" extrusionOk="0">
                      <a:moveTo>
                        <a:pt x="0" y="0"/>
                      </a:moveTo>
                      <a:lnTo>
                        <a:pt x="0" y="6262"/>
                      </a:lnTo>
                      <a:lnTo>
                        <a:pt x="1793" y="6262"/>
                      </a:lnTo>
                      <a:lnTo>
                        <a:pt x="1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4030367" y="2246590"/>
                  <a:ext cx="29365" cy="179663"/>
                </a:xfrm>
                <a:custGeom>
                  <a:avLst/>
                  <a:gdLst/>
                  <a:ahLst/>
                  <a:cxnLst/>
                  <a:rect l="l" t="t" r="r" b="b"/>
                  <a:pathLst>
                    <a:path w="1734" h="10609" extrusionOk="0">
                      <a:moveTo>
                        <a:pt x="1" y="0"/>
                      </a:moveTo>
                      <a:lnTo>
                        <a:pt x="1" y="10608"/>
                      </a:lnTo>
                      <a:lnTo>
                        <a:pt x="1734" y="10608"/>
                      </a:lnTo>
                      <a:lnTo>
                        <a:pt x="17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4310432" y="2058677"/>
                  <a:ext cx="29873" cy="179663"/>
                </a:xfrm>
                <a:custGeom>
                  <a:avLst/>
                  <a:gdLst/>
                  <a:ahLst/>
                  <a:cxnLst/>
                  <a:rect l="l" t="t" r="r" b="b"/>
                  <a:pathLst>
                    <a:path w="1764" h="10609" extrusionOk="0">
                      <a:moveTo>
                        <a:pt x="0" y="1"/>
                      </a:moveTo>
                      <a:lnTo>
                        <a:pt x="0" y="10609"/>
                      </a:lnTo>
                      <a:lnTo>
                        <a:pt x="1763" y="10609"/>
                      </a:lnTo>
                      <a:lnTo>
                        <a:pt x="1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4087512" y="2217238"/>
                  <a:ext cx="26791" cy="130755"/>
                </a:xfrm>
                <a:custGeom>
                  <a:avLst/>
                  <a:gdLst/>
                  <a:ahLst/>
                  <a:cxnLst/>
                  <a:rect l="l" t="t" r="r" b="b"/>
                  <a:pathLst>
                    <a:path w="1582" h="7721" extrusionOk="0">
                      <a:moveTo>
                        <a:pt x="1" y="1"/>
                      </a:moveTo>
                      <a:lnTo>
                        <a:pt x="1" y="7721"/>
                      </a:lnTo>
                      <a:lnTo>
                        <a:pt x="1581" y="7721"/>
                      </a:lnTo>
                      <a:lnTo>
                        <a:pt x="15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4142607" y="2140024"/>
                  <a:ext cx="29873" cy="179663"/>
                </a:xfrm>
                <a:custGeom>
                  <a:avLst/>
                  <a:gdLst/>
                  <a:ahLst/>
                  <a:cxnLst/>
                  <a:rect l="l" t="t" r="r" b="b"/>
                  <a:pathLst>
                    <a:path w="1764" h="10609" extrusionOk="0">
                      <a:moveTo>
                        <a:pt x="0" y="0"/>
                      </a:moveTo>
                      <a:lnTo>
                        <a:pt x="0" y="10608"/>
                      </a:lnTo>
                      <a:lnTo>
                        <a:pt x="1763" y="10608"/>
                      </a:lnTo>
                      <a:lnTo>
                        <a:pt x="1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4198718" y="2163702"/>
                  <a:ext cx="29348" cy="64878"/>
                </a:xfrm>
                <a:custGeom>
                  <a:avLst/>
                  <a:gdLst/>
                  <a:ahLst/>
                  <a:cxnLst/>
                  <a:rect l="l" t="t" r="r" b="b"/>
                  <a:pathLst>
                    <a:path w="1733" h="3831" extrusionOk="0">
                      <a:moveTo>
                        <a:pt x="0" y="0"/>
                      </a:moveTo>
                      <a:lnTo>
                        <a:pt x="0" y="3830"/>
                      </a:lnTo>
                      <a:lnTo>
                        <a:pt x="1733" y="3830"/>
                      </a:lnTo>
                      <a:lnTo>
                        <a:pt x="17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4254829" y="2223928"/>
                  <a:ext cx="29365" cy="65386"/>
                </a:xfrm>
                <a:custGeom>
                  <a:avLst/>
                  <a:gdLst/>
                  <a:ahLst/>
                  <a:cxnLst/>
                  <a:rect l="l" t="t" r="r" b="b"/>
                  <a:pathLst>
                    <a:path w="1734" h="3861" extrusionOk="0">
                      <a:moveTo>
                        <a:pt x="0" y="1"/>
                      </a:moveTo>
                      <a:lnTo>
                        <a:pt x="0" y="3861"/>
                      </a:lnTo>
                      <a:lnTo>
                        <a:pt x="1733" y="3861"/>
                      </a:lnTo>
                      <a:lnTo>
                        <a:pt x="1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4366543" y="2098834"/>
                  <a:ext cx="29873" cy="64878"/>
                </a:xfrm>
                <a:custGeom>
                  <a:avLst/>
                  <a:gdLst/>
                  <a:ahLst/>
                  <a:cxnLst/>
                  <a:rect l="l" t="t" r="r" b="b"/>
                  <a:pathLst>
                    <a:path w="1764" h="3831" extrusionOk="0">
                      <a:moveTo>
                        <a:pt x="0" y="1"/>
                      </a:moveTo>
                      <a:lnTo>
                        <a:pt x="0" y="3830"/>
                      </a:lnTo>
                      <a:lnTo>
                        <a:pt x="1763" y="3830"/>
                      </a:lnTo>
                      <a:lnTo>
                        <a:pt x="1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4423162" y="2016979"/>
                  <a:ext cx="28857" cy="98342"/>
                </a:xfrm>
                <a:custGeom>
                  <a:avLst/>
                  <a:gdLst/>
                  <a:ahLst/>
                  <a:cxnLst/>
                  <a:rect l="l" t="t" r="r" b="b"/>
                  <a:pathLst>
                    <a:path w="1704" h="5807" extrusionOk="0">
                      <a:moveTo>
                        <a:pt x="1" y="1"/>
                      </a:moveTo>
                      <a:lnTo>
                        <a:pt x="1" y="5806"/>
                      </a:lnTo>
                      <a:lnTo>
                        <a:pt x="1703" y="5806"/>
                      </a:lnTo>
                      <a:lnTo>
                        <a:pt x="17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4479291" y="1964476"/>
                  <a:ext cx="28840" cy="134362"/>
                </a:xfrm>
                <a:custGeom>
                  <a:avLst/>
                  <a:gdLst/>
                  <a:ahLst/>
                  <a:cxnLst/>
                  <a:rect l="l" t="t" r="r" b="b"/>
                  <a:pathLst>
                    <a:path w="1703" h="7934" extrusionOk="0">
                      <a:moveTo>
                        <a:pt x="0" y="0"/>
                      </a:moveTo>
                      <a:lnTo>
                        <a:pt x="0" y="7934"/>
                      </a:lnTo>
                      <a:lnTo>
                        <a:pt x="1702" y="7934"/>
                      </a:lnTo>
                      <a:lnTo>
                        <a:pt x="1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4080822" y="2022128"/>
                  <a:ext cx="40170" cy="33989"/>
                </a:xfrm>
                <a:custGeom>
                  <a:avLst/>
                  <a:gdLst/>
                  <a:ahLst/>
                  <a:cxnLst/>
                  <a:rect l="l" t="t" r="r" b="b"/>
                  <a:pathLst>
                    <a:path w="2372" h="2007" extrusionOk="0">
                      <a:moveTo>
                        <a:pt x="1186" y="1"/>
                      </a:moveTo>
                      <a:lnTo>
                        <a:pt x="578" y="1034"/>
                      </a:lnTo>
                      <a:lnTo>
                        <a:pt x="1" y="2007"/>
                      </a:lnTo>
                      <a:lnTo>
                        <a:pt x="2372" y="2007"/>
                      </a:lnTo>
                      <a:lnTo>
                        <a:pt x="1764" y="1034"/>
                      </a:lnTo>
                      <a:lnTo>
                        <a:pt x="11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977356" y="2027277"/>
                  <a:ext cx="80306" cy="24725"/>
                </a:xfrm>
                <a:custGeom>
                  <a:avLst/>
                  <a:gdLst/>
                  <a:ahLst/>
                  <a:cxnLst/>
                  <a:rect l="l" t="t" r="r" b="b"/>
                  <a:pathLst>
                    <a:path w="4742" h="1460" extrusionOk="0">
                      <a:moveTo>
                        <a:pt x="0" y="1"/>
                      </a:moveTo>
                      <a:lnTo>
                        <a:pt x="0" y="1460"/>
                      </a:lnTo>
                      <a:lnTo>
                        <a:pt x="4742" y="1460"/>
                      </a:lnTo>
                      <a:lnTo>
                        <a:pt x="47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4477224" y="2278498"/>
                  <a:ext cx="40170" cy="34514"/>
                </a:xfrm>
                <a:custGeom>
                  <a:avLst/>
                  <a:gdLst/>
                  <a:ahLst/>
                  <a:cxnLst/>
                  <a:rect l="l" t="t" r="r" b="b"/>
                  <a:pathLst>
                    <a:path w="2372" h="2038" extrusionOk="0">
                      <a:moveTo>
                        <a:pt x="1186" y="1"/>
                      </a:moveTo>
                      <a:lnTo>
                        <a:pt x="608" y="1004"/>
                      </a:lnTo>
                      <a:lnTo>
                        <a:pt x="0" y="2037"/>
                      </a:lnTo>
                      <a:lnTo>
                        <a:pt x="2371" y="2037"/>
                      </a:lnTo>
                      <a:lnTo>
                        <a:pt x="1794" y="1004"/>
                      </a:lnTo>
                      <a:lnTo>
                        <a:pt x="11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4374266" y="2283647"/>
                  <a:ext cx="80831" cy="24217"/>
                </a:xfrm>
                <a:custGeom>
                  <a:avLst/>
                  <a:gdLst/>
                  <a:ahLst/>
                  <a:cxnLst/>
                  <a:rect l="l" t="t" r="r" b="b"/>
                  <a:pathLst>
                    <a:path w="4773" h="1430" extrusionOk="0">
                      <a:moveTo>
                        <a:pt x="0" y="1"/>
                      </a:moveTo>
                      <a:lnTo>
                        <a:pt x="0" y="1429"/>
                      </a:lnTo>
                      <a:lnTo>
                        <a:pt x="4772" y="1429"/>
                      </a:lnTo>
                      <a:lnTo>
                        <a:pt x="47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4061260" y="1502698"/>
                  <a:ext cx="351588" cy="58697"/>
                </a:xfrm>
                <a:custGeom>
                  <a:avLst/>
                  <a:gdLst/>
                  <a:ahLst/>
                  <a:cxnLst/>
                  <a:rect l="l" t="t" r="r" b="b"/>
                  <a:pathLst>
                    <a:path w="20761" h="3466" extrusionOk="0">
                      <a:moveTo>
                        <a:pt x="1" y="0"/>
                      </a:moveTo>
                      <a:cubicBezTo>
                        <a:pt x="1" y="1915"/>
                        <a:pt x="1551" y="3466"/>
                        <a:pt x="3435" y="3466"/>
                      </a:cubicBezTo>
                      <a:lnTo>
                        <a:pt x="17265" y="3466"/>
                      </a:lnTo>
                      <a:cubicBezTo>
                        <a:pt x="19180" y="3466"/>
                        <a:pt x="20731" y="1915"/>
                        <a:pt x="20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4126635" y="1506305"/>
                  <a:ext cx="220341" cy="6181"/>
                </a:xfrm>
                <a:custGeom>
                  <a:avLst/>
                  <a:gdLst/>
                  <a:ahLst/>
                  <a:cxnLst/>
                  <a:rect l="l" t="t" r="r" b="b"/>
                  <a:pathLst>
                    <a:path w="13011" h="365" extrusionOk="0">
                      <a:moveTo>
                        <a:pt x="1" y="0"/>
                      </a:moveTo>
                      <a:lnTo>
                        <a:pt x="1" y="365"/>
                      </a:lnTo>
                      <a:lnTo>
                        <a:pt x="13010" y="365"/>
                      </a:lnTo>
                      <a:lnTo>
                        <a:pt x="13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 name="Google Shape;268;p29">
            <a:extLst>
              <a:ext uri="{FF2B5EF4-FFF2-40B4-BE49-F238E27FC236}">
                <a16:creationId xmlns:a16="http://schemas.microsoft.com/office/drawing/2014/main" id="{B018BFC0-51E3-0078-11C3-60850BDD58F9}"/>
              </a:ext>
            </a:extLst>
          </p:cNvPr>
          <p:cNvGrpSpPr/>
          <p:nvPr/>
        </p:nvGrpSpPr>
        <p:grpSpPr>
          <a:xfrm>
            <a:off x="7224220" y="709283"/>
            <a:ext cx="1836653" cy="847647"/>
            <a:chOff x="2891631" y="2798962"/>
            <a:chExt cx="715013" cy="329991"/>
          </a:xfrm>
        </p:grpSpPr>
        <p:sp>
          <p:nvSpPr>
            <p:cNvPr id="15" name="Google Shape;269;p29">
              <a:extLst>
                <a:ext uri="{FF2B5EF4-FFF2-40B4-BE49-F238E27FC236}">
                  <a16:creationId xmlns:a16="http://schemas.microsoft.com/office/drawing/2014/main" id="{C322BB3C-2D45-A496-4AF7-AE55B4085EC3}"/>
                </a:ext>
              </a:extLst>
            </p:cNvPr>
            <p:cNvSpPr/>
            <p:nvPr/>
          </p:nvSpPr>
          <p:spPr>
            <a:xfrm>
              <a:off x="2948267" y="2937961"/>
              <a:ext cx="72075" cy="190468"/>
            </a:xfrm>
            <a:custGeom>
              <a:avLst/>
              <a:gdLst/>
              <a:ahLst/>
              <a:cxnLst/>
              <a:rect l="l" t="t" r="r" b="b"/>
              <a:pathLst>
                <a:path w="4256" h="11247" extrusionOk="0">
                  <a:moveTo>
                    <a:pt x="0" y="0"/>
                  </a:moveTo>
                  <a:lnTo>
                    <a:pt x="4256" y="0"/>
                  </a:lnTo>
                  <a:lnTo>
                    <a:pt x="4256" y="5624"/>
                  </a:lnTo>
                  <a:lnTo>
                    <a:pt x="4256" y="11247"/>
                  </a:lnTo>
                  <a:lnTo>
                    <a:pt x="0" y="11247"/>
                  </a:lnTo>
                  <a:lnTo>
                    <a:pt x="0" y="562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0;p29">
              <a:extLst>
                <a:ext uri="{FF2B5EF4-FFF2-40B4-BE49-F238E27FC236}">
                  <a16:creationId xmlns:a16="http://schemas.microsoft.com/office/drawing/2014/main" id="{2C6B7CF6-75CF-4065-EDD1-A49F4016641A}"/>
                </a:ext>
              </a:extLst>
            </p:cNvPr>
            <p:cNvSpPr/>
            <p:nvPr/>
          </p:nvSpPr>
          <p:spPr>
            <a:xfrm>
              <a:off x="3053274" y="2872061"/>
              <a:ext cx="72092" cy="256362"/>
            </a:xfrm>
            <a:custGeom>
              <a:avLst/>
              <a:gdLst/>
              <a:ahLst/>
              <a:cxnLst/>
              <a:rect l="l" t="t" r="r" b="b"/>
              <a:pathLst>
                <a:path w="4257" h="15138" extrusionOk="0">
                  <a:moveTo>
                    <a:pt x="1" y="1"/>
                  </a:moveTo>
                  <a:lnTo>
                    <a:pt x="4256" y="1"/>
                  </a:lnTo>
                  <a:lnTo>
                    <a:pt x="4256" y="7569"/>
                  </a:lnTo>
                  <a:lnTo>
                    <a:pt x="4256" y="15138"/>
                  </a:lnTo>
                  <a:lnTo>
                    <a:pt x="1" y="15138"/>
                  </a:lnTo>
                  <a:lnTo>
                    <a:pt x="1" y="7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1;p29">
              <a:extLst>
                <a:ext uri="{FF2B5EF4-FFF2-40B4-BE49-F238E27FC236}">
                  <a16:creationId xmlns:a16="http://schemas.microsoft.com/office/drawing/2014/main" id="{B1F6264E-A5D7-14F4-DC3C-3B8256D4D9BC}"/>
                </a:ext>
              </a:extLst>
            </p:cNvPr>
            <p:cNvSpPr/>
            <p:nvPr/>
          </p:nvSpPr>
          <p:spPr>
            <a:xfrm>
              <a:off x="3158823" y="2838086"/>
              <a:ext cx="72075" cy="290859"/>
            </a:xfrm>
            <a:custGeom>
              <a:avLst/>
              <a:gdLst/>
              <a:ahLst/>
              <a:cxnLst/>
              <a:rect l="l" t="t" r="r" b="b"/>
              <a:pathLst>
                <a:path w="4256" h="17175" extrusionOk="0">
                  <a:moveTo>
                    <a:pt x="0" y="1"/>
                  </a:moveTo>
                  <a:lnTo>
                    <a:pt x="4255" y="1"/>
                  </a:lnTo>
                  <a:lnTo>
                    <a:pt x="4255" y="8603"/>
                  </a:lnTo>
                  <a:lnTo>
                    <a:pt x="4255" y="17174"/>
                  </a:lnTo>
                  <a:lnTo>
                    <a:pt x="0" y="17174"/>
                  </a:lnTo>
                  <a:lnTo>
                    <a:pt x="0" y="86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2;p29">
              <a:extLst>
                <a:ext uri="{FF2B5EF4-FFF2-40B4-BE49-F238E27FC236}">
                  <a16:creationId xmlns:a16="http://schemas.microsoft.com/office/drawing/2014/main" id="{2B928B5A-80F2-DEFF-AB93-AA9924C435A9}"/>
                </a:ext>
              </a:extLst>
            </p:cNvPr>
            <p:cNvSpPr/>
            <p:nvPr/>
          </p:nvSpPr>
          <p:spPr>
            <a:xfrm>
              <a:off x="3264356" y="2924581"/>
              <a:ext cx="72075" cy="204372"/>
            </a:xfrm>
            <a:custGeom>
              <a:avLst/>
              <a:gdLst/>
              <a:ahLst/>
              <a:cxnLst/>
              <a:rect l="l" t="t" r="r" b="b"/>
              <a:pathLst>
                <a:path w="4256" h="12068" extrusionOk="0">
                  <a:moveTo>
                    <a:pt x="0" y="0"/>
                  </a:moveTo>
                  <a:lnTo>
                    <a:pt x="4256" y="0"/>
                  </a:lnTo>
                  <a:lnTo>
                    <a:pt x="4256" y="6018"/>
                  </a:lnTo>
                  <a:lnTo>
                    <a:pt x="4256" y="12067"/>
                  </a:lnTo>
                  <a:lnTo>
                    <a:pt x="0" y="12067"/>
                  </a:lnTo>
                  <a:lnTo>
                    <a:pt x="0" y="601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3;p29">
              <a:extLst>
                <a:ext uri="{FF2B5EF4-FFF2-40B4-BE49-F238E27FC236}">
                  <a16:creationId xmlns:a16="http://schemas.microsoft.com/office/drawing/2014/main" id="{CF2D319F-F64E-1028-3B2B-A238944F2D20}"/>
                </a:ext>
              </a:extLst>
            </p:cNvPr>
            <p:cNvSpPr/>
            <p:nvPr/>
          </p:nvSpPr>
          <p:spPr>
            <a:xfrm>
              <a:off x="3369363" y="2813900"/>
              <a:ext cx="72092" cy="315042"/>
            </a:xfrm>
            <a:custGeom>
              <a:avLst/>
              <a:gdLst/>
              <a:ahLst/>
              <a:cxnLst/>
              <a:rect l="l" t="t" r="r" b="b"/>
              <a:pathLst>
                <a:path w="4257" h="18603" extrusionOk="0">
                  <a:moveTo>
                    <a:pt x="1" y="0"/>
                  </a:moveTo>
                  <a:lnTo>
                    <a:pt x="4256" y="0"/>
                  </a:lnTo>
                  <a:lnTo>
                    <a:pt x="4256" y="9301"/>
                  </a:lnTo>
                  <a:lnTo>
                    <a:pt x="4256" y="18602"/>
                  </a:lnTo>
                  <a:lnTo>
                    <a:pt x="1" y="18602"/>
                  </a:lnTo>
                  <a:lnTo>
                    <a:pt x="1" y="93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4;p29">
              <a:extLst>
                <a:ext uri="{FF2B5EF4-FFF2-40B4-BE49-F238E27FC236}">
                  <a16:creationId xmlns:a16="http://schemas.microsoft.com/office/drawing/2014/main" id="{768A693F-86D6-FAB8-8821-CA8253BCA3BB}"/>
                </a:ext>
              </a:extLst>
            </p:cNvPr>
            <p:cNvSpPr/>
            <p:nvPr/>
          </p:nvSpPr>
          <p:spPr>
            <a:xfrm>
              <a:off x="3474912" y="2798962"/>
              <a:ext cx="72075" cy="329453"/>
            </a:xfrm>
            <a:custGeom>
              <a:avLst/>
              <a:gdLst/>
              <a:ahLst/>
              <a:cxnLst/>
              <a:rect l="l" t="t" r="r" b="b"/>
              <a:pathLst>
                <a:path w="4256" h="19454" extrusionOk="0">
                  <a:moveTo>
                    <a:pt x="0" y="1"/>
                  </a:moveTo>
                  <a:lnTo>
                    <a:pt x="4255" y="1"/>
                  </a:lnTo>
                  <a:lnTo>
                    <a:pt x="4255" y="9727"/>
                  </a:lnTo>
                  <a:lnTo>
                    <a:pt x="4255" y="19454"/>
                  </a:lnTo>
                  <a:lnTo>
                    <a:pt x="0" y="19454"/>
                  </a:lnTo>
                  <a:lnTo>
                    <a:pt x="0" y="97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75;p29">
              <a:extLst>
                <a:ext uri="{FF2B5EF4-FFF2-40B4-BE49-F238E27FC236}">
                  <a16:creationId xmlns:a16="http://schemas.microsoft.com/office/drawing/2014/main" id="{91ABF5F1-7B3A-3A3B-9764-560F76891D03}"/>
                </a:ext>
              </a:extLst>
            </p:cNvPr>
            <p:cNvSpPr/>
            <p:nvPr/>
          </p:nvSpPr>
          <p:spPr>
            <a:xfrm>
              <a:off x="2891631" y="2820065"/>
              <a:ext cx="715013" cy="300630"/>
            </a:xfrm>
            <a:custGeom>
              <a:avLst/>
              <a:gdLst/>
              <a:ahLst/>
              <a:cxnLst/>
              <a:rect l="l" t="t" r="r" b="b"/>
              <a:pathLst>
                <a:path w="42221" h="17752" extrusionOk="0">
                  <a:moveTo>
                    <a:pt x="42220" y="1"/>
                  </a:moveTo>
                  <a:lnTo>
                    <a:pt x="39545" y="882"/>
                  </a:lnTo>
                  <a:cubicBezTo>
                    <a:pt x="39880" y="973"/>
                    <a:pt x="40123" y="1186"/>
                    <a:pt x="40366" y="1369"/>
                  </a:cubicBezTo>
                  <a:lnTo>
                    <a:pt x="37479" y="3952"/>
                  </a:lnTo>
                  <a:lnTo>
                    <a:pt x="31247" y="4773"/>
                  </a:lnTo>
                  <a:lnTo>
                    <a:pt x="25077" y="11247"/>
                  </a:lnTo>
                  <a:lnTo>
                    <a:pt x="18937" y="6201"/>
                  </a:lnTo>
                  <a:cubicBezTo>
                    <a:pt x="16809" y="6870"/>
                    <a:pt x="14682" y="7569"/>
                    <a:pt x="12584" y="8299"/>
                  </a:cubicBezTo>
                  <a:cubicBezTo>
                    <a:pt x="10396" y="9606"/>
                    <a:pt x="8177" y="10913"/>
                    <a:pt x="5989" y="12250"/>
                  </a:cubicBezTo>
                  <a:lnTo>
                    <a:pt x="1" y="17478"/>
                  </a:lnTo>
                  <a:lnTo>
                    <a:pt x="244" y="17752"/>
                  </a:lnTo>
                  <a:lnTo>
                    <a:pt x="6201" y="12493"/>
                  </a:lnTo>
                  <a:lnTo>
                    <a:pt x="12736" y="8663"/>
                  </a:lnTo>
                  <a:lnTo>
                    <a:pt x="18846" y="6657"/>
                  </a:lnTo>
                  <a:lnTo>
                    <a:pt x="25108" y="11794"/>
                  </a:lnTo>
                  <a:lnTo>
                    <a:pt x="31430" y="5168"/>
                  </a:lnTo>
                  <a:lnTo>
                    <a:pt x="37631" y="4347"/>
                  </a:lnTo>
                  <a:lnTo>
                    <a:pt x="40640" y="1673"/>
                  </a:lnTo>
                  <a:cubicBezTo>
                    <a:pt x="40822" y="1916"/>
                    <a:pt x="40944" y="2220"/>
                    <a:pt x="41035" y="2554"/>
                  </a:cubicBezTo>
                  <a:lnTo>
                    <a:pt x="42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9;p27">
            <a:extLst>
              <a:ext uri="{FF2B5EF4-FFF2-40B4-BE49-F238E27FC236}">
                <a16:creationId xmlns:a16="http://schemas.microsoft.com/office/drawing/2014/main" id="{56BFEB82-DD59-4F33-B7E9-F7C5C9339579}"/>
              </a:ext>
            </a:extLst>
          </p:cNvPr>
          <p:cNvSpPr txBox="1">
            <a:spLocks/>
          </p:cNvSpPr>
          <p:nvPr/>
        </p:nvSpPr>
        <p:spPr>
          <a:xfrm>
            <a:off x="3961200" y="4001236"/>
            <a:ext cx="4469700" cy="417000"/>
          </a:xfrm>
          <a:prstGeom prst="rect">
            <a:avLst/>
          </a:prstGeom>
          <a:solidFill>
            <a:schemeClr val="l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Rubik"/>
              <a:buNone/>
              <a:defRPr sz="1400" b="0" i="0" u="none" strike="noStrike" cap="none">
                <a:solidFill>
                  <a:schemeClr val="accent2"/>
                </a:solidFill>
                <a:latin typeface="Rubik"/>
                <a:ea typeface="Rubik"/>
                <a:cs typeface="Rubik"/>
                <a:sym typeface="Rubik"/>
              </a:defRPr>
            </a:lvl1pPr>
            <a:lvl2pPr marL="914400" marR="0" lvl="1" indent="-304800" algn="ctr" rtl="0">
              <a:lnSpc>
                <a:spcPct val="100000"/>
              </a:lnSpc>
              <a:spcBef>
                <a:spcPts val="0"/>
              </a:spcBef>
              <a:spcAft>
                <a:spcPts val="0"/>
              </a:spcAft>
              <a:buClr>
                <a:schemeClr val="lt1"/>
              </a:buClr>
              <a:buSzPts val="1800"/>
              <a:buFont typeface="Rubik"/>
              <a:buNone/>
              <a:defRPr sz="1800" b="0" i="0" u="none" strike="noStrike" cap="none">
                <a:solidFill>
                  <a:schemeClr val="lt1"/>
                </a:solidFill>
                <a:latin typeface="Rubik"/>
                <a:ea typeface="Rubik"/>
                <a:cs typeface="Rubik"/>
                <a:sym typeface="Rubik"/>
              </a:defRPr>
            </a:lvl2pPr>
            <a:lvl3pPr marL="1371600" marR="0" lvl="2" indent="-304800" algn="ctr" rtl="0">
              <a:lnSpc>
                <a:spcPct val="100000"/>
              </a:lnSpc>
              <a:spcBef>
                <a:spcPts val="0"/>
              </a:spcBef>
              <a:spcAft>
                <a:spcPts val="0"/>
              </a:spcAft>
              <a:buClr>
                <a:schemeClr val="lt1"/>
              </a:buClr>
              <a:buSzPts val="1800"/>
              <a:buFont typeface="Rubik"/>
              <a:buNone/>
              <a:defRPr sz="1800" b="0" i="0" u="none" strike="noStrike" cap="none">
                <a:solidFill>
                  <a:schemeClr val="lt1"/>
                </a:solidFill>
                <a:latin typeface="Rubik"/>
                <a:ea typeface="Rubik"/>
                <a:cs typeface="Rubik"/>
                <a:sym typeface="Rubik"/>
              </a:defRPr>
            </a:lvl3pPr>
            <a:lvl4pPr marL="1828800" marR="0" lvl="3" indent="-304800" algn="ctr" rtl="0">
              <a:lnSpc>
                <a:spcPct val="100000"/>
              </a:lnSpc>
              <a:spcBef>
                <a:spcPts val="0"/>
              </a:spcBef>
              <a:spcAft>
                <a:spcPts val="0"/>
              </a:spcAft>
              <a:buClr>
                <a:schemeClr val="lt1"/>
              </a:buClr>
              <a:buSzPts val="1800"/>
              <a:buFont typeface="Rubik"/>
              <a:buNone/>
              <a:defRPr sz="1800" b="0" i="0" u="none" strike="noStrike" cap="none">
                <a:solidFill>
                  <a:schemeClr val="lt1"/>
                </a:solidFill>
                <a:latin typeface="Rubik"/>
                <a:ea typeface="Rubik"/>
                <a:cs typeface="Rubik"/>
                <a:sym typeface="Rubik"/>
              </a:defRPr>
            </a:lvl4pPr>
            <a:lvl5pPr marL="2286000" marR="0" lvl="4" indent="-304800" algn="ctr" rtl="0">
              <a:lnSpc>
                <a:spcPct val="100000"/>
              </a:lnSpc>
              <a:spcBef>
                <a:spcPts val="0"/>
              </a:spcBef>
              <a:spcAft>
                <a:spcPts val="0"/>
              </a:spcAft>
              <a:buClr>
                <a:schemeClr val="lt1"/>
              </a:buClr>
              <a:buSzPts val="1800"/>
              <a:buFont typeface="Rubik"/>
              <a:buNone/>
              <a:defRPr sz="1800" b="0" i="0" u="none" strike="noStrike" cap="none">
                <a:solidFill>
                  <a:schemeClr val="lt1"/>
                </a:solidFill>
                <a:latin typeface="Rubik"/>
                <a:ea typeface="Rubik"/>
                <a:cs typeface="Rubik"/>
                <a:sym typeface="Rubik"/>
              </a:defRPr>
            </a:lvl5pPr>
            <a:lvl6pPr marL="2743200" marR="0" lvl="5" indent="-304800" algn="ctr" rtl="0">
              <a:lnSpc>
                <a:spcPct val="100000"/>
              </a:lnSpc>
              <a:spcBef>
                <a:spcPts val="0"/>
              </a:spcBef>
              <a:spcAft>
                <a:spcPts val="0"/>
              </a:spcAft>
              <a:buClr>
                <a:schemeClr val="lt1"/>
              </a:buClr>
              <a:buSzPts val="1800"/>
              <a:buFont typeface="Rubik"/>
              <a:buNone/>
              <a:defRPr sz="1800" b="0" i="0" u="none" strike="noStrike" cap="none">
                <a:solidFill>
                  <a:schemeClr val="lt1"/>
                </a:solidFill>
                <a:latin typeface="Rubik"/>
                <a:ea typeface="Rubik"/>
                <a:cs typeface="Rubik"/>
                <a:sym typeface="Rubik"/>
              </a:defRPr>
            </a:lvl6pPr>
            <a:lvl7pPr marL="3200400" marR="0" lvl="6" indent="-304800" algn="ctr" rtl="0">
              <a:lnSpc>
                <a:spcPct val="100000"/>
              </a:lnSpc>
              <a:spcBef>
                <a:spcPts val="0"/>
              </a:spcBef>
              <a:spcAft>
                <a:spcPts val="0"/>
              </a:spcAft>
              <a:buClr>
                <a:schemeClr val="lt1"/>
              </a:buClr>
              <a:buSzPts val="1800"/>
              <a:buFont typeface="Rubik"/>
              <a:buNone/>
              <a:defRPr sz="1800" b="0" i="0" u="none" strike="noStrike" cap="none">
                <a:solidFill>
                  <a:schemeClr val="lt1"/>
                </a:solidFill>
                <a:latin typeface="Rubik"/>
                <a:ea typeface="Rubik"/>
                <a:cs typeface="Rubik"/>
                <a:sym typeface="Rubik"/>
              </a:defRPr>
            </a:lvl7pPr>
            <a:lvl8pPr marL="3657600" marR="0" lvl="7" indent="-304800" algn="ctr" rtl="0">
              <a:lnSpc>
                <a:spcPct val="100000"/>
              </a:lnSpc>
              <a:spcBef>
                <a:spcPts val="0"/>
              </a:spcBef>
              <a:spcAft>
                <a:spcPts val="0"/>
              </a:spcAft>
              <a:buClr>
                <a:schemeClr val="lt1"/>
              </a:buClr>
              <a:buSzPts val="1800"/>
              <a:buFont typeface="Rubik"/>
              <a:buNone/>
              <a:defRPr sz="1800" b="0" i="0" u="none" strike="noStrike" cap="none">
                <a:solidFill>
                  <a:schemeClr val="lt1"/>
                </a:solidFill>
                <a:latin typeface="Rubik"/>
                <a:ea typeface="Rubik"/>
                <a:cs typeface="Rubik"/>
                <a:sym typeface="Rubik"/>
              </a:defRPr>
            </a:lvl8pPr>
            <a:lvl9pPr marL="4114800" marR="0" lvl="8" indent="-304800" algn="ctr" rtl="0">
              <a:lnSpc>
                <a:spcPct val="100000"/>
              </a:lnSpc>
              <a:spcBef>
                <a:spcPts val="0"/>
              </a:spcBef>
              <a:spcAft>
                <a:spcPts val="0"/>
              </a:spcAft>
              <a:buClr>
                <a:schemeClr val="lt1"/>
              </a:buClr>
              <a:buSzPts val="1800"/>
              <a:buFont typeface="Rubik"/>
              <a:buNone/>
              <a:defRPr sz="1800" b="0" i="0" u="none" strike="noStrike" cap="none">
                <a:solidFill>
                  <a:schemeClr val="lt1"/>
                </a:solidFill>
                <a:latin typeface="Rubik"/>
                <a:ea typeface="Rubik"/>
                <a:cs typeface="Rubik"/>
                <a:sym typeface="Rubik"/>
              </a:defRPr>
            </a:lvl9pPr>
          </a:lstStyle>
          <a:p>
            <a:pPr marL="0" indent="0"/>
            <a:r>
              <a:rPr lang="en-IN" dirty="0"/>
              <a:t>By : Arnav Deore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7 Stocks near </a:t>
            </a:r>
            <a:r>
              <a:rPr lang="en" dirty="0">
                <a:solidFill>
                  <a:schemeClr val="accent1"/>
                </a:solidFill>
              </a:rPr>
              <a:t>52 week Low</a:t>
            </a:r>
            <a:endParaRPr dirty="0">
              <a:solidFill>
                <a:schemeClr val="accent1"/>
              </a:solidFill>
            </a:endParaRPr>
          </a:p>
        </p:txBody>
      </p:sp>
      <p:sp>
        <p:nvSpPr>
          <p:cNvPr id="818" name="Google Shape;818;p41"/>
          <p:cNvSpPr txBox="1"/>
          <p:nvPr/>
        </p:nvSpPr>
        <p:spPr>
          <a:xfrm flipH="1">
            <a:off x="707234" y="1499630"/>
            <a:ext cx="3286430" cy="2993268"/>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IN" sz="1200" dirty="0">
                <a:solidFill>
                  <a:schemeClr val="accent2"/>
                </a:solidFill>
                <a:latin typeface="Arial Rounded MT Bold" panose="020F0704030504030204" pitchFamily="34" charset="0"/>
                <a:ea typeface="Rubik"/>
                <a:cs typeface="Rubik"/>
                <a:sym typeface="Rubik"/>
              </a:rPr>
              <a:t>Facebook has the lowest average difference from their 52 week  low of 705.02 , </a:t>
            </a:r>
            <a:r>
              <a:rPr lang="en-US" sz="1200" dirty="0">
                <a:solidFill>
                  <a:schemeClr val="accent2"/>
                </a:solidFill>
                <a:latin typeface="Arial Rounded MT Bold" panose="020F0704030504030204" pitchFamily="34" charset="0"/>
                <a:ea typeface="Rubik"/>
                <a:cs typeface="Rubik"/>
                <a:sym typeface="Rubik"/>
              </a:rPr>
              <a:t>indicating it is closer to its lowest point in the past year.</a:t>
            </a:r>
            <a:endParaRPr lang="en-IN" sz="1200" dirty="0">
              <a:solidFill>
                <a:schemeClr val="accent2"/>
              </a:solidFill>
              <a:latin typeface="Arial Rounded MT Bold" panose="020F0704030504030204" pitchFamily="34" charset="0"/>
              <a:ea typeface="Rubik"/>
              <a:cs typeface="Rubik"/>
              <a:sym typeface="Rubik"/>
            </a:endParaRPr>
          </a:p>
          <a:p>
            <a:pPr marL="0" lvl="0" indent="0" rtl="0">
              <a:spcBef>
                <a:spcPts val="0"/>
              </a:spcBef>
              <a:spcAft>
                <a:spcPts val="0"/>
              </a:spcAft>
              <a:buNone/>
            </a:pPr>
            <a:endParaRPr lang="en-IN" sz="1200" dirty="0">
              <a:solidFill>
                <a:schemeClr val="accent2"/>
              </a:solidFill>
              <a:latin typeface="Arial Rounded MT Bold" panose="020F0704030504030204" pitchFamily="34" charset="0"/>
              <a:ea typeface="Rubik"/>
              <a:cs typeface="Rubik"/>
              <a:sym typeface="Rubik"/>
            </a:endParaRPr>
          </a:p>
          <a:p>
            <a:pPr marL="0" lvl="0" indent="0" rtl="0">
              <a:spcBef>
                <a:spcPts val="0"/>
              </a:spcBef>
              <a:spcAft>
                <a:spcPts val="0"/>
              </a:spcAft>
              <a:buNone/>
            </a:pPr>
            <a:r>
              <a:rPr lang="en-IN" sz="1200" dirty="0">
                <a:solidFill>
                  <a:schemeClr val="accent2"/>
                </a:solidFill>
                <a:latin typeface="Arial Rounded MT Bold" panose="020F0704030504030204" pitchFamily="34" charset="0"/>
                <a:ea typeface="Rubik"/>
                <a:cs typeface="Rubik"/>
                <a:sym typeface="Rubik"/>
              </a:rPr>
              <a:t>A stock near its 52 week low might indicate ongoing challenges, declining performance or negative market sentiment. It’s crucial</a:t>
            </a:r>
          </a:p>
          <a:p>
            <a:pPr marL="0" lvl="0" indent="0" rtl="0">
              <a:spcBef>
                <a:spcPts val="0"/>
              </a:spcBef>
              <a:spcAft>
                <a:spcPts val="0"/>
              </a:spcAft>
              <a:buNone/>
            </a:pPr>
            <a:r>
              <a:rPr lang="en-IN" sz="1200" dirty="0">
                <a:solidFill>
                  <a:schemeClr val="accent2"/>
                </a:solidFill>
                <a:latin typeface="Arial Rounded MT Bold" panose="020F0704030504030204" pitchFamily="34" charset="0"/>
                <a:ea typeface="Rubik"/>
                <a:cs typeface="Rubik"/>
                <a:sym typeface="Rubik"/>
              </a:rPr>
              <a:t>to identify the reasons behind the low prices to make informed decisions. </a:t>
            </a:r>
            <a:endParaRPr sz="1200" dirty="0">
              <a:solidFill>
                <a:schemeClr val="accent2"/>
              </a:solidFill>
              <a:latin typeface="Arial Rounded MT Bold" panose="020F0704030504030204" pitchFamily="34" charset="0"/>
              <a:ea typeface="Rubik"/>
              <a:cs typeface="Rubik"/>
              <a:sym typeface="Rubik"/>
            </a:endParaRPr>
          </a:p>
        </p:txBody>
      </p:sp>
      <p:grpSp>
        <p:nvGrpSpPr>
          <p:cNvPr id="830" name="Google Shape;830;p41"/>
          <p:cNvGrpSpPr/>
          <p:nvPr/>
        </p:nvGrpSpPr>
        <p:grpSpPr>
          <a:xfrm>
            <a:off x="8716735" y="1017729"/>
            <a:ext cx="488828" cy="488828"/>
            <a:chOff x="3711125" y="728900"/>
            <a:chExt cx="662100" cy="662100"/>
          </a:xfrm>
        </p:grpSpPr>
        <p:sp>
          <p:nvSpPr>
            <p:cNvPr id="831" name="Google Shape;831;p41"/>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32" name="Google Shape;832;p41"/>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41"/>
          <p:cNvGrpSpPr/>
          <p:nvPr/>
        </p:nvGrpSpPr>
        <p:grpSpPr>
          <a:xfrm>
            <a:off x="-258989" y="2947610"/>
            <a:ext cx="673488" cy="673488"/>
            <a:chOff x="3993675" y="-205462"/>
            <a:chExt cx="662100" cy="662100"/>
          </a:xfrm>
        </p:grpSpPr>
        <p:sp>
          <p:nvSpPr>
            <p:cNvPr id="834" name="Google Shape;834;p41"/>
            <p:cNvSpPr/>
            <p:nvPr/>
          </p:nvSpPr>
          <p:spPr>
            <a:xfrm>
              <a:off x="3993675" y="-205462"/>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35" name="Google Shape;835;p41"/>
            <p:cNvSpPr/>
            <p:nvPr/>
          </p:nvSpPr>
          <p:spPr>
            <a:xfrm>
              <a:off x="4209889" y="-64140"/>
              <a:ext cx="229666" cy="379472"/>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38"/>
          <p:cNvSpPr/>
          <p:nvPr/>
        </p:nvSpPr>
        <p:spPr>
          <a:xfrm>
            <a:off x="555777" y="1652787"/>
            <a:ext cx="140846" cy="1459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2" name="Google Shape;731;p38">
            <a:extLst>
              <a:ext uri="{FF2B5EF4-FFF2-40B4-BE49-F238E27FC236}">
                <a16:creationId xmlns:a16="http://schemas.microsoft.com/office/drawing/2014/main" id="{B05BAE65-5FB4-8923-89E8-E287A3EBF960}"/>
              </a:ext>
            </a:extLst>
          </p:cNvPr>
          <p:cNvSpPr/>
          <p:nvPr/>
        </p:nvSpPr>
        <p:spPr>
          <a:xfrm>
            <a:off x="555706" y="2498755"/>
            <a:ext cx="140846" cy="1459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pic>
        <p:nvPicPr>
          <p:cNvPr id="4" name="Picture 3">
            <a:extLst>
              <a:ext uri="{FF2B5EF4-FFF2-40B4-BE49-F238E27FC236}">
                <a16:creationId xmlns:a16="http://schemas.microsoft.com/office/drawing/2014/main" id="{8218E8CD-CE15-2D80-DBCB-F8EEE09BD421}"/>
              </a:ext>
            </a:extLst>
          </p:cNvPr>
          <p:cNvPicPr>
            <a:picLocks noChangeAspect="1"/>
          </p:cNvPicPr>
          <p:nvPr/>
        </p:nvPicPr>
        <p:blipFill>
          <a:blip r:embed="rId3"/>
          <a:stretch>
            <a:fillRect/>
          </a:stretch>
        </p:blipFill>
        <p:spPr>
          <a:xfrm>
            <a:off x="3993664" y="1595508"/>
            <a:ext cx="4878789" cy="28973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33"/>
          <p:cNvSpPr txBox="1">
            <a:spLocks noGrp="1"/>
          </p:cNvSpPr>
          <p:nvPr>
            <p:ph type="title"/>
          </p:nvPr>
        </p:nvSpPr>
        <p:spPr>
          <a:xfrm>
            <a:off x="299258" y="181916"/>
            <a:ext cx="7704000" cy="10641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KPI – 8 Stocks with </a:t>
            </a:r>
            <a:r>
              <a:rPr lang="en" sz="2400" dirty="0">
                <a:solidFill>
                  <a:schemeClr val="accent1"/>
                </a:solidFill>
              </a:rPr>
              <a:t>Strong buying and Strong selling Signals</a:t>
            </a:r>
            <a:endParaRPr sz="2400" dirty="0">
              <a:solidFill>
                <a:schemeClr val="accent1"/>
              </a:solidFill>
            </a:endParaRPr>
          </a:p>
        </p:txBody>
      </p:sp>
      <p:grpSp>
        <p:nvGrpSpPr>
          <p:cNvPr id="529" name="Google Shape;529;p33"/>
          <p:cNvGrpSpPr/>
          <p:nvPr/>
        </p:nvGrpSpPr>
        <p:grpSpPr>
          <a:xfrm>
            <a:off x="7921151" y="1422624"/>
            <a:ext cx="1304313" cy="619009"/>
            <a:chOff x="7921151" y="1422624"/>
            <a:chExt cx="1304313" cy="619009"/>
          </a:xfrm>
        </p:grpSpPr>
        <p:grpSp>
          <p:nvGrpSpPr>
            <p:cNvPr id="530" name="Google Shape;530;p33"/>
            <p:cNvGrpSpPr/>
            <p:nvPr/>
          </p:nvGrpSpPr>
          <p:grpSpPr>
            <a:xfrm>
              <a:off x="8348121" y="1820432"/>
              <a:ext cx="877343" cy="221201"/>
              <a:chOff x="3538650" y="686217"/>
              <a:chExt cx="1411200" cy="355800"/>
            </a:xfrm>
          </p:grpSpPr>
          <p:sp>
            <p:nvSpPr>
              <p:cNvPr id="531" name="Google Shape;531;p33"/>
              <p:cNvSpPr/>
              <p:nvPr/>
            </p:nvSpPr>
            <p:spPr>
              <a:xfrm>
                <a:off x="3538650" y="686217"/>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32" name="Google Shape;532;p33"/>
              <p:cNvSpPr/>
              <p:nvPr/>
            </p:nvSpPr>
            <p:spPr>
              <a:xfrm>
                <a:off x="3670718" y="821827"/>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33" name="Google Shape;533;p33"/>
              <p:cNvSpPr/>
              <p:nvPr/>
            </p:nvSpPr>
            <p:spPr>
              <a:xfrm>
                <a:off x="4669243" y="774478"/>
                <a:ext cx="148500" cy="128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534" name="Google Shape;534;p33"/>
            <p:cNvGrpSpPr/>
            <p:nvPr/>
          </p:nvGrpSpPr>
          <p:grpSpPr>
            <a:xfrm>
              <a:off x="7921151" y="1422624"/>
              <a:ext cx="877343" cy="221201"/>
              <a:chOff x="3618425" y="97592"/>
              <a:chExt cx="1411200" cy="355800"/>
            </a:xfrm>
          </p:grpSpPr>
          <p:sp>
            <p:nvSpPr>
              <p:cNvPr id="535" name="Google Shape;535;p33"/>
              <p:cNvSpPr/>
              <p:nvPr/>
            </p:nvSpPr>
            <p:spPr>
              <a:xfrm rot="10800000" flipH="1">
                <a:off x="3618425" y="97592"/>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36" name="Google Shape;536;p33"/>
              <p:cNvSpPr/>
              <p:nvPr/>
            </p:nvSpPr>
            <p:spPr>
              <a:xfrm rot="10800000" flipH="1">
                <a:off x="3750493" y="236783"/>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37" name="Google Shape;537;p33"/>
              <p:cNvSpPr/>
              <p:nvPr/>
            </p:nvSpPr>
            <p:spPr>
              <a:xfrm rot="10800000" flipH="1">
                <a:off x="4749018" y="236732"/>
                <a:ext cx="148500" cy="128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sp>
        <p:nvSpPr>
          <p:cNvPr id="9" name="Subtitle 8">
            <a:extLst>
              <a:ext uri="{FF2B5EF4-FFF2-40B4-BE49-F238E27FC236}">
                <a16:creationId xmlns:a16="http://schemas.microsoft.com/office/drawing/2014/main" id="{87756198-B376-E1F5-530B-CA9BC1C0DE0D}"/>
              </a:ext>
            </a:extLst>
          </p:cNvPr>
          <p:cNvSpPr>
            <a:spLocks noGrp="1"/>
          </p:cNvSpPr>
          <p:nvPr>
            <p:ph type="subTitle" idx="1"/>
          </p:nvPr>
        </p:nvSpPr>
        <p:spPr>
          <a:xfrm>
            <a:off x="1366979" y="3319641"/>
            <a:ext cx="7431515" cy="1680719"/>
          </a:xfrm>
        </p:spPr>
        <p:txBody>
          <a:bodyPr/>
          <a:lstStyle/>
          <a:p>
            <a:pPr>
              <a:buFont typeface="Wingdings" panose="05000000000000000000" pitchFamily="2" charset="2"/>
              <a:buChar char="q"/>
            </a:pPr>
            <a:r>
              <a:rPr lang="en-IN" sz="1100" dirty="0">
                <a:solidFill>
                  <a:schemeClr val="accent1"/>
                </a:solidFill>
                <a:latin typeface="Arial Rounded MT Bold" panose="020F0704030504030204" pitchFamily="34" charset="0"/>
              </a:rPr>
              <a:t>RSI: </a:t>
            </a:r>
            <a:r>
              <a:rPr lang="en-IN" sz="1100" dirty="0">
                <a:latin typeface="Arial Rounded MT Bold" panose="020F0704030504030204" pitchFamily="34" charset="0"/>
              </a:rPr>
              <a:t>Stocks with RSI values significantly above 50 might be considered to have a strong buying signal like APPL, AMZN, FB, GOOGL and MSFT all have RSI values close to 50 suggesting neutrality, but not necessarily a strong buy signal based on RSI alone.</a:t>
            </a:r>
          </a:p>
          <a:p>
            <a:pPr marL="152400" indent="0"/>
            <a:endParaRPr lang="en-IN" sz="1100" dirty="0">
              <a:latin typeface="Arial Rounded MT Bold" panose="020F0704030504030204" pitchFamily="34" charset="0"/>
            </a:endParaRPr>
          </a:p>
          <a:p>
            <a:pPr>
              <a:buFont typeface="Wingdings" panose="05000000000000000000" pitchFamily="2" charset="2"/>
              <a:buChar char="q"/>
            </a:pPr>
            <a:r>
              <a:rPr lang="en-IN" sz="1100" dirty="0">
                <a:solidFill>
                  <a:schemeClr val="accent1"/>
                </a:solidFill>
                <a:latin typeface="Arial Rounded MT Bold" panose="020F0704030504030204" pitchFamily="34" charset="0"/>
              </a:rPr>
              <a:t>MACD: </a:t>
            </a:r>
            <a:r>
              <a:rPr lang="en-IN" sz="1100" dirty="0">
                <a:latin typeface="Arial Rounded MT Bold" panose="020F0704030504030204" pitchFamily="34" charset="0"/>
              </a:rPr>
              <a:t>Stocks with positive MACD values like APPL, AMZN and MSFT, might be considered to have a strong buy signal based on MACD</a:t>
            </a:r>
          </a:p>
          <a:p>
            <a:pPr marL="152400" indent="0"/>
            <a:endParaRPr lang="en-IN" sz="1100" dirty="0">
              <a:latin typeface="Arial Rounded MT Bold" panose="020F0704030504030204" pitchFamily="34" charset="0"/>
            </a:endParaRPr>
          </a:p>
          <a:p>
            <a:pPr marL="152400" indent="0"/>
            <a:r>
              <a:rPr lang="en-IN" sz="1100" dirty="0">
                <a:latin typeface="Arial Rounded MT Bold" panose="020F0704030504030204" pitchFamily="34" charset="0"/>
              </a:rPr>
              <a:t>        : Stocks with negative MACD values like FB and GOOGL might be considered to have a strong selling     signal based on MACD. </a:t>
            </a:r>
          </a:p>
          <a:p>
            <a:endParaRPr lang="en-IN" sz="1100" dirty="0">
              <a:latin typeface="Arial Rounded MT Bold" panose="020F0704030504030204" pitchFamily="34" charset="0"/>
            </a:endParaRPr>
          </a:p>
          <a:p>
            <a:endParaRPr lang="en-IN" dirty="0"/>
          </a:p>
        </p:txBody>
      </p:sp>
      <p:pic>
        <p:nvPicPr>
          <p:cNvPr id="3" name="Picture 2">
            <a:extLst>
              <a:ext uri="{FF2B5EF4-FFF2-40B4-BE49-F238E27FC236}">
                <a16:creationId xmlns:a16="http://schemas.microsoft.com/office/drawing/2014/main" id="{DA5EDE58-4766-A471-8E24-D188BEA17C20}"/>
              </a:ext>
            </a:extLst>
          </p:cNvPr>
          <p:cNvPicPr>
            <a:picLocks noChangeAspect="1"/>
          </p:cNvPicPr>
          <p:nvPr/>
        </p:nvPicPr>
        <p:blipFill>
          <a:blip r:embed="rId3"/>
          <a:stretch>
            <a:fillRect/>
          </a:stretch>
        </p:blipFill>
        <p:spPr>
          <a:xfrm>
            <a:off x="2767312" y="705618"/>
            <a:ext cx="4630847" cy="26720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pSp>
        <p:nvGrpSpPr>
          <p:cNvPr id="292" name="Google Shape;292;p31"/>
          <p:cNvGrpSpPr/>
          <p:nvPr/>
        </p:nvGrpSpPr>
        <p:grpSpPr>
          <a:xfrm>
            <a:off x="6788727" y="2770909"/>
            <a:ext cx="2596284" cy="2372591"/>
            <a:chOff x="4932196" y="572637"/>
            <a:chExt cx="3863997" cy="4021818"/>
          </a:xfrm>
        </p:grpSpPr>
        <p:sp>
          <p:nvSpPr>
            <p:cNvPr id="293" name="Google Shape;293;p31"/>
            <p:cNvSpPr/>
            <p:nvPr/>
          </p:nvSpPr>
          <p:spPr>
            <a:xfrm>
              <a:off x="5212875" y="804001"/>
              <a:ext cx="3535500" cy="353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294" name="Google Shape;294;p31"/>
            <p:cNvGrpSpPr/>
            <p:nvPr/>
          </p:nvGrpSpPr>
          <p:grpSpPr>
            <a:xfrm>
              <a:off x="5389424" y="572637"/>
              <a:ext cx="3182405" cy="2365588"/>
              <a:chOff x="5389424" y="572637"/>
              <a:chExt cx="3182405" cy="2365588"/>
            </a:xfrm>
          </p:grpSpPr>
          <p:sp>
            <p:nvSpPr>
              <p:cNvPr id="295" name="Google Shape;295;p31"/>
              <p:cNvSpPr/>
              <p:nvPr/>
            </p:nvSpPr>
            <p:spPr>
              <a:xfrm>
                <a:off x="5408912" y="572637"/>
                <a:ext cx="3162917" cy="2359733"/>
              </a:xfrm>
              <a:prstGeom prst="roundRect">
                <a:avLst>
                  <a:gd name="adj" fmla="val 744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296" name="Google Shape;296;p31"/>
              <p:cNvSpPr/>
              <p:nvPr/>
            </p:nvSpPr>
            <p:spPr>
              <a:xfrm>
                <a:off x="5389424" y="1300630"/>
                <a:ext cx="3182136" cy="1637596"/>
              </a:xfrm>
              <a:custGeom>
                <a:avLst/>
                <a:gdLst/>
                <a:ahLst/>
                <a:cxnLst/>
                <a:rect l="l" t="t" r="r" b="b"/>
                <a:pathLst>
                  <a:path w="46780" h="24074" extrusionOk="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5658218"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5753394" y="891160"/>
                <a:ext cx="14489" cy="1836121"/>
              </a:xfrm>
              <a:custGeom>
                <a:avLst/>
                <a:gdLst/>
                <a:ahLst/>
                <a:cxnLst/>
                <a:rect l="l" t="t" r="r" b="b"/>
                <a:pathLst>
                  <a:path w="213" h="26992" extrusionOk="0">
                    <a:moveTo>
                      <a:pt x="0" y="1"/>
                    </a:moveTo>
                    <a:lnTo>
                      <a:pt x="0"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852652" y="891160"/>
                <a:ext cx="12449" cy="183612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951911" y="891160"/>
                <a:ext cx="12449" cy="183612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6047019"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6144168"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6243427"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6340644"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6437861" y="891160"/>
                <a:ext cx="12449" cy="183612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6535011" y="891160"/>
                <a:ext cx="12449" cy="183612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6632228" y="891160"/>
                <a:ext cx="14489" cy="1836121"/>
              </a:xfrm>
              <a:custGeom>
                <a:avLst/>
                <a:gdLst/>
                <a:ahLst/>
                <a:cxnLst/>
                <a:rect l="l" t="t" r="r" b="b"/>
                <a:pathLst>
                  <a:path w="213" h="26992" extrusionOk="0">
                    <a:moveTo>
                      <a:pt x="0" y="1"/>
                    </a:moveTo>
                    <a:lnTo>
                      <a:pt x="0"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6729377"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6826595"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6925853"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7023002"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7120219" y="891160"/>
                <a:ext cx="12449" cy="183612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7217437"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7316695"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7411803"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7508953"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7608211"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7705428" y="891160"/>
                <a:ext cx="12449" cy="183612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7800537" y="891160"/>
                <a:ext cx="14557" cy="183612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899795"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999053" y="891160"/>
                <a:ext cx="12517" cy="183612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096271" y="891160"/>
                <a:ext cx="12449" cy="183612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8191379" y="891160"/>
                <a:ext cx="14557" cy="1836121"/>
              </a:xfrm>
              <a:custGeom>
                <a:avLst/>
                <a:gdLst/>
                <a:ahLst/>
                <a:cxnLst/>
                <a:rect l="l" t="t" r="r" b="b"/>
                <a:pathLst>
                  <a:path w="214" h="26992" extrusionOk="0">
                    <a:moveTo>
                      <a:pt x="1" y="1"/>
                    </a:moveTo>
                    <a:lnTo>
                      <a:pt x="1"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8290637" y="891160"/>
                <a:ext cx="12449" cy="183612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5633454" y="1573564"/>
                <a:ext cx="64147" cy="454949"/>
              </a:xfrm>
              <a:custGeom>
                <a:avLst/>
                <a:gdLst/>
                <a:ahLst/>
                <a:cxnLst/>
                <a:rect l="l" t="t" r="r" b="b"/>
                <a:pathLst>
                  <a:path w="943" h="6688" extrusionOk="0">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5730603" y="1679010"/>
                <a:ext cx="62107" cy="388761"/>
              </a:xfrm>
              <a:custGeom>
                <a:avLst/>
                <a:gdLst/>
                <a:ahLst/>
                <a:cxnLst/>
                <a:rect l="l" t="t" r="r" b="b"/>
                <a:pathLst>
                  <a:path w="913" h="5715" extrusionOk="0">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5829862" y="1410157"/>
                <a:ext cx="62107" cy="566645"/>
              </a:xfrm>
              <a:custGeom>
                <a:avLst/>
                <a:gdLst/>
                <a:ahLst/>
                <a:cxnLst/>
                <a:rect l="l" t="t" r="r" b="b"/>
                <a:pathLst>
                  <a:path w="913" h="8330" extrusionOk="0">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924970" y="1366754"/>
                <a:ext cx="64215" cy="310192"/>
              </a:xfrm>
              <a:custGeom>
                <a:avLst/>
                <a:gdLst/>
                <a:ahLst/>
                <a:cxnLst/>
                <a:rect l="l" t="t" r="r" b="b"/>
                <a:pathLst>
                  <a:path w="944" h="4560" extrusionOk="0">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6024228" y="1610776"/>
                <a:ext cx="62107" cy="399101"/>
              </a:xfrm>
              <a:custGeom>
                <a:avLst/>
                <a:gdLst/>
                <a:ahLst/>
                <a:cxnLst/>
                <a:rect l="l" t="t" r="r" b="b"/>
                <a:pathLst>
                  <a:path w="913" h="5867" extrusionOk="0">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6121446" y="1920923"/>
                <a:ext cx="62107" cy="332981"/>
              </a:xfrm>
              <a:custGeom>
                <a:avLst/>
                <a:gdLst/>
                <a:ahLst/>
                <a:cxnLst/>
                <a:rect l="l" t="t" r="r" b="b"/>
                <a:pathLst>
                  <a:path w="913" h="4895" extrusionOk="0">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6216554" y="1902351"/>
                <a:ext cx="66256" cy="560387"/>
              </a:xfrm>
              <a:custGeom>
                <a:avLst/>
                <a:gdLst/>
                <a:ahLst/>
                <a:cxnLst/>
                <a:rect l="l" t="t" r="r" b="b"/>
                <a:pathLst>
                  <a:path w="974" h="8238" extrusionOk="0">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6315812" y="1991266"/>
                <a:ext cx="64147" cy="456990"/>
              </a:xfrm>
              <a:custGeom>
                <a:avLst/>
                <a:gdLst/>
                <a:ahLst/>
                <a:cxnLst/>
                <a:rect l="l" t="t" r="r" b="b"/>
                <a:pathLst>
                  <a:path w="943" h="6718" extrusionOk="0">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6413030" y="2272432"/>
                <a:ext cx="62107" cy="330940"/>
              </a:xfrm>
              <a:custGeom>
                <a:avLst/>
                <a:gdLst/>
                <a:ahLst/>
                <a:cxnLst/>
                <a:rect l="l" t="t" r="r" b="b"/>
                <a:pathLst>
                  <a:path w="913" h="4865" extrusionOk="0">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6512288" y="2088412"/>
                <a:ext cx="62107" cy="454949"/>
              </a:xfrm>
              <a:custGeom>
                <a:avLst/>
                <a:gdLst/>
                <a:ahLst/>
                <a:cxnLst/>
                <a:rect l="l" t="t" r="r" b="b"/>
                <a:pathLst>
                  <a:path w="913" h="6688" extrusionOk="0">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6607396" y="1904392"/>
                <a:ext cx="64147" cy="351551"/>
              </a:xfrm>
              <a:custGeom>
                <a:avLst/>
                <a:gdLst/>
                <a:ahLst/>
                <a:cxnLst/>
                <a:rect l="l" t="t" r="r" b="b"/>
                <a:pathLst>
                  <a:path w="943" h="5168" extrusionOk="0">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6706655" y="1714181"/>
                <a:ext cx="62107" cy="456990"/>
              </a:xfrm>
              <a:custGeom>
                <a:avLst/>
                <a:gdLst/>
                <a:ahLst/>
                <a:cxnLst/>
                <a:rect l="l" t="t" r="r" b="b"/>
                <a:pathLst>
                  <a:path w="913" h="6718" extrusionOk="0">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6803872" y="1273690"/>
                <a:ext cx="62038" cy="591406"/>
              </a:xfrm>
              <a:custGeom>
                <a:avLst/>
                <a:gdLst/>
                <a:ahLst/>
                <a:cxnLst/>
                <a:rect l="l" t="t" r="r" b="b"/>
                <a:pathLst>
                  <a:path w="912" h="8694" extrusionOk="0">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6898980" y="1236478"/>
                <a:ext cx="66188" cy="457058"/>
              </a:xfrm>
              <a:custGeom>
                <a:avLst/>
                <a:gdLst/>
                <a:ahLst/>
                <a:cxnLst/>
                <a:rect l="l" t="t" r="r" b="b"/>
                <a:pathLst>
                  <a:path w="973" h="6719" extrusionOk="0">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6998239" y="1155863"/>
                <a:ext cx="64147" cy="254344"/>
              </a:xfrm>
              <a:custGeom>
                <a:avLst/>
                <a:gdLst/>
                <a:ahLst/>
                <a:cxnLst/>
                <a:rect l="l" t="t" r="r" b="b"/>
                <a:pathLst>
                  <a:path w="943" h="3739" extrusionOk="0">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7095388" y="1193075"/>
                <a:ext cx="62107" cy="454949"/>
              </a:xfrm>
              <a:custGeom>
                <a:avLst/>
                <a:gdLst/>
                <a:ahLst/>
                <a:cxnLst/>
                <a:rect l="l" t="t" r="r" b="b"/>
                <a:pathLst>
                  <a:path w="913" h="6688" extrusionOk="0">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7194646" y="1248927"/>
                <a:ext cx="62107" cy="368081"/>
              </a:xfrm>
              <a:custGeom>
                <a:avLst/>
                <a:gdLst/>
                <a:ahLst/>
                <a:cxnLst/>
                <a:rect l="l" t="t" r="r" b="b"/>
                <a:pathLst>
                  <a:path w="913" h="5411" extrusionOk="0">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7289823" y="1366754"/>
                <a:ext cx="64147" cy="454949"/>
              </a:xfrm>
              <a:custGeom>
                <a:avLst/>
                <a:gdLst/>
                <a:ahLst/>
                <a:cxnLst/>
                <a:rect l="l" t="t" r="r" b="b"/>
                <a:pathLst>
                  <a:path w="943" h="6688" extrusionOk="0">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7389081" y="1513562"/>
                <a:ext cx="62038" cy="308152"/>
              </a:xfrm>
              <a:custGeom>
                <a:avLst/>
                <a:gdLst/>
                <a:ahLst/>
                <a:cxnLst/>
                <a:rect l="l" t="t" r="r" b="b"/>
                <a:pathLst>
                  <a:path w="912" h="4530" extrusionOk="0">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7486230" y="1573564"/>
                <a:ext cx="62107" cy="454949"/>
              </a:xfrm>
              <a:custGeom>
                <a:avLst/>
                <a:gdLst/>
                <a:ahLst/>
                <a:cxnLst/>
                <a:rect l="l" t="t" r="r" b="b"/>
                <a:pathLst>
                  <a:path w="913" h="6688" extrusionOk="0">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7581339" y="1647989"/>
                <a:ext cx="66256" cy="541816"/>
              </a:xfrm>
              <a:custGeom>
                <a:avLst/>
                <a:gdLst/>
                <a:ahLst/>
                <a:cxnLst/>
                <a:rect l="l" t="t" r="r" b="b"/>
                <a:pathLst>
                  <a:path w="974" h="7965" extrusionOk="0">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7680597" y="1573564"/>
                <a:ext cx="64215" cy="454949"/>
              </a:xfrm>
              <a:custGeom>
                <a:avLst/>
                <a:gdLst/>
                <a:ahLst/>
                <a:cxnLst/>
                <a:rect l="l" t="t" r="r" b="b"/>
                <a:pathLst>
                  <a:path w="944" h="6688" extrusionOk="0">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7777814" y="1474309"/>
                <a:ext cx="62107" cy="456990"/>
              </a:xfrm>
              <a:custGeom>
                <a:avLst/>
                <a:gdLst/>
                <a:ahLst/>
                <a:cxnLst/>
                <a:rect l="l" t="t" r="r" b="b"/>
                <a:pathLst>
                  <a:path w="913" h="6718" extrusionOk="0">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7877073" y="1532202"/>
                <a:ext cx="62107" cy="454949"/>
              </a:xfrm>
              <a:custGeom>
                <a:avLst/>
                <a:gdLst/>
                <a:ahLst/>
                <a:cxnLst/>
                <a:rect l="l" t="t" r="r" b="b"/>
                <a:pathLst>
                  <a:path w="913" h="6688" extrusionOk="0">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7972181" y="1647989"/>
                <a:ext cx="64147" cy="454949"/>
              </a:xfrm>
              <a:custGeom>
                <a:avLst/>
                <a:gdLst/>
                <a:ahLst/>
                <a:cxnLst/>
                <a:rect l="l" t="t" r="r" b="b"/>
                <a:pathLst>
                  <a:path w="943" h="6688" extrusionOk="0">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8071439" y="1559074"/>
                <a:ext cx="62107" cy="454949"/>
              </a:xfrm>
              <a:custGeom>
                <a:avLst/>
                <a:gdLst/>
                <a:ahLst/>
                <a:cxnLst/>
                <a:rect l="l" t="t" r="r" b="b"/>
                <a:pathLst>
                  <a:path w="913" h="6688" extrusionOk="0">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8168656" y="1573564"/>
                <a:ext cx="62107" cy="454949"/>
              </a:xfrm>
              <a:custGeom>
                <a:avLst/>
                <a:gdLst/>
                <a:ahLst/>
                <a:cxnLst/>
                <a:rect l="l" t="t" r="r" b="b"/>
                <a:pathLst>
                  <a:path w="913" h="6688" extrusionOk="0">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8263765" y="1573564"/>
                <a:ext cx="66256" cy="454949"/>
              </a:xfrm>
              <a:custGeom>
                <a:avLst/>
                <a:gdLst/>
                <a:ahLst/>
                <a:cxnLst/>
                <a:rect l="l" t="t" r="r" b="b"/>
                <a:pathLst>
                  <a:path w="974" h="6688" extrusionOk="0">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1"/>
              <p:cNvGrpSpPr/>
              <p:nvPr/>
            </p:nvGrpSpPr>
            <p:grpSpPr>
              <a:xfrm>
                <a:off x="5397450" y="804000"/>
                <a:ext cx="3097934" cy="1413026"/>
                <a:chOff x="1486731" y="3683606"/>
                <a:chExt cx="938516" cy="428088"/>
              </a:xfrm>
            </p:grpSpPr>
            <p:sp>
              <p:nvSpPr>
                <p:cNvPr id="354" name="Google Shape;354;p31"/>
                <p:cNvSpPr/>
                <p:nvPr/>
              </p:nvSpPr>
              <p:spPr>
                <a:xfrm>
                  <a:off x="1486731" y="3683606"/>
                  <a:ext cx="938516" cy="428088"/>
                </a:xfrm>
                <a:custGeom>
                  <a:avLst/>
                  <a:gdLst/>
                  <a:ahLst/>
                  <a:cxnLst/>
                  <a:rect l="l" t="t" r="r" b="b"/>
                  <a:pathLst>
                    <a:path w="56648" h="25839" extrusionOk="0">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1764733" y="3819277"/>
                  <a:ext cx="73633" cy="73650"/>
                </a:xfrm>
                <a:custGeom>
                  <a:avLst/>
                  <a:gdLst/>
                  <a:ahLst/>
                  <a:cxnLst/>
                  <a:rect l="l" t="t" r="r" b="b"/>
                  <a:pathLst>
                    <a:path w="4348" h="4349" extrusionOk="0">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1766799" y="3817228"/>
                  <a:ext cx="73616" cy="73633"/>
                </a:xfrm>
                <a:custGeom>
                  <a:avLst/>
                  <a:gdLst/>
                  <a:ahLst/>
                  <a:cxnLst/>
                  <a:rect l="l" t="t" r="r" b="b"/>
                  <a:pathLst>
                    <a:path w="4347" h="4348" extrusionOk="0">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1893434" y="3916596"/>
                  <a:ext cx="73616" cy="73108"/>
                </a:xfrm>
                <a:custGeom>
                  <a:avLst/>
                  <a:gdLst/>
                  <a:ahLst/>
                  <a:cxnLst/>
                  <a:rect l="l" t="t" r="r" b="b"/>
                  <a:pathLst>
                    <a:path w="4347" h="4317" extrusionOk="0">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1895484" y="3914529"/>
                  <a:ext cx="73633" cy="73633"/>
                </a:xfrm>
                <a:custGeom>
                  <a:avLst/>
                  <a:gdLst/>
                  <a:ahLst/>
                  <a:cxnLst/>
                  <a:rect l="l" t="t" r="r" b="b"/>
                  <a:pathLst>
                    <a:path w="4348" h="4348" extrusionOk="0">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2110681" y="3742080"/>
                  <a:ext cx="73108" cy="73616"/>
                </a:xfrm>
                <a:custGeom>
                  <a:avLst/>
                  <a:gdLst/>
                  <a:ahLst/>
                  <a:cxnLst/>
                  <a:rect l="l" t="t" r="r" b="b"/>
                  <a:pathLst>
                    <a:path w="4317" h="4347" extrusionOk="0">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2112222" y="3740014"/>
                  <a:ext cx="73633" cy="73633"/>
                </a:xfrm>
                <a:custGeom>
                  <a:avLst/>
                  <a:gdLst/>
                  <a:ahLst/>
                  <a:cxnLst/>
                  <a:rect l="l" t="t" r="r" b="b"/>
                  <a:pathLst>
                    <a:path w="4348" h="4348" extrusionOk="0">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2223428" y="3828051"/>
                  <a:ext cx="73108" cy="73108"/>
                </a:xfrm>
                <a:custGeom>
                  <a:avLst/>
                  <a:gdLst/>
                  <a:ahLst/>
                  <a:cxnLst/>
                  <a:rect l="l" t="t" r="r" b="b"/>
                  <a:pathLst>
                    <a:path w="4317" h="4317" extrusionOk="0">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2224970" y="3825984"/>
                  <a:ext cx="73616" cy="73108"/>
                </a:xfrm>
                <a:custGeom>
                  <a:avLst/>
                  <a:gdLst/>
                  <a:ahLst/>
                  <a:cxnLst/>
                  <a:rect l="l" t="t" r="r" b="b"/>
                  <a:pathLst>
                    <a:path w="4347" h="4317" extrusionOk="0">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3" name="Google Shape;363;p31"/>
            <p:cNvGrpSpPr/>
            <p:nvPr/>
          </p:nvGrpSpPr>
          <p:grpSpPr>
            <a:xfrm>
              <a:off x="6241695" y="2039867"/>
              <a:ext cx="1898029" cy="2554588"/>
              <a:chOff x="6483450" y="2116152"/>
              <a:chExt cx="1656510" cy="2229523"/>
            </a:xfrm>
          </p:grpSpPr>
          <p:sp>
            <p:nvSpPr>
              <p:cNvPr id="364" name="Google Shape;364;p31"/>
              <p:cNvSpPr/>
              <p:nvPr/>
            </p:nvSpPr>
            <p:spPr>
              <a:xfrm>
                <a:off x="6483450" y="3966175"/>
                <a:ext cx="1504800" cy="3795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365" name="Google Shape;365;p31"/>
              <p:cNvGrpSpPr/>
              <p:nvPr/>
            </p:nvGrpSpPr>
            <p:grpSpPr>
              <a:xfrm>
                <a:off x="6494163" y="2116152"/>
                <a:ext cx="1645797" cy="2150964"/>
                <a:chOff x="4373233" y="3125196"/>
                <a:chExt cx="1107759" cy="1447778"/>
              </a:xfrm>
            </p:grpSpPr>
            <p:sp>
              <p:nvSpPr>
                <p:cNvPr id="366" name="Google Shape;366;p31"/>
                <p:cNvSpPr/>
                <p:nvPr/>
              </p:nvSpPr>
              <p:spPr>
                <a:xfrm>
                  <a:off x="5071312" y="4146714"/>
                  <a:ext cx="45301" cy="160612"/>
                </a:xfrm>
                <a:custGeom>
                  <a:avLst/>
                  <a:gdLst/>
                  <a:ahLst/>
                  <a:cxnLst/>
                  <a:rect l="l" t="t" r="r" b="b"/>
                  <a:pathLst>
                    <a:path w="2675" h="9484" extrusionOk="0">
                      <a:moveTo>
                        <a:pt x="0" y="0"/>
                      </a:moveTo>
                      <a:lnTo>
                        <a:pt x="0" y="8450"/>
                      </a:lnTo>
                      <a:cubicBezTo>
                        <a:pt x="0" y="9028"/>
                        <a:pt x="456" y="9484"/>
                        <a:pt x="1034" y="9484"/>
                      </a:cubicBezTo>
                      <a:lnTo>
                        <a:pt x="1641" y="9484"/>
                      </a:lnTo>
                      <a:cubicBezTo>
                        <a:pt x="2219" y="9484"/>
                        <a:pt x="2675" y="9028"/>
                        <a:pt x="2675" y="8450"/>
                      </a:cubicBezTo>
                      <a:lnTo>
                        <a:pt x="2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4961139" y="4109640"/>
                  <a:ext cx="266659" cy="409251"/>
                </a:xfrm>
                <a:custGeom>
                  <a:avLst/>
                  <a:gdLst/>
                  <a:ahLst/>
                  <a:cxnLst/>
                  <a:rect l="l" t="t" r="r" b="b"/>
                  <a:pathLst>
                    <a:path w="15746" h="24166" extrusionOk="0">
                      <a:moveTo>
                        <a:pt x="7143" y="1"/>
                      </a:moveTo>
                      <a:lnTo>
                        <a:pt x="7143" y="21764"/>
                      </a:lnTo>
                      <a:lnTo>
                        <a:pt x="700" y="21764"/>
                      </a:lnTo>
                      <a:cubicBezTo>
                        <a:pt x="304" y="21764"/>
                        <a:pt x="0" y="22068"/>
                        <a:pt x="0" y="22463"/>
                      </a:cubicBezTo>
                      <a:lnTo>
                        <a:pt x="0" y="24135"/>
                      </a:lnTo>
                      <a:lnTo>
                        <a:pt x="1216" y="24135"/>
                      </a:lnTo>
                      <a:lnTo>
                        <a:pt x="1216" y="23375"/>
                      </a:lnTo>
                      <a:cubicBezTo>
                        <a:pt x="1216" y="23192"/>
                        <a:pt x="1368" y="22980"/>
                        <a:pt x="1611" y="22980"/>
                      </a:cubicBezTo>
                      <a:lnTo>
                        <a:pt x="6809" y="22980"/>
                      </a:lnTo>
                      <a:cubicBezTo>
                        <a:pt x="6991" y="22980"/>
                        <a:pt x="7143" y="23132"/>
                        <a:pt x="7143" y="23344"/>
                      </a:cubicBezTo>
                      <a:lnTo>
                        <a:pt x="7143" y="24165"/>
                      </a:lnTo>
                      <a:lnTo>
                        <a:pt x="8572" y="24165"/>
                      </a:lnTo>
                      <a:lnTo>
                        <a:pt x="8572" y="23344"/>
                      </a:lnTo>
                      <a:cubicBezTo>
                        <a:pt x="8572" y="23132"/>
                        <a:pt x="8724" y="22980"/>
                        <a:pt x="8906" y="22980"/>
                      </a:cubicBezTo>
                      <a:lnTo>
                        <a:pt x="14134" y="22980"/>
                      </a:lnTo>
                      <a:cubicBezTo>
                        <a:pt x="14347" y="22980"/>
                        <a:pt x="14530" y="23132"/>
                        <a:pt x="14530" y="23375"/>
                      </a:cubicBezTo>
                      <a:lnTo>
                        <a:pt x="14530" y="24135"/>
                      </a:lnTo>
                      <a:lnTo>
                        <a:pt x="15745" y="24135"/>
                      </a:lnTo>
                      <a:lnTo>
                        <a:pt x="15745" y="22463"/>
                      </a:lnTo>
                      <a:cubicBezTo>
                        <a:pt x="15745" y="22068"/>
                        <a:pt x="15441" y="21764"/>
                        <a:pt x="15046" y="21764"/>
                      </a:cubicBezTo>
                      <a:lnTo>
                        <a:pt x="8572" y="21764"/>
                      </a:lnTo>
                      <a:lnTo>
                        <a:pt x="8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4940544" y="4506042"/>
                  <a:ext cx="61796" cy="61779"/>
                </a:xfrm>
                <a:custGeom>
                  <a:avLst/>
                  <a:gdLst/>
                  <a:ahLst/>
                  <a:cxnLst/>
                  <a:rect l="l" t="t" r="r" b="b"/>
                  <a:pathLst>
                    <a:path w="3649" h="3648" extrusionOk="0">
                      <a:moveTo>
                        <a:pt x="1824" y="0"/>
                      </a:moveTo>
                      <a:cubicBezTo>
                        <a:pt x="821" y="0"/>
                        <a:pt x="1" y="821"/>
                        <a:pt x="1" y="1824"/>
                      </a:cubicBezTo>
                      <a:cubicBezTo>
                        <a:pt x="1" y="2827"/>
                        <a:pt x="821" y="3648"/>
                        <a:pt x="1824" y="3648"/>
                      </a:cubicBezTo>
                      <a:cubicBezTo>
                        <a:pt x="2827" y="3648"/>
                        <a:pt x="3648" y="2827"/>
                        <a:pt x="3648" y="1824"/>
                      </a:cubicBezTo>
                      <a:cubicBezTo>
                        <a:pt x="3648" y="821"/>
                        <a:pt x="2827" y="0"/>
                        <a:pt x="1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4954449" y="4519930"/>
                  <a:ext cx="35022" cy="35022"/>
                </a:xfrm>
                <a:custGeom>
                  <a:avLst/>
                  <a:gdLst/>
                  <a:ahLst/>
                  <a:cxnLst/>
                  <a:rect l="l" t="t" r="r" b="b"/>
                  <a:pathLst>
                    <a:path w="2068" h="2068" extrusionOk="0">
                      <a:moveTo>
                        <a:pt x="1003" y="1"/>
                      </a:moveTo>
                      <a:cubicBezTo>
                        <a:pt x="456" y="1"/>
                        <a:pt x="0" y="487"/>
                        <a:pt x="0" y="1034"/>
                      </a:cubicBezTo>
                      <a:cubicBezTo>
                        <a:pt x="0" y="1612"/>
                        <a:pt x="456" y="2068"/>
                        <a:pt x="1003" y="2068"/>
                      </a:cubicBezTo>
                      <a:cubicBezTo>
                        <a:pt x="1581" y="2068"/>
                        <a:pt x="2067" y="1612"/>
                        <a:pt x="2037" y="1034"/>
                      </a:cubicBezTo>
                      <a:cubicBezTo>
                        <a:pt x="2037" y="487"/>
                        <a:pt x="1581" y="1"/>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5063589" y="4506042"/>
                  <a:ext cx="61779" cy="61779"/>
                </a:xfrm>
                <a:custGeom>
                  <a:avLst/>
                  <a:gdLst/>
                  <a:ahLst/>
                  <a:cxnLst/>
                  <a:rect l="l" t="t" r="r" b="b"/>
                  <a:pathLst>
                    <a:path w="3648" h="3648" extrusionOk="0">
                      <a:moveTo>
                        <a:pt x="1824" y="0"/>
                      </a:moveTo>
                      <a:cubicBezTo>
                        <a:pt x="790" y="0"/>
                        <a:pt x="0" y="851"/>
                        <a:pt x="0" y="1824"/>
                      </a:cubicBezTo>
                      <a:cubicBezTo>
                        <a:pt x="0" y="2857"/>
                        <a:pt x="821" y="3648"/>
                        <a:pt x="1824" y="3648"/>
                      </a:cubicBezTo>
                      <a:cubicBezTo>
                        <a:pt x="2857" y="3648"/>
                        <a:pt x="3648" y="2827"/>
                        <a:pt x="3648" y="1824"/>
                      </a:cubicBezTo>
                      <a:cubicBezTo>
                        <a:pt x="3648" y="821"/>
                        <a:pt x="2827"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5076969" y="4519930"/>
                  <a:ext cx="35022" cy="35022"/>
                </a:xfrm>
                <a:custGeom>
                  <a:avLst/>
                  <a:gdLst/>
                  <a:ahLst/>
                  <a:cxnLst/>
                  <a:rect l="l" t="t" r="r" b="b"/>
                  <a:pathLst>
                    <a:path w="2068" h="2068" extrusionOk="0">
                      <a:moveTo>
                        <a:pt x="1034" y="1"/>
                      </a:moveTo>
                      <a:cubicBezTo>
                        <a:pt x="456" y="1"/>
                        <a:pt x="0" y="487"/>
                        <a:pt x="0" y="1034"/>
                      </a:cubicBezTo>
                      <a:cubicBezTo>
                        <a:pt x="0" y="1612"/>
                        <a:pt x="456" y="2068"/>
                        <a:pt x="1034" y="2068"/>
                      </a:cubicBezTo>
                      <a:cubicBezTo>
                        <a:pt x="1611" y="2068"/>
                        <a:pt x="2067" y="1612"/>
                        <a:pt x="2067" y="1034"/>
                      </a:cubicBezTo>
                      <a:cubicBezTo>
                        <a:pt x="2067" y="487"/>
                        <a:pt x="1611" y="1"/>
                        <a:pt x="1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5186617" y="4506042"/>
                  <a:ext cx="61796" cy="61779"/>
                </a:xfrm>
                <a:custGeom>
                  <a:avLst/>
                  <a:gdLst/>
                  <a:ahLst/>
                  <a:cxnLst/>
                  <a:rect l="l" t="t" r="r" b="b"/>
                  <a:pathLst>
                    <a:path w="3649" h="3648" extrusionOk="0">
                      <a:moveTo>
                        <a:pt x="1824" y="0"/>
                      </a:moveTo>
                      <a:cubicBezTo>
                        <a:pt x="791" y="0"/>
                        <a:pt x="1" y="851"/>
                        <a:pt x="1" y="1824"/>
                      </a:cubicBezTo>
                      <a:cubicBezTo>
                        <a:pt x="1" y="2857"/>
                        <a:pt x="821" y="3648"/>
                        <a:pt x="1824" y="3648"/>
                      </a:cubicBezTo>
                      <a:cubicBezTo>
                        <a:pt x="2858" y="3648"/>
                        <a:pt x="3648" y="2827"/>
                        <a:pt x="3648" y="1824"/>
                      </a:cubicBezTo>
                      <a:cubicBezTo>
                        <a:pt x="3648" y="821"/>
                        <a:pt x="2858" y="0"/>
                        <a:pt x="1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5200013" y="4519930"/>
                  <a:ext cx="35530" cy="35022"/>
                </a:xfrm>
                <a:custGeom>
                  <a:avLst/>
                  <a:gdLst/>
                  <a:ahLst/>
                  <a:cxnLst/>
                  <a:rect l="l" t="t" r="r" b="b"/>
                  <a:pathLst>
                    <a:path w="2098" h="2068" extrusionOk="0">
                      <a:moveTo>
                        <a:pt x="1033" y="1"/>
                      </a:moveTo>
                      <a:cubicBezTo>
                        <a:pt x="456" y="1"/>
                        <a:pt x="0" y="487"/>
                        <a:pt x="0" y="1034"/>
                      </a:cubicBezTo>
                      <a:cubicBezTo>
                        <a:pt x="0" y="1612"/>
                        <a:pt x="456" y="2068"/>
                        <a:pt x="1033" y="2068"/>
                      </a:cubicBezTo>
                      <a:cubicBezTo>
                        <a:pt x="1611" y="2068"/>
                        <a:pt x="2097" y="1612"/>
                        <a:pt x="2067" y="1034"/>
                      </a:cubicBezTo>
                      <a:cubicBezTo>
                        <a:pt x="2067" y="487"/>
                        <a:pt x="1611" y="1"/>
                        <a:pt x="10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4954449" y="3533573"/>
                  <a:ext cx="526543" cy="623902"/>
                </a:xfrm>
                <a:custGeom>
                  <a:avLst/>
                  <a:gdLst/>
                  <a:ahLst/>
                  <a:cxnLst/>
                  <a:rect l="l" t="t" r="r" b="b"/>
                  <a:pathLst>
                    <a:path w="31092" h="36841" extrusionOk="0">
                      <a:moveTo>
                        <a:pt x="28530" y="1"/>
                      </a:moveTo>
                      <a:cubicBezTo>
                        <a:pt x="28513" y="1"/>
                        <a:pt x="28497" y="1"/>
                        <a:pt x="28481" y="1"/>
                      </a:cubicBezTo>
                      <a:lnTo>
                        <a:pt x="10517" y="1"/>
                      </a:lnTo>
                      <a:cubicBezTo>
                        <a:pt x="9453" y="1"/>
                        <a:pt x="8541" y="731"/>
                        <a:pt x="8268" y="1764"/>
                      </a:cubicBezTo>
                      <a:lnTo>
                        <a:pt x="365" y="33983"/>
                      </a:lnTo>
                      <a:cubicBezTo>
                        <a:pt x="0" y="35412"/>
                        <a:pt x="1125" y="36840"/>
                        <a:pt x="2614" y="36840"/>
                      </a:cubicBezTo>
                      <a:lnTo>
                        <a:pt x="20761" y="36840"/>
                      </a:lnTo>
                      <a:cubicBezTo>
                        <a:pt x="21824" y="36840"/>
                        <a:pt x="22736" y="36081"/>
                        <a:pt x="23010" y="35047"/>
                      </a:cubicBezTo>
                      <a:lnTo>
                        <a:pt x="30761" y="2828"/>
                      </a:lnTo>
                      <a:cubicBezTo>
                        <a:pt x="31091" y="1384"/>
                        <a:pt x="30024" y="1"/>
                        <a:pt x="28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4919949" y="3533573"/>
                  <a:ext cx="527576" cy="623902"/>
                </a:xfrm>
                <a:custGeom>
                  <a:avLst/>
                  <a:gdLst/>
                  <a:ahLst/>
                  <a:cxnLst/>
                  <a:rect l="l" t="t" r="r" b="b"/>
                  <a:pathLst>
                    <a:path w="31153" h="36841" extrusionOk="0">
                      <a:moveTo>
                        <a:pt x="28561" y="1"/>
                      </a:moveTo>
                      <a:cubicBezTo>
                        <a:pt x="28545" y="1"/>
                        <a:pt x="28528" y="1"/>
                        <a:pt x="28512" y="1"/>
                      </a:cubicBezTo>
                      <a:lnTo>
                        <a:pt x="10548" y="1"/>
                      </a:lnTo>
                      <a:cubicBezTo>
                        <a:pt x="9484" y="1"/>
                        <a:pt x="8572" y="731"/>
                        <a:pt x="8299" y="1764"/>
                      </a:cubicBezTo>
                      <a:lnTo>
                        <a:pt x="396" y="33983"/>
                      </a:lnTo>
                      <a:cubicBezTo>
                        <a:pt x="1" y="35412"/>
                        <a:pt x="1156" y="36840"/>
                        <a:pt x="2645" y="36840"/>
                      </a:cubicBezTo>
                      <a:lnTo>
                        <a:pt x="20791" y="36840"/>
                      </a:lnTo>
                      <a:cubicBezTo>
                        <a:pt x="21855" y="36840"/>
                        <a:pt x="22767" y="36081"/>
                        <a:pt x="23041" y="35047"/>
                      </a:cubicBezTo>
                      <a:lnTo>
                        <a:pt x="30792" y="2828"/>
                      </a:lnTo>
                      <a:cubicBezTo>
                        <a:pt x="31152" y="1384"/>
                        <a:pt x="30085" y="1"/>
                        <a:pt x="28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4951874" y="3559842"/>
                  <a:ext cx="464832" cy="570862"/>
                </a:xfrm>
                <a:custGeom>
                  <a:avLst/>
                  <a:gdLst/>
                  <a:ahLst/>
                  <a:cxnLst/>
                  <a:rect l="l" t="t" r="r" b="b"/>
                  <a:pathLst>
                    <a:path w="27448" h="33709" extrusionOk="0">
                      <a:moveTo>
                        <a:pt x="26688" y="213"/>
                      </a:moveTo>
                      <a:cubicBezTo>
                        <a:pt x="26931" y="213"/>
                        <a:pt x="27052" y="335"/>
                        <a:pt x="27113" y="395"/>
                      </a:cubicBezTo>
                      <a:cubicBezTo>
                        <a:pt x="27204" y="487"/>
                        <a:pt x="27265" y="639"/>
                        <a:pt x="27235" y="851"/>
                      </a:cubicBezTo>
                      <a:lnTo>
                        <a:pt x="19484" y="33071"/>
                      </a:lnTo>
                      <a:cubicBezTo>
                        <a:pt x="19393" y="33344"/>
                        <a:pt x="19210" y="33496"/>
                        <a:pt x="18937" y="33496"/>
                      </a:cubicBezTo>
                      <a:lnTo>
                        <a:pt x="791" y="33496"/>
                      </a:lnTo>
                      <a:cubicBezTo>
                        <a:pt x="547" y="33496"/>
                        <a:pt x="456" y="33375"/>
                        <a:pt x="365" y="33314"/>
                      </a:cubicBezTo>
                      <a:cubicBezTo>
                        <a:pt x="304" y="33223"/>
                        <a:pt x="213" y="33071"/>
                        <a:pt x="243" y="32858"/>
                      </a:cubicBezTo>
                      <a:lnTo>
                        <a:pt x="8146" y="639"/>
                      </a:lnTo>
                      <a:cubicBezTo>
                        <a:pt x="8238" y="365"/>
                        <a:pt x="8450" y="213"/>
                        <a:pt x="8693" y="213"/>
                      </a:cubicBezTo>
                      <a:close/>
                      <a:moveTo>
                        <a:pt x="8693" y="0"/>
                      </a:moveTo>
                      <a:cubicBezTo>
                        <a:pt x="8359" y="0"/>
                        <a:pt x="8055" y="243"/>
                        <a:pt x="7964" y="578"/>
                      </a:cubicBezTo>
                      <a:lnTo>
                        <a:pt x="61" y="32797"/>
                      </a:lnTo>
                      <a:cubicBezTo>
                        <a:pt x="0" y="33101"/>
                        <a:pt x="152" y="33344"/>
                        <a:pt x="213" y="33435"/>
                      </a:cubicBezTo>
                      <a:cubicBezTo>
                        <a:pt x="304" y="33527"/>
                        <a:pt x="487" y="33709"/>
                        <a:pt x="791" y="33709"/>
                      </a:cubicBezTo>
                      <a:lnTo>
                        <a:pt x="18937" y="33709"/>
                      </a:lnTo>
                      <a:cubicBezTo>
                        <a:pt x="19302" y="33709"/>
                        <a:pt x="19606" y="33466"/>
                        <a:pt x="19636" y="33131"/>
                      </a:cubicBezTo>
                      <a:lnTo>
                        <a:pt x="27387" y="942"/>
                      </a:lnTo>
                      <a:cubicBezTo>
                        <a:pt x="27448" y="608"/>
                        <a:pt x="27296" y="395"/>
                        <a:pt x="27235" y="274"/>
                      </a:cubicBezTo>
                      <a:cubicBezTo>
                        <a:pt x="27144" y="213"/>
                        <a:pt x="26961" y="0"/>
                        <a:pt x="266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4781983" y="4109640"/>
                  <a:ext cx="566239" cy="63845"/>
                </a:xfrm>
                <a:custGeom>
                  <a:avLst/>
                  <a:gdLst/>
                  <a:ahLst/>
                  <a:cxnLst/>
                  <a:rect l="l" t="t" r="r" b="b"/>
                  <a:pathLst>
                    <a:path w="33436" h="3770" extrusionOk="0">
                      <a:moveTo>
                        <a:pt x="852" y="1"/>
                      </a:moveTo>
                      <a:lnTo>
                        <a:pt x="1" y="3770"/>
                      </a:lnTo>
                      <a:lnTo>
                        <a:pt x="30457" y="3770"/>
                      </a:lnTo>
                      <a:cubicBezTo>
                        <a:pt x="31673" y="3770"/>
                        <a:pt x="32737" y="2919"/>
                        <a:pt x="33010" y="1764"/>
                      </a:cubicBezTo>
                      <a:lnTo>
                        <a:pt x="33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4752648" y="4109640"/>
                  <a:ext cx="562632" cy="63845"/>
                </a:xfrm>
                <a:custGeom>
                  <a:avLst/>
                  <a:gdLst/>
                  <a:ahLst/>
                  <a:cxnLst/>
                  <a:rect l="l" t="t" r="r" b="b"/>
                  <a:pathLst>
                    <a:path w="33223" h="3770" extrusionOk="0">
                      <a:moveTo>
                        <a:pt x="2128" y="1"/>
                      </a:moveTo>
                      <a:cubicBezTo>
                        <a:pt x="1277" y="1"/>
                        <a:pt x="517" y="609"/>
                        <a:pt x="304" y="1460"/>
                      </a:cubicBezTo>
                      <a:cubicBezTo>
                        <a:pt x="0" y="2615"/>
                        <a:pt x="912" y="3770"/>
                        <a:pt x="2128" y="3770"/>
                      </a:cubicBezTo>
                      <a:lnTo>
                        <a:pt x="30244" y="3770"/>
                      </a:lnTo>
                      <a:cubicBezTo>
                        <a:pt x="31460" y="3770"/>
                        <a:pt x="32524" y="2919"/>
                        <a:pt x="32797" y="1764"/>
                      </a:cubicBezTo>
                      <a:lnTo>
                        <a:pt x="332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4699620" y="3538688"/>
                  <a:ext cx="377329" cy="261934"/>
                </a:xfrm>
                <a:custGeom>
                  <a:avLst/>
                  <a:gdLst/>
                  <a:ahLst/>
                  <a:cxnLst/>
                  <a:rect l="l" t="t" r="r" b="b"/>
                  <a:pathLst>
                    <a:path w="22281" h="15467" extrusionOk="0">
                      <a:moveTo>
                        <a:pt x="10558" y="10528"/>
                      </a:moveTo>
                      <a:cubicBezTo>
                        <a:pt x="10604" y="10544"/>
                        <a:pt x="10646" y="10581"/>
                        <a:pt x="10669" y="10581"/>
                      </a:cubicBezTo>
                      <a:cubicBezTo>
                        <a:pt x="10700" y="10611"/>
                        <a:pt x="10730" y="10611"/>
                        <a:pt x="10730" y="10611"/>
                      </a:cubicBezTo>
                      <a:lnTo>
                        <a:pt x="10700" y="10611"/>
                      </a:lnTo>
                      <a:cubicBezTo>
                        <a:pt x="10670" y="10596"/>
                        <a:pt x="10619" y="10567"/>
                        <a:pt x="10558" y="10528"/>
                      </a:cubicBezTo>
                      <a:close/>
                      <a:moveTo>
                        <a:pt x="19388" y="1"/>
                      </a:moveTo>
                      <a:cubicBezTo>
                        <a:pt x="18537" y="1"/>
                        <a:pt x="17706" y="417"/>
                        <a:pt x="17204" y="1188"/>
                      </a:cubicBezTo>
                      <a:lnTo>
                        <a:pt x="17174" y="1219"/>
                      </a:lnTo>
                      <a:lnTo>
                        <a:pt x="16931" y="1553"/>
                      </a:lnTo>
                      <a:lnTo>
                        <a:pt x="16718" y="1918"/>
                      </a:lnTo>
                      <a:lnTo>
                        <a:pt x="16262" y="2617"/>
                      </a:lnTo>
                      <a:cubicBezTo>
                        <a:pt x="15958" y="3073"/>
                        <a:pt x="15593" y="3590"/>
                        <a:pt x="15289" y="4046"/>
                      </a:cubicBezTo>
                      <a:cubicBezTo>
                        <a:pt x="14985" y="4502"/>
                        <a:pt x="14682" y="4957"/>
                        <a:pt x="14347" y="5413"/>
                      </a:cubicBezTo>
                      <a:cubicBezTo>
                        <a:pt x="14013" y="5869"/>
                        <a:pt x="13709" y="6325"/>
                        <a:pt x="13374" y="6781"/>
                      </a:cubicBezTo>
                      <a:cubicBezTo>
                        <a:pt x="13223" y="6994"/>
                        <a:pt x="13010" y="7176"/>
                        <a:pt x="12858" y="7419"/>
                      </a:cubicBezTo>
                      <a:cubicBezTo>
                        <a:pt x="12706" y="7632"/>
                        <a:pt x="12523" y="7845"/>
                        <a:pt x="12371" y="8058"/>
                      </a:cubicBezTo>
                      <a:cubicBezTo>
                        <a:pt x="12037" y="8483"/>
                        <a:pt x="11703" y="8909"/>
                        <a:pt x="11338" y="9274"/>
                      </a:cubicBezTo>
                      <a:cubicBezTo>
                        <a:pt x="11186" y="9456"/>
                        <a:pt x="11004" y="9669"/>
                        <a:pt x="10852" y="9821"/>
                      </a:cubicBezTo>
                      <a:cubicBezTo>
                        <a:pt x="10669" y="10003"/>
                        <a:pt x="10517" y="10155"/>
                        <a:pt x="10365" y="10277"/>
                      </a:cubicBezTo>
                      <a:cubicBezTo>
                        <a:pt x="10336" y="10294"/>
                        <a:pt x="10307" y="10313"/>
                        <a:pt x="10280" y="10333"/>
                      </a:cubicBezTo>
                      <a:lnTo>
                        <a:pt x="10280" y="10333"/>
                      </a:lnTo>
                      <a:cubicBezTo>
                        <a:pt x="10146" y="10240"/>
                        <a:pt x="10005" y="10106"/>
                        <a:pt x="9818" y="9973"/>
                      </a:cubicBezTo>
                      <a:lnTo>
                        <a:pt x="9301" y="9426"/>
                      </a:lnTo>
                      <a:cubicBezTo>
                        <a:pt x="8967" y="9091"/>
                        <a:pt x="8602" y="8666"/>
                        <a:pt x="8268" y="8240"/>
                      </a:cubicBezTo>
                      <a:cubicBezTo>
                        <a:pt x="7934" y="7845"/>
                        <a:pt x="7599" y="7419"/>
                        <a:pt x="7235" y="6964"/>
                      </a:cubicBezTo>
                      <a:cubicBezTo>
                        <a:pt x="6596" y="6052"/>
                        <a:pt x="5958" y="5140"/>
                        <a:pt x="5320" y="4198"/>
                      </a:cubicBezTo>
                      <a:cubicBezTo>
                        <a:pt x="4955" y="3742"/>
                        <a:pt x="4651" y="3286"/>
                        <a:pt x="4347" y="2769"/>
                      </a:cubicBezTo>
                      <a:lnTo>
                        <a:pt x="3891" y="2070"/>
                      </a:lnTo>
                      <a:lnTo>
                        <a:pt x="3678" y="1705"/>
                      </a:lnTo>
                      <a:lnTo>
                        <a:pt x="3435" y="1371"/>
                      </a:lnTo>
                      <a:lnTo>
                        <a:pt x="3405" y="1340"/>
                      </a:lnTo>
                      <a:cubicBezTo>
                        <a:pt x="3085" y="829"/>
                        <a:pt x="2541" y="541"/>
                        <a:pt x="1971" y="541"/>
                      </a:cubicBezTo>
                      <a:cubicBezTo>
                        <a:pt x="1729" y="541"/>
                        <a:pt x="1482" y="593"/>
                        <a:pt x="1247" y="702"/>
                      </a:cubicBezTo>
                      <a:cubicBezTo>
                        <a:pt x="365" y="1067"/>
                        <a:pt x="0" y="2100"/>
                        <a:pt x="365" y="2982"/>
                      </a:cubicBezTo>
                      <a:lnTo>
                        <a:pt x="548" y="3377"/>
                      </a:lnTo>
                      <a:lnTo>
                        <a:pt x="760" y="3802"/>
                      </a:lnTo>
                      <a:cubicBezTo>
                        <a:pt x="851" y="4076"/>
                        <a:pt x="1003" y="4350"/>
                        <a:pt x="1125" y="4623"/>
                      </a:cubicBezTo>
                      <a:lnTo>
                        <a:pt x="1915" y="6204"/>
                      </a:lnTo>
                      <a:cubicBezTo>
                        <a:pt x="2493" y="7268"/>
                        <a:pt x="3070" y="8331"/>
                        <a:pt x="3709" y="9365"/>
                      </a:cubicBezTo>
                      <a:cubicBezTo>
                        <a:pt x="4013" y="9882"/>
                        <a:pt x="4347" y="10398"/>
                        <a:pt x="4712" y="10915"/>
                      </a:cubicBezTo>
                      <a:cubicBezTo>
                        <a:pt x="5046" y="11462"/>
                        <a:pt x="5411" y="11948"/>
                        <a:pt x="5836" y="12465"/>
                      </a:cubicBezTo>
                      <a:cubicBezTo>
                        <a:pt x="6019" y="12708"/>
                        <a:pt x="6262" y="12982"/>
                        <a:pt x="6475" y="13225"/>
                      </a:cubicBezTo>
                      <a:cubicBezTo>
                        <a:pt x="6718" y="13468"/>
                        <a:pt x="6931" y="13742"/>
                        <a:pt x="7235" y="13985"/>
                      </a:cubicBezTo>
                      <a:cubicBezTo>
                        <a:pt x="7508" y="14258"/>
                        <a:pt x="7842" y="14532"/>
                        <a:pt x="8268" y="14806"/>
                      </a:cubicBezTo>
                      <a:cubicBezTo>
                        <a:pt x="8511" y="14958"/>
                        <a:pt x="8724" y="15049"/>
                        <a:pt x="9028" y="15170"/>
                      </a:cubicBezTo>
                      <a:cubicBezTo>
                        <a:pt x="9180" y="15201"/>
                        <a:pt x="9332" y="15292"/>
                        <a:pt x="9514" y="15322"/>
                      </a:cubicBezTo>
                      <a:cubicBezTo>
                        <a:pt x="9666" y="15383"/>
                        <a:pt x="9879" y="15383"/>
                        <a:pt x="10092" y="15444"/>
                      </a:cubicBezTo>
                      <a:cubicBezTo>
                        <a:pt x="10183" y="15459"/>
                        <a:pt x="10297" y="15467"/>
                        <a:pt x="10419" y="15467"/>
                      </a:cubicBezTo>
                      <a:cubicBezTo>
                        <a:pt x="10540" y="15467"/>
                        <a:pt x="10669" y="15459"/>
                        <a:pt x="10791" y="15444"/>
                      </a:cubicBezTo>
                      <a:cubicBezTo>
                        <a:pt x="10852" y="15383"/>
                        <a:pt x="10882" y="15383"/>
                        <a:pt x="10973" y="15383"/>
                      </a:cubicBezTo>
                      <a:cubicBezTo>
                        <a:pt x="11034" y="15383"/>
                        <a:pt x="11095" y="15353"/>
                        <a:pt x="11156" y="15353"/>
                      </a:cubicBezTo>
                      <a:lnTo>
                        <a:pt x="11308" y="15353"/>
                      </a:lnTo>
                      <a:cubicBezTo>
                        <a:pt x="11338" y="15353"/>
                        <a:pt x="11399" y="15322"/>
                        <a:pt x="11429" y="15322"/>
                      </a:cubicBezTo>
                      <a:cubicBezTo>
                        <a:pt x="11612" y="15292"/>
                        <a:pt x="11733" y="15201"/>
                        <a:pt x="11885" y="15170"/>
                      </a:cubicBezTo>
                      <a:cubicBezTo>
                        <a:pt x="12037" y="15079"/>
                        <a:pt x="12159" y="15049"/>
                        <a:pt x="12250" y="14988"/>
                      </a:cubicBezTo>
                      <a:cubicBezTo>
                        <a:pt x="12706" y="14745"/>
                        <a:pt x="13071" y="14532"/>
                        <a:pt x="13374" y="14289"/>
                      </a:cubicBezTo>
                      <a:cubicBezTo>
                        <a:pt x="13678" y="14076"/>
                        <a:pt x="13922" y="13833"/>
                        <a:pt x="14195" y="13620"/>
                      </a:cubicBezTo>
                      <a:cubicBezTo>
                        <a:pt x="14438" y="13377"/>
                        <a:pt x="14682" y="13164"/>
                        <a:pt x="14925" y="12921"/>
                      </a:cubicBezTo>
                      <a:cubicBezTo>
                        <a:pt x="15381" y="12465"/>
                        <a:pt x="15776" y="11979"/>
                        <a:pt x="16201" y="11523"/>
                      </a:cubicBezTo>
                      <a:cubicBezTo>
                        <a:pt x="16627" y="11067"/>
                        <a:pt x="17022" y="10611"/>
                        <a:pt x="17387" y="10125"/>
                      </a:cubicBezTo>
                      <a:cubicBezTo>
                        <a:pt x="17782" y="9638"/>
                        <a:pt x="18147" y="9182"/>
                        <a:pt x="18481" y="8666"/>
                      </a:cubicBezTo>
                      <a:cubicBezTo>
                        <a:pt x="18876" y="8179"/>
                        <a:pt x="19210" y="7693"/>
                        <a:pt x="19545" y="7207"/>
                      </a:cubicBezTo>
                      <a:lnTo>
                        <a:pt x="20578" y="5717"/>
                      </a:lnTo>
                      <a:lnTo>
                        <a:pt x="21065" y="4957"/>
                      </a:lnTo>
                      <a:lnTo>
                        <a:pt x="21308" y="4562"/>
                      </a:lnTo>
                      <a:lnTo>
                        <a:pt x="21581" y="4198"/>
                      </a:lnTo>
                      <a:cubicBezTo>
                        <a:pt x="22280" y="2982"/>
                        <a:pt x="21946" y="1371"/>
                        <a:pt x="20821" y="429"/>
                      </a:cubicBezTo>
                      <a:cubicBezTo>
                        <a:pt x="20377" y="139"/>
                        <a:pt x="19879" y="1"/>
                        <a:pt x="19388"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4667694" y="3435560"/>
                  <a:ext cx="103998" cy="155531"/>
                </a:xfrm>
                <a:custGeom>
                  <a:avLst/>
                  <a:gdLst/>
                  <a:ahLst/>
                  <a:cxnLst/>
                  <a:rect l="l" t="t" r="r" b="b"/>
                  <a:pathLst>
                    <a:path w="6141" h="9184" extrusionOk="0">
                      <a:moveTo>
                        <a:pt x="2743" y="1"/>
                      </a:moveTo>
                      <a:cubicBezTo>
                        <a:pt x="2275" y="1"/>
                        <a:pt x="3040" y="3204"/>
                        <a:pt x="3040" y="3204"/>
                      </a:cubicBezTo>
                      <a:cubicBezTo>
                        <a:pt x="3040" y="3204"/>
                        <a:pt x="2904" y="3088"/>
                        <a:pt x="2679" y="3088"/>
                      </a:cubicBezTo>
                      <a:cubicBezTo>
                        <a:pt x="2622" y="3088"/>
                        <a:pt x="2560" y="3095"/>
                        <a:pt x="2493" y="3113"/>
                      </a:cubicBezTo>
                      <a:cubicBezTo>
                        <a:pt x="1977" y="3265"/>
                        <a:pt x="882" y="3964"/>
                        <a:pt x="426" y="4572"/>
                      </a:cubicBezTo>
                      <a:cubicBezTo>
                        <a:pt x="1" y="5150"/>
                        <a:pt x="578" y="6396"/>
                        <a:pt x="578" y="6396"/>
                      </a:cubicBezTo>
                      <a:cubicBezTo>
                        <a:pt x="578" y="6396"/>
                        <a:pt x="1186" y="8767"/>
                        <a:pt x="2402" y="9132"/>
                      </a:cubicBezTo>
                      <a:cubicBezTo>
                        <a:pt x="2504" y="9167"/>
                        <a:pt x="2611" y="9184"/>
                        <a:pt x="2723" y="9184"/>
                      </a:cubicBezTo>
                      <a:cubicBezTo>
                        <a:pt x="3743" y="9184"/>
                        <a:pt x="5077" y="7825"/>
                        <a:pt x="5077" y="7825"/>
                      </a:cubicBezTo>
                      <a:cubicBezTo>
                        <a:pt x="5715" y="6973"/>
                        <a:pt x="5776" y="6518"/>
                        <a:pt x="5989" y="5606"/>
                      </a:cubicBezTo>
                      <a:cubicBezTo>
                        <a:pt x="6141" y="4694"/>
                        <a:pt x="4682" y="3782"/>
                        <a:pt x="4682" y="3782"/>
                      </a:cubicBezTo>
                      <a:cubicBezTo>
                        <a:pt x="4682" y="3782"/>
                        <a:pt x="3344" y="286"/>
                        <a:pt x="2797" y="13"/>
                      </a:cubicBezTo>
                      <a:cubicBezTo>
                        <a:pt x="2778" y="5"/>
                        <a:pt x="2759" y="1"/>
                        <a:pt x="2743"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4719182" y="3500987"/>
                  <a:ext cx="44539" cy="36918"/>
                </a:xfrm>
                <a:custGeom>
                  <a:avLst/>
                  <a:gdLst/>
                  <a:ahLst/>
                  <a:cxnLst/>
                  <a:rect l="l" t="t" r="r" b="b"/>
                  <a:pathLst>
                    <a:path w="2630" h="2180" extrusionOk="0">
                      <a:moveTo>
                        <a:pt x="1108" y="0"/>
                      </a:moveTo>
                      <a:cubicBezTo>
                        <a:pt x="1096" y="0"/>
                        <a:pt x="1081" y="3"/>
                        <a:pt x="1064" y="10"/>
                      </a:cubicBezTo>
                      <a:cubicBezTo>
                        <a:pt x="821" y="40"/>
                        <a:pt x="456" y="10"/>
                        <a:pt x="274" y="192"/>
                      </a:cubicBezTo>
                      <a:cubicBezTo>
                        <a:pt x="0" y="466"/>
                        <a:pt x="183" y="831"/>
                        <a:pt x="396" y="1044"/>
                      </a:cubicBezTo>
                      <a:cubicBezTo>
                        <a:pt x="882" y="1651"/>
                        <a:pt x="1794" y="1895"/>
                        <a:pt x="2462" y="2168"/>
                      </a:cubicBezTo>
                      <a:cubicBezTo>
                        <a:pt x="2478" y="2176"/>
                        <a:pt x="2492" y="2179"/>
                        <a:pt x="2505" y="2179"/>
                      </a:cubicBezTo>
                      <a:cubicBezTo>
                        <a:pt x="2596" y="2179"/>
                        <a:pt x="2630" y="2012"/>
                        <a:pt x="2523" y="1986"/>
                      </a:cubicBezTo>
                      <a:cubicBezTo>
                        <a:pt x="1976" y="1773"/>
                        <a:pt x="1490" y="1591"/>
                        <a:pt x="1003" y="1317"/>
                      </a:cubicBezTo>
                      <a:cubicBezTo>
                        <a:pt x="760" y="1165"/>
                        <a:pt x="396" y="952"/>
                        <a:pt x="365" y="648"/>
                      </a:cubicBezTo>
                      <a:cubicBezTo>
                        <a:pt x="304" y="192"/>
                        <a:pt x="730" y="223"/>
                        <a:pt x="1064" y="192"/>
                      </a:cubicBezTo>
                      <a:cubicBezTo>
                        <a:pt x="1172" y="192"/>
                        <a:pt x="1208" y="0"/>
                        <a:pt x="1108"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4677636" y="3512758"/>
                  <a:ext cx="47909" cy="28095"/>
                </a:xfrm>
                <a:custGeom>
                  <a:avLst/>
                  <a:gdLst/>
                  <a:ahLst/>
                  <a:cxnLst/>
                  <a:rect l="l" t="t" r="r" b="b"/>
                  <a:pathLst>
                    <a:path w="2829" h="1659" extrusionOk="0">
                      <a:moveTo>
                        <a:pt x="2663" y="0"/>
                      </a:moveTo>
                      <a:cubicBezTo>
                        <a:pt x="2645" y="0"/>
                        <a:pt x="2625" y="4"/>
                        <a:pt x="2605" y="14"/>
                      </a:cubicBezTo>
                      <a:cubicBezTo>
                        <a:pt x="1937" y="713"/>
                        <a:pt x="1055" y="1200"/>
                        <a:pt x="113" y="1473"/>
                      </a:cubicBezTo>
                      <a:cubicBezTo>
                        <a:pt x="1" y="1501"/>
                        <a:pt x="18" y="1659"/>
                        <a:pt x="117" y="1659"/>
                      </a:cubicBezTo>
                      <a:cubicBezTo>
                        <a:pt x="125" y="1659"/>
                        <a:pt x="134" y="1658"/>
                        <a:pt x="143" y="1656"/>
                      </a:cubicBezTo>
                      <a:cubicBezTo>
                        <a:pt x="1146" y="1382"/>
                        <a:pt x="1997" y="896"/>
                        <a:pt x="2727" y="166"/>
                      </a:cubicBezTo>
                      <a:cubicBezTo>
                        <a:pt x="2829" y="115"/>
                        <a:pt x="2760" y="0"/>
                        <a:pt x="2663"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4710087" y="3533336"/>
                  <a:ext cx="16833" cy="41796"/>
                </a:xfrm>
                <a:custGeom>
                  <a:avLst/>
                  <a:gdLst/>
                  <a:ahLst/>
                  <a:cxnLst/>
                  <a:rect l="l" t="t" r="r" b="b"/>
                  <a:pathLst>
                    <a:path w="994" h="2468" extrusionOk="0">
                      <a:moveTo>
                        <a:pt x="150" y="1"/>
                      </a:moveTo>
                      <a:cubicBezTo>
                        <a:pt x="99" y="1"/>
                        <a:pt x="0" y="116"/>
                        <a:pt x="51" y="167"/>
                      </a:cubicBezTo>
                      <a:cubicBezTo>
                        <a:pt x="629" y="775"/>
                        <a:pt x="811" y="1504"/>
                        <a:pt x="629" y="2355"/>
                      </a:cubicBezTo>
                      <a:cubicBezTo>
                        <a:pt x="610" y="2411"/>
                        <a:pt x="671" y="2467"/>
                        <a:pt x="728" y="2467"/>
                      </a:cubicBezTo>
                      <a:cubicBezTo>
                        <a:pt x="765" y="2467"/>
                        <a:pt x="799" y="2445"/>
                        <a:pt x="811" y="2386"/>
                      </a:cubicBezTo>
                      <a:cubicBezTo>
                        <a:pt x="993" y="1504"/>
                        <a:pt x="811" y="684"/>
                        <a:pt x="173" y="15"/>
                      </a:cubicBezTo>
                      <a:cubicBezTo>
                        <a:pt x="168" y="5"/>
                        <a:pt x="160" y="1"/>
                        <a:pt x="150"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4700348" y="3491926"/>
                  <a:ext cx="18493" cy="29044"/>
                </a:xfrm>
                <a:custGeom>
                  <a:avLst/>
                  <a:gdLst/>
                  <a:ahLst/>
                  <a:cxnLst/>
                  <a:rect l="l" t="t" r="r" b="b"/>
                  <a:pathLst>
                    <a:path w="1092" h="1715" extrusionOk="0">
                      <a:moveTo>
                        <a:pt x="151" y="0"/>
                      </a:moveTo>
                      <a:cubicBezTo>
                        <a:pt x="84" y="0"/>
                        <a:pt x="1" y="109"/>
                        <a:pt x="49" y="180"/>
                      </a:cubicBezTo>
                      <a:cubicBezTo>
                        <a:pt x="444" y="606"/>
                        <a:pt x="626" y="1153"/>
                        <a:pt x="869" y="1670"/>
                      </a:cubicBezTo>
                      <a:cubicBezTo>
                        <a:pt x="880" y="1702"/>
                        <a:pt x="913" y="1715"/>
                        <a:pt x="948" y="1715"/>
                      </a:cubicBezTo>
                      <a:cubicBezTo>
                        <a:pt x="1015" y="1715"/>
                        <a:pt x="1091" y="1668"/>
                        <a:pt x="1052" y="1609"/>
                      </a:cubicBezTo>
                      <a:cubicBezTo>
                        <a:pt x="869" y="1031"/>
                        <a:pt x="626" y="454"/>
                        <a:pt x="201" y="28"/>
                      </a:cubicBezTo>
                      <a:cubicBezTo>
                        <a:pt x="187" y="9"/>
                        <a:pt x="170" y="0"/>
                        <a:pt x="151"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4687561" y="3501325"/>
                  <a:ext cx="18578" cy="29941"/>
                </a:xfrm>
                <a:custGeom>
                  <a:avLst/>
                  <a:gdLst/>
                  <a:ahLst/>
                  <a:cxnLst/>
                  <a:rect l="l" t="t" r="r" b="b"/>
                  <a:pathLst>
                    <a:path w="1097" h="1768" extrusionOk="0">
                      <a:moveTo>
                        <a:pt x="161" y="1"/>
                      </a:moveTo>
                      <a:cubicBezTo>
                        <a:pt x="79" y="1"/>
                        <a:pt x="1" y="87"/>
                        <a:pt x="44" y="172"/>
                      </a:cubicBezTo>
                      <a:cubicBezTo>
                        <a:pt x="408" y="628"/>
                        <a:pt x="652" y="1145"/>
                        <a:pt x="864" y="1723"/>
                      </a:cubicBezTo>
                      <a:cubicBezTo>
                        <a:pt x="886" y="1754"/>
                        <a:pt x="922" y="1768"/>
                        <a:pt x="958" y="1768"/>
                      </a:cubicBezTo>
                      <a:cubicBezTo>
                        <a:pt x="1026" y="1768"/>
                        <a:pt x="1097" y="1721"/>
                        <a:pt x="1077" y="1662"/>
                      </a:cubicBezTo>
                      <a:cubicBezTo>
                        <a:pt x="895" y="1084"/>
                        <a:pt x="621" y="537"/>
                        <a:pt x="256" y="51"/>
                      </a:cubicBezTo>
                      <a:cubicBezTo>
                        <a:pt x="230" y="15"/>
                        <a:pt x="195" y="1"/>
                        <a:pt x="161"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4674621" y="3512521"/>
                  <a:ext cx="15546" cy="24776"/>
                </a:xfrm>
                <a:custGeom>
                  <a:avLst/>
                  <a:gdLst/>
                  <a:ahLst/>
                  <a:cxnLst/>
                  <a:rect l="l" t="t" r="r" b="b"/>
                  <a:pathLst>
                    <a:path w="918" h="1463" extrusionOk="0">
                      <a:moveTo>
                        <a:pt x="150" y="0"/>
                      </a:moveTo>
                      <a:cubicBezTo>
                        <a:pt x="83" y="0"/>
                        <a:pt x="0" y="109"/>
                        <a:pt x="48" y="180"/>
                      </a:cubicBezTo>
                      <a:cubicBezTo>
                        <a:pt x="349" y="572"/>
                        <a:pt x="561" y="905"/>
                        <a:pt x="654" y="1355"/>
                      </a:cubicBezTo>
                      <a:lnTo>
                        <a:pt x="654" y="1355"/>
                      </a:lnTo>
                      <a:cubicBezTo>
                        <a:pt x="654" y="1359"/>
                        <a:pt x="655" y="1362"/>
                        <a:pt x="656" y="1366"/>
                      </a:cubicBezTo>
                      <a:cubicBezTo>
                        <a:pt x="656" y="1366"/>
                        <a:pt x="656" y="1396"/>
                        <a:pt x="716" y="1396"/>
                      </a:cubicBezTo>
                      <a:cubicBezTo>
                        <a:pt x="728" y="1442"/>
                        <a:pt x="762" y="1462"/>
                        <a:pt x="798" y="1462"/>
                      </a:cubicBezTo>
                      <a:cubicBezTo>
                        <a:pt x="855" y="1462"/>
                        <a:pt x="918" y="1410"/>
                        <a:pt x="899" y="1335"/>
                      </a:cubicBezTo>
                      <a:cubicBezTo>
                        <a:pt x="747" y="849"/>
                        <a:pt x="565" y="423"/>
                        <a:pt x="200" y="28"/>
                      </a:cubicBezTo>
                      <a:cubicBezTo>
                        <a:pt x="187" y="8"/>
                        <a:pt x="169" y="0"/>
                        <a:pt x="150"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4718301" y="3489995"/>
                  <a:ext cx="8366" cy="16833"/>
                </a:xfrm>
                <a:custGeom>
                  <a:avLst/>
                  <a:gdLst/>
                  <a:ahLst/>
                  <a:cxnLst/>
                  <a:rect l="l" t="t" r="r" b="b"/>
                  <a:pathLst>
                    <a:path w="494" h="994" extrusionOk="0">
                      <a:moveTo>
                        <a:pt x="132" y="0"/>
                      </a:moveTo>
                      <a:cubicBezTo>
                        <a:pt x="69" y="0"/>
                        <a:pt x="1" y="79"/>
                        <a:pt x="22" y="142"/>
                      </a:cubicBezTo>
                      <a:cubicBezTo>
                        <a:pt x="144" y="386"/>
                        <a:pt x="265" y="659"/>
                        <a:pt x="296" y="902"/>
                      </a:cubicBezTo>
                      <a:cubicBezTo>
                        <a:pt x="296" y="963"/>
                        <a:pt x="349" y="993"/>
                        <a:pt x="398" y="993"/>
                      </a:cubicBezTo>
                      <a:cubicBezTo>
                        <a:pt x="448" y="993"/>
                        <a:pt x="493" y="963"/>
                        <a:pt x="478" y="902"/>
                      </a:cubicBezTo>
                      <a:cubicBezTo>
                        <a:pt x="448" y="598"/>
                        <a:pt x="326" y="294"/>
                        <a:pt x="204" y="51"/>
                      </a:cubicBezTo>
                      <a:cubicBezTo>
                        <a:pt x="186" y="15"/>
                        <a:pt x="160" y="0"/>
                        <a:pt x="132"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4983783" y="3834283"/>
                  <a:ext cx="255854" cy="136445"/>
                </a:xfrm>
                <a:custGeom>
                  <a:avLst/>
                  <a:gdLst/>
                  <a:ahLst/>
                  <a:cxnLst/>
                  <a:rect l="l" t="t" r="r" b="b"/>
                  <a:pathLst>
                    <a:path w="15108" h="8057" extrusionOk="0">
                      <a:moveTo>
                        <a:pt x="1978" y="1"/>
                      </a:moveTo>
                      <a:cubicBezTo>
                        <a:pt x="1666" y="1"/>
                        <a:pt x="1381" y="9"/>
                        <a:pt x="1125" y="27"/>
                      </a:cubicBezTo>
                      <a:lnTo>
                        <a:pt x="1065" y="483"/>
                      </a:lnTo>
                      <a:lnTo>
                        <a:pt x="943" y="1182"/>
                      </a:lnTo>
                      <a:lnTo>
                        <a:pt x="882" y="1699"/>
                      </a:lnTo>
                      <a:lnTo>
                        <a:pt x="670" y="2854"/>
                      </a:lnTo>
                      <a:lnTo>
                        <a:pt x="1" y="6806"/>
                      </a:lnTo>
                      <a:lnTo>
                        <a:pt x="1" y="6927"/>
                      </a:lnTo>
                      <a:cubicBezTo>
                        <a:pt x="305" y="6988"/>
                        <a:pt x="578" y="7079"/>
                        <a:pt x="852" y="7140"/>
                      </a:cubicBezTo>
                      <a:cubicBezTo>
                        <a:pt x="943" y="7170"/>
                        <a:pt x="1065" y="7170"/>
                        <a:pt x="1186" y="7231"/>
                      </a:cubicBezTo>
                      <a:cubicBezTo>
                        <a:pt x="3853" y="7849"/>
                        <a:pt x="6314" y="8057"/>
                        <a:pt x="8409" y="8057"/>
                      </a:cubicBezTo>
                      <a:cubicBezTo>
                        <a:pt x="9920" y="8057"/>
                        <a:pt x="11241" y="7949"/>
                        <a:pt x="12311" y="7809"/>
                      </a:cubicBezTo>
                      <a:cubicBezTo>
                        <a:pt x="12433" y="7809"/>
                        <a:pt x="12554" y="7778"/>
                        <a:pt x="12645" y="7778"/>
                      </a:cubicBezTo>
                      <a:cubicBezTo>
                        <a:pt x="14135" y="7596"/>
                        <a:pt x="15047" y="7322"/>
                        <a:pt x="15107" y="7322"/>
                      </a:cubicBezTo>
                      <a:cubicBezTo>
                        <a:pt x="14895" y="6228"/>
                        <a:pt x="14773" y="5742"/>
                        <a:pt x="14712" y="4648"/>
                      </a:cubicBezTo>
                      <a:cubicBezTo>
                        <a:pt x="14712" y="4344"/>
                        <a:pt x="14652" y="4040"/>
                        <a:pt x="14652" y="3766"/>
                      </a:cubicBezTo>
                      <a:cubicBezTo>
                        <a:pt x="14652" y="3219"/>
                        <a:pt x="14621" y="2733"/>
                        <a:pt x="14652" y="2368"/>
                      </a:cubicBezTo>
                      <a:lnTo>
                        <a:pt x="14652" y="2307"/>
                      </a:lnTo>
                      <a:lnTo>
                        <a:pt x="14652" y="1638"/>
                      </a:lnTo>
                      <a:cubicBezTo>
                        <a:pt x="12919" y="1304"/>
                        <a:pt x="9636" y="727"/>
                        <a:pt x="6657" y="331"/>
                      </a:cubicBezTo>
                      <a:cubicBezTo>
                        <a:pt x="4882" y="137"/>
                        <a:pt x="3224" y="1"/>
                        <a:pt x="1978"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4977618" y="3897542"/>
                  <a:ext cx="269233" cy="136428"/>
                </a:xfrm>
                <a:custGeom>
                  <a:avLst/>
                  <a:gdLst/>
                  <a:ahLst/>
                  <a:cxnLst/>
                  <a:rect l="l" t="t" r="r" b="b"/>
                  <a:pathLst>
                    <a:path w="15898" h="8056" extrusionOk="0">
                      <a:moveTo>
                        <a:pt x="15198" y="1368"/>
                      </a:moveTo>
                      <a:cubicBezTo>
                        <a:pt x="15198" y="1368"/>
                        <a:pt x="5167" y="2524"/>
                        <a:pt x="882" y="1"/>
                      </a:cubicBezTo>
                      <a:cubicBezTo>
                        <a:pt x="882" y="1"/>
                        <a:pt x="0" y="4256"/>
                        <a:pt x="61" y="5350"/>
                      </a:cubicBezTo>
                      <a:cubicBezTo>
                        <a:pt x="243" y="8056"/>
                        <a:pt x="15380" y="7448"/>
                        <a:pt x="15745" y="4803"/>
                      </a:cubicBezTo>
                      <a:cubicBezTo>
                        <a:pt x="15897" y="3648"/>
                        <a:pt x="15198" y="1368"/>
                        <a:pt x="15198" y="13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4983275" y="3891885"/>
                  <a:ext cx="259444" cy="56377"/>
                </a:xfrm>
                <a:custGeom>
                  <a:avLst/>
                  <a:gdLst/>
                  <a:ahLst/>
                  <a:cxnLst/>
                  <a:rect l="l" t="t" r="r" b="b"/>
                  <a:pathLst>
                    <a:path w="15320" h="3329" extrusionOk="0">
                      <a:moveTo>
                        <a:pt x="639" y="0"/>
                      </a:moveTo>
                      <a:cubicBezTo>
                        <a:pt x="0" y="851"/>
                        <a:pt x="244" y="1672"/>
                        <a:pt x="244" y="1672"/>
                      </a:cubicBezTo>
                      <a:cubicBezTo>
                        <a:pt x="2693" y="2994"/>
                        <a:pt x="6376" y="3329"/>
                        <a:pt x="9473" y="3329"/>
                      </a:cubicBezTo>
                      <a:cubicBezTo>
                        <a:pt x="12642" y="3329"/>
                        <a:pt x="15198" y="2979"/>
                        <a:pt x="15198" y="2979"/>
                      </a:cubicBezTo>
                      <a:cubicBezTo>
                        <a:pt x="15320" y="2128"/>
                        <a:pt x="14864" y="1368"/>
                        <a:pt x="14864" y="1368"/>
                      </a:cubicBezTo>
                      <a:cubicBezTo>
                        <a:pt x="12818" y="1627"/>
                        <a:pt x="11025" y="1731"/>
                        <a:pt x="9465" y="1731"/>
                      </a:cubicBezTo>
                      <a:cubicBezTo>
                        <a:pt x="3142" y="1731"/>
                        <a:pt x="639" y="25"/>
                        <a:pt x="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000771" y="3834283"/>
                  <a:ext cx="233212" cy="78714"/>
                </a:xfrm>
                <a:custGeom>
                  <a:avLst/>
                  <a:gdLst/>
                  <a:ahLst/>
                  <a:cxnLst/>
                  <a:rect l="l" t="t" r="r" b="b"/>
                  <a:pathLst>
                    <a:path w="13771" h="4648" extrusionOk="0">
                      <a:moveTo>
                        <a:pt x="1054" y="1"/>
                      </a:moveTo>
                      <a:cubicBezTo>
                        <a:pt x="745" y="1"/>
                        <a:pt x="463" y="9"/>
                        <a:pt x="214" y="27"/>
                      </a:cubicBezTo>
                      <a:lnTo>
                        <a:pt x="153" y="483"/>
                      </a:lnTo>
                      <a:lnTo>
                        <a:pt x="1" y="1213"/>
                      </a:lnTo>
                      <a:cubicBezTo>
                        <a:pt x="1065" y="1304"/>
                        <a:pt x="2463" y="1456"/>
                        <a:pt x="4013" y="1669"/>
                      </a:cubicBezTo>
                      <a:cubicBezTo>
                        <a:pt x="7053" y="2125"/>
                        <a:pt x="10700" y="3006"/>
                        <a:pt x="13770" y="4648"/>
                      </a:cubicBezTo>
                      <a:cubicBezTo>
                        <a:pt x="13770" y="4344"/>
                        <a:pt x="13740" y="4040"/>
                        <a:pt x="13740" y="3766"/>
                      </a:cubicBezTo>
                      <a:cubicBezTo>
                        <a:pt x="13740" y="3219"/>
                        <a:pt x="13709" y="2733"/>
                        <a:pt x="13740" y="2368"/>
                      </a:cubicBezTo>
                      <a:lnTo>
                        <a:pt x="13740" y="2307"/>
                      </a:lnTo>
                      <a:lnTo>
                        <a:pt x="13740" y="1638"/>
                      </a:lnTo>
                      <a:cubicBezTo>
                        <a:pt x="12007" y="1304"/>
                        <a:pt x="8724" y="727"/>
                        <a:pt x="5715" y="331"/>
                      </a:cubicBezTo>
                      <a:cubicBezTo>
                        <a:pt x="3964" y="137"/>
                        <a:pt x="2291" y="1"/>
                        <a:pt x="1054"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5232955" y="3873356"/>
                  <a:ext cx="29348" cy="24200"/>
                </a:xfrm>
                <a:custGeom>
                  <a:avLst/>
                  <a:gdLst/>
                  <a:ahLst/>
                  <a:cxnLst/>
                  <a:rect l="l" t="t" r="r" b="b"/>
                  <a:pathLst>
                    <a:path w="1733" h="1429" extrusionOk="0">
                      <a:moveTo>
                        <a:pt x="0" y="0"/>
                      </a:moveTo>
                      <a:lnTo>
                        <a:pt x="0" y="61"/>
                      </a:lnTo>
                      <a:lnTo>
                        <a:pt x="31" y="1429"/>
                      </a:lnTo>
                      <a:cubicBezTo>
                        <a:pt x="1733" y="1338"/>
                        <a:pt x="1399" y="395"/>
                        <a:pt x="1399" y="395"/>
                      </a:cubicBezTo>
                      <a:lnTo>
                        <a:pt x="0" y="0"/>
                      </a:lnTo>
                      <a:close/>
                    </a:path>
                  </a:pathLst>
                </a:custGeom>
                <a:solidFill>
                  <a:srgbClr val="CA6D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4952908" y="3515569"/>
                  <a:ext cx="349521" cy="365491"/>
                </a:xfrm>
                <a:custGeom>
                  <a:avLst/>
                  <a:gdLst/>
                  <a:ahLst/>
                  <a:cxnLst/>
                  <a:rect l="l" t="t" r="r" b="b"/>
                  <a:pathLst>
                    <a:path w="20639" h="21582" extrusionOk="0">
                      <a:moveTo>
                        <a:pt x="0" y="13131"/>
                      </a:moveTo>
                      <a:cubicBezTo>
                        <a:pt x="0" y="13222"/>
                        <a:pt x="30" y="13344"/>
                        <a:pt x="30" y="13465"/>
                      </a:cubicBezTo>
                      <a:cubicBezTo>
                        <a:pt x="30" y="13496"/>
                        <a:pt x="30" y="13526"/>
                        <a:pt x="91" y="13617"/>
                      </a:cubicBezTo>
                      <a:lnTo>
                        <a:pt x="182" y="13952"/>
                      </a:lnTo>
                      <a:cubicBezTo>
                        <a:pt x="243" y="14043"/>
                        <a:pt x="243" y="14104"/>
                        <a:pt x="274" y="14134"/>
                      </a:cubicBezTo>
                      <a:cubicBezTo>
                        <a:pt x="608" y="15016"/>
                        <a:pt x="1307" y="15897"/>
                        <a:pt x="1763" y="16475"/>
                      </a:cubicBezTo>
                      <a:cubicBezTo>
                        <a:pt x="1793" y="16535"/>
                        <a:pt x="1824" y="16566"/>
                        <a:pt x="1915" y="16627"/>
                      </a:cubicBezTo>
                      <a:cubicBezTo>
                        <a:pt x="1945" y="16657"/>
                        <a:pt x="1976" y="16718"/>
                        <a:pt x="2006" y="16748"/>
                      </a:cubicBezTo>
                      <a:lnTo>
                        <a:pt x="2158" y="16900"/>
                      </a:lnTo>
                      <a:cubicBezTo>
                        <a:pt x="2219" y="16961"/>
                        <a:pt x="2219" y="16961"/>
                        <a:pt x="2249" y="16961"/>
                      </a:cubicBezTo>
                      <a:lnTo>
                        <a:pt x="2310" y="17022"/>
                      </a:lnTo>
                      <a:lnTo>
                        <a:pt x="2310" y="17082"/>
                      </a:lnTo>
                      <a:lnTo>
                        <a:pt x="2310" y="17234"/>
                      </a:lnTo>
                      <a:cubicBezTo>
                        <a:pt x="2310" y="17326"/>
                        <a:pt x="2310" y="17417"/>
                        <a:pt x="2280" y="17569"/>
                      </a:cubicBezTo>
                      <a:cubicBezTo>
                        <a:pt x="2280" y="17660"/>
                        <a:pt x="2249" y="17842"/>
                        <a:pt x="2249" y="17994"/>
                      </a:cubicBezTo>
                      <a:lnTo>
                        <a:pt x="2249" y="18055"/>
                      </a:lnTo>
                      <a:lnTo>
                        <a:pt x="2249" y="18086"/>
                      </a:lnTo>
                      <a:lnTo>
                        <a:pt x="2249" y="18207"/>
                      </a:lnTo>
                      <a:cubicBezTo>
                        <a:pt x="2189" y="18450"/>
                        <a:pt x="2189" y="18663"/>
                        <a:pt x="2158" y="18906"/>
                      </a:cubicBezTo>
                      <a:cubicBezTo>
                        <a:pt x="2128" y="19119"/>
                        <a:pt x="2128" y="19362"/>
                        <a:pt x="2097" y="19575"/>
                      </a:cubicBezTo>
                      <a:lnTo>
                        <a:pt x="2097" y="19575"/>
                      </a:lnTo>
                      <a:lnTo>
                        <a:pt x="2097" y="19575"/>
                      </a:lnTo>
                      <a:cubicBezTo>
                        <a:pt x="2341" y="19484"/>
                        <a:pt x="2614" y="19423"/>
                        <a:pt x="2918" y="19393"/>
                      </a:cubicBezTo>
                      <a:lnTo>
                        <a:pt x="2918" y="19393"/>
                      </a:lnTo>
                      <a:cubicBezTo>
                        <a:pt x="4499" y="19119"/>
                        <a:pt x="6383" y="19149"/>
                        <a:pt x="8359" y="19423"/>
                      </a:cubicBezTo>
                      <a:cubicBezTo>
                        <a:pt x="8663" y="19453"/>
                        <a:pt x="8936" y="19514"/>
                        <a:pt x="9240" y="19545"/>
                      </a:cubicBezTo>
                      <a:cubicBezTo>
                        <a:pt x="9392" y="19575"/>
                        <a:pt x="9544" y="19575"/>
                        <a:pt x="9696" y="19605"/>
                      </a:cubicBezTo>
                      <a:lnTo>
                        <a:pt x="9696" y="19605"/>
                      </a:lnTo>
                      <a:cubicBezTo>
                        <a:pt x="10669" y="19757"/>
                        <a:pt x="11672" y="19940"/>
                        <a:pt x="12614" y="20183"/>
                      </a:cubicBezTo>
                      <a:cubicBezTo>
                        <a:pt x="12675" y="20183"/>
                        <a:pt x="12766" y="20213"/>
                        <a:pt x="12857" y="20213"/>
                      </a:cubicBezTo>
                      <a:cubicBezTo>
                        <a:pt x="14225" y="20517"/>
                        <a:pt x="15502" y="20882"/>
                        <a:pt x="16566" y="21186"/>
                      </a:cubicBezTo>
                      <a:cubicBezTo>
                        <a:pt x="17113" y="21307"/>
                        <a:pt x="17569" y="21459"/>
                        <a:pt x="17964" y="21581"/>
                      </a:cubicBezTo>
                      <a:lnTo>
                        <a:pt x="17964" y="21551"/>
                      </a:lnTo>
                      <a:cubicBezTo>
                        <a:pt x="17934" y="21247"/>
                        <a:pt x="17934" y="20973"/>
                        <a:pt x="17934" y="20700"/>
                      </a:cubicBezTo>
                      <a:cubicBezTo>
                        <a:pt x="17934" y="20517"/>
                        <a:pt x="17934" y="20335"/>
                        <a:pt x="17903" y="20152"/>
                      </a:cubicBezTo>
                      <a:lnTo>
                        <a:pt x="17903" y="19879"/>
                      </a:lnTo>
                      <a:lnTo>
                        <a:pt x="17903" y="18785"/>
                      </a:lnTo>
                      <a:lnTo>
                        <a:pt x="17903" y="18177"/>
                      </a:lnTo>
                      <a:lnTo>
                        <a:pt x="17903" y="17903"/>
                      </a:lnTo>
                      <a:cubicBezTo>
                        <a:pt x="17903" y="17630"/>
                        <a:pt x="17934" y="17417"/>
                        <a:pt x="17934" y="17174"/>
                      </a:cubicBezTo>
                      <a:lnTo>
                        <a:pt x="17934" y="17143"/>
                      </a:lnTo>
                      <a:cubicBezTo>
                        <a:pt x="17964" y="16748"/>
                        <a:pt x="17994" y="16383"/>
                        <a:pt x="18086" y="15958"/>
                      </a:cubicBezTo>
                      <a:cubicBezTo>
                        <a:pt x="18086" y="15897"/>
                        <a:pt x="18116" y="15806"/>
                        <a:pt x="18116" y="15745"/>
                      </a:cubicBezTo>
                      <a:cubicBezTo>
                        <a:pt x="18268" y="14620"/>
                        <a:pt x="18541" y="13344"/>
                        <a:pt x="18876" y="11976"/>
                      </a:cubicBezTo>
                      <a:cubicBezTo>
                        <a:pt x="18876" y="11885"/>
                        <a:pt x="18937" y="11854"/>
                        <a:pt x="18937" y="11794"/>
                      </a:cubicBezTo>
                      <a:lnTo>
                        <a:pt x="18937" y="11733"/>
                      </a:lnTo>
                      <a:lnTo>
                        <a:pt x="19149" y="10943"/>
                      </a:lnTo>
                      <a:cubicBezTo>
                        <a:pt x="19180" y="10882"/>
                        <a:pt x="19180" y="10791"/>
                        <a:pt x="19241" y="10730"/>
                      </a:cubicBezTo>
                      <a:cubicBezTo>
                        <a:pt x="19241" y="10669"/>
                        <a:pt x="19271" y="10639"/>
                        <a:pt x="19271" y="10608"/>
                      </a:cubicBezTo>
                      <a:cubicBezTo>
                        <a:pt x="19271" y="10578"/>
                        <a:pt x="19301" y="10517"/>
                        <a:pt x="19301" y="10487"/>
                      </a:cubicBezTo>
                      <a:cubicBezTo>
                        <a:pt x="19332" y="10365"/>
                        <a:pt x="19332" y="10304"/>
                        <a:pt x="19393" y="10183"/>
                      </a:cubicBezTo>
                      <a:cubicBezTo>
                        <a:pt x="19423" y="10061"/>
                        <a:pt x="19423" y="10000"/>
                        <a:pt x="19453" y="9879"/>
                      </a:cubicBezTo>
                      <a:cubicBezTo>
                        <a:pt x="19484" y="9727"/>
                        <a:pt x="19575" y="9544"/>
                        <a:pt x="19605" y="9392"/>
                      </a:cubicBezTo>
                      <a:lnTo>
                        <a:pt x="19605" y="9362"/>
                      </a:lnTo>
                      <a:cubicBezTo>
                        <a:pt x="19605" y="9301"/>
                        <a:pt x="19636" y="9240"/>
                        <a:pt x="19636" y="9210"/>
                      </a:cubicBezTo>
                      <a:cubicBezTo>
                        <a:pt x="19636" y="9149"/>
                        <a:pt x="19696" y="9088"/>
                        <a:pt x="19696" y="9058"/>
                      </a:cubicBezTo>
                      <a:lnTo>
                        <a:pt x="20031" y="8025"/>
                      </a:lnTo>
                      <a:cubicBezTo>
                        <a:pt x="20092" y="7842"/>
                        <a:pt x="20183" y="7599"/>
                        <a:pt x="20213" y="7417"/>
                      </a:cubicBezTo>
                      <a:cubicBezTo>
                        <a:pt x="20213" y="7386"/>
                        <a:pt x="20244" y="7326"/>
                        <a:pt x="20244" y="7295"/>
                      </a:cubicBezTo>
                      <a:cubicBezTo>
                        <a:pt x="20304" y="7234"/>
                        <a:pt x="20304" y="7204"/>
                        <a:pt x="20304" y="7113"/>
                      </a:cubicBezTo>
                      <a:cubicBezTo>
                        <a:pt x="20304" y="7082"/>
                        <a:pt x="20335" y="6991"/>
                        <a:pt x="20335" y="6961"/>
                      </a:cubicBezTo>
                      <a:lnTo>
                        <a:pt x="20335" y="6961"/>
                      </a:lnTo>
                      <a:cubicBezTo>
                        <a:pt x="20365" y="6809"/>
                        <a:pt x="20396" y="6626"/>
                        <a:pt x="20456" y="6474"/>
                      </a:cubicBezTo>
                      <a:lnTo>
                        <a:pt x="20456" y="6474"/>
                      </a:lnTo>
                      <a:cubicBezTo>
                        <a:pt x="20456" y="6383"/>
                        <a:pt x="20487" y="6322"/>
                        <a:pt x="20487" y="6231"/>
                      </a:cubicBezTo>
                      <a:lnTo>
                        <a:pt x="20487" y="6231"/>
                      </a:lnTo>
                      <a:cubicBezTo>
                        <a:pt x="20517" y="6018"/>
                        <a:pt x="20548" y="5745"/>
                        <a:pt x="20608" y="5532"/>
                      </a:cubicBezTo>
                      <a:lnTo>
                        <a:pt x="20608" y="5532"/>
                      </a:lnTo>
                      <a:cubicBezTo>
                        <a:pt x="20639" y="5228"/>
                        <a:pt x="20639" y="4924"/>
                        <a:pt x="20639" y="4651"/>
                      </a:cubicBezTo>
                      <a:lnTo>
                        <a:pt x="20639" y="4408"/>
                      </a:lnTo>
                      <a:lnTo>
                        <a:pt x="20639" y="4164"/>
                      </a:lnTo>
                      <a:cubicBezTo>
                        <a:pt x="20639" y="4073"/>
                        <a:pt x="20639" y="4012"/>
                        <a:pt x="20608" y="3952"/>
                      </a:cubicBezTo>
                      <a:lnTo>
                        <a:pt x="20608" y="3952"/>
                      </a:lnTo>
                      <a:cubicBezTo>
                        <a:pt x="20608" y="3891"/>
                        <a:pt x="20608" y="3800"/>
                        <a:pt x="20548" y="3769"/>
                      </a:cubicBezTo>
                      <a:lnTo>
                        <a:pt x="20548" y="3648"/>
                      </a:lnTo>
                      <a:lnTo>
                        <a:pt x="20517" y="3556"/>
                      </a:lnTo>
                      <a:cubicBezTo>
                        <a:pt x="20517" y="3496"/>
                        <a:pt x="20517" y="3465"/>
                        <a:pt x="20487" y="3435"/>
                      </a:cubicBezTo>
                      <a:lnTo>
                        <a:pt x="20487" y="3435"/>
                      </a:lnTo>
                      <a:lnTo>
                        <a:pt x="20487" y="3344"/>
                      </a:lnTo>
                      <a:lnTo>
                        <a:pt x="20487" y="3313"/>
                      </a:lnTo>
                      <a:cubicBezTo>
                        <a:pt x="20487" y="3283"/>
                        <a:pt x="20487" y="3253"/>
                        <a:pt x="20456" y="3253"/>
                      </a:cubicBezTo>
                      <a:cubicBezTo>
                        <a:pt x="20456" y="3192"/>
                        <a:pt x="20396" y="3161"/>
                        <a:pt x="20396" y="3131"/>
                      </a:cubicBezTo>
                      <a:cubicBezTo>
                        <a:pt x="20365" y="3040"/>
                        <a:pt x="20365" y="2949"/>
                        <a:pt x="20335" y="2857"/>
                      </a:cubicBezTo>
                      <a:lnTo>
                        <a:pt x="20335" y="2857"/>
                      </a:lnTo>
                      <a:cubicBezTo>
                        <a:pt x="20335" y="2827"/>
                        <a:pt x="20304" y="2797"/>
                        <a:pt x="20304" y="2797"/>
                      </a:cubicBezTo>
                      <a:cubicBezTo>
                        <a:pt x="20304" y="2736"/>
                        <a:pt x="20244" y="2705"/>
                        <a:pt x="20244" y="2705"/>
                      </a:cubicBezTo>
                      <a:cubicBezTo>
                        <a:pt x="20244" y="2675"/>
                        <a:pt x="20213" y="2614"/>
                        <a:pt x="20213" y="2614"/>
                      </a:cubicBezTo>
                      <a:cubicBezTo>
                        <a:pt x="20183" y="2584"/>
                        <a:pt x="20183" y="2523"/>
                        <a:pt x="20152" y="2462"/>
                      </a:cubicBezTo>
                      <a:cubicBezTo>
                        <a:pt x="20152" y="2432"/>
                        <a:pt x="20092" y="2401"/>
                        <a:pt x="20092" y="2401"/>
                      </a:cubicBezTo>
                      <a:cubicBezTo>
                        <a:pt x="20092" y="2371"/>
                        <a:pt x="20061" y="2371"/>
                        <a:pt x="20061" y="2310"/>
                      </a:cubicBezTo>
                      <a:cubicBezTo>
                        <a:pt x="20031" y="2280"/>
                        <a:pt x="19970" y="2219"/>
                        <a:pt x="19940" y="2158"/>
                      </a:cubicBezTo>
                      <a:cubicBezTo>
                        <a:pt x="19940" y="2128"/>
                        <a:pt x="19909" y="2128"/>
                        <a:pt x="19909" y="2097"/>
                      </a:cubicBezTo>
                      <a:cubicBezTo>
                        <a:pt x="19909" y="2067"/>
                        <a:pt x="19879" y="2067"/>
                        <a:pt x="19879" y="2006"/>
                      </a:cubicBezTo>
                      <a:lnTo>
                        <a:pt x="19879" y="1976"/>
                      </a:lnTo>
                      <a:cubicBezTo>
                        <a:pt x="19879" y="1945"/>
                        <a:pt x="19818" y="1945"/>
                        <a:pt x="19818" y="1915"/>
                      </a:cubicBezTo>
                      <a:lnTo>
                        <a:pt x="19666" y="1763"/>
                      </a:lnTo>
                      <a:cubicBezTo>
                        <a:pt x="19666" y="1702"/>
                        <a:pt x="19636" y="1702"/>
                        <a:pt x="19605" y="1672"/>
                      </a:cubicBezTo>
                      <a:lnTo>
                        <a:pt x="19514" y="1611"/>
                      </a:lnTo>
                      <a:lnTo>
                        <a:pt x="19453" y="1520"/>
                      </a:lnTo>
                      <a:lnTo>
                        <a:pt x="19362" y="1459"/>
                      </a:lnTo>
                      <a:lnTo>
                        <a:pt x="19332" y="1398"/>
                      </a:lnTo>
                      <a:cubicBezTo>
                        <a:pt x="19210" y="1307"/>
                        <a:pt x="19058" y="1216"/>
                        <a:pt x="18906" y="1155"/>
                      </a:cubicBezTo>
                      <a:cubicBezTo>
                        <a:pt x="18876" y="1155"/>
                        <a:pt x="18876" y="1094"/>
                        <a:pt x="18845" y="1094"/>
                      </a:cubicBezTo>
                      <a:cubicBezTo>
                        <a:pt x="18815" y="1094"/>
                        <a:pt x="18815" y="1064"/>
                        <a:pt x="18754" y="1064"/>
                      </a:cubicBezTo>
                      <a:cubicBezTo>
                        <a:pt x="18724" y="1034"/>
                        <a:pt x="18693" y="1034"/>
                        <a:pt x="18663" y="1034"/>
                      </a:cubicBezTo>
                      <a:lnTo>
                        <a:pt x="18602" y="1034"/>
                      </a:lnTo>
                      <a:cubicBezTo>
                        <a:pt x="18572" y="1034"/>
                        <a:pt x="18572" y="1003"/>
                        <a:pt x="18541" y="1003"/>
                      </a:cubicBezTo>
                      <a:lnTo>
                        <a:pt x="18207" y="882"/>
                      </a:lnTo>
                      <a:lnTo>
                        <a:pt x="18146" y="882"/>
                      </a:lnTo>
                      <a:cubicBezTo>
                        <a:pt x="18116" y="882"/>
                        <a:pt x="18086" y="851"/>
                        <a:pt x="18055" y="851"/>
                      </a:cubicBezTo>
                      <a:cubicBezTo>
                        <a:pt x="17994" y="851"/>
                        <a:pt x="17964" y="790"/>
                        <a:pt x="17903" y="790"/>
                      </a:cubicBezTo>
                      <a:cubicBezTo>
                        <a:pt x="17782" y="760"/>
                        <a:pt x="17660" y="730"/>
                        <a:pt x="17538" y="730"/>
                      </a:cubicBezTo>
                      <a:cubicBezTo>
                        <a:pt x="17447" y="699"/>
                        <a:pt x="17326" y="699"/>
                        <a:pt x="17204" y="638"/>
                      </a:cubicBezTo>
                      <a:cubicBezTo>
                        <a:pt x="15806" y="304"/>
                        <a:pt x="14620" y="91"/>
                        <a:pt x="14195" y="0"/>
                      </a:cubicBezTo>
                      <a:lnTo>
                        <a:pt x="14134" y="0"/>
                      </a:lnTo>
                      <a:lnTo>
                        <a:pt x="14104" y="0"/>
                      </a:lnTo>
                      <a:lnTo>
                        <a:pt x="14104" y="0"/>
                      </a:lnTo>
                      <a:lnTo>
                        <a:pt x="14043" y="0"/>
                      </a:lnTo>
                      <a:lnTo>
                        <a:pt x="14043" y="0"/>
                      </a:lnTo>
                      <a:lnTo>
                        <a:pt x="14043" y="0"/>
                      </a:lnTo>
                      <a:lnTo>
                        <a:pt x="14043" y="0"/>
                      </a:lnTo>
                      <a:lnTo>
                        <a:pt x="13496" y="91"/>
                      </a:lnTo>
                      <a:lnTo>
                        <a:pt x="8207" y="882"/>
                      </a:lnTo>
                      <a:lnTo>
                        <a:pt x="8025" y="912"/>
                      </a:lnTo>
                      <a:lnTo>
                        <a:pt x="7660" y="942"/>
                      </a:lnTo>
                      <a:lnTo>
                        <a:pt x="7569" y="1003"/>
                      </a:lnTo>
                      <a:lnTo>
                        <a:pt x="6961" y="1064"/>
                      </a:lnTo>
                      <a:cubicBezTo>
                        <a:pt x="6353" y="1186"/>
                        <a:pt x="5836" y="1307"/>
                        <a:pt x="5350" y="1398"/>
                      </a:cubicBezTo>
                      <a:cubicBezTo>
                        <a:pt x="5198" y="1459"/>
                        <a:pt x="5076" y="1490"/>
                        <a:pt x="4924" y="1520"/>
                      </a:cubicBezTo>
                      <a:cubicBezTo>
                        <a:pt x="4863" y="1550"/>
                        <a:pt x="4742" y="1550"/>
                        <a:pt x="4681" y="1611"/>
                      </a:cubicBezTo>
                      <a:cubicBezTo>
                        <a:pt x="4134" y="1763"/>
                        <a:pt x="3708" y="1915"/>
                        <a:pt x="3374" y="2097"/>
                      </a:cubicBezTo>
                      <a:cubicBezTo>
                        <a:pt x="3100" y="2249"/>
                        <a:pt x="2918" y="2371"/>
                        <a:pt x="2736" y="2553"/>
                      </a:cubicBezTo>
                      <a:lnTo>
                        <a:pt x="2705" y="2584"/>
                      </a:lnTo>
                      <a:lnTo>
                        <a:pt x="2553" y="2736"/>
                      </a:lnTo>
                      <a:lnTo>
                        <a:pt x="2493" y="2766"/>
                      </a:lnTo>
                      <a:cubicBezTo>
                        <a:pt x="2401" y="2918"/>
                        <a:pt x="2310" y="3040"/>
                        <a:pt x="2249" y="3192"/>
                      </a:cubicBezTo>
                      <a:cubicBezTo>
                        <a:pt x="2249" y="3222"/>
                        <a:pt x="2189" y="3283"/>
                        <a:pt x="2189" y="3313"/>
                      </a:cubicBezTo>
                      <a:cubicBezTo>
                        <a:pt x="2158" y="3374"/>
                        <a:pt x="2128" y="3465"/>
                        <a:pt x="2128" y="3526"/>
                      </a:cubicBezTo>
                      <a:cubicBezTo>
                        <a:pt x="2128" y="3587"/>
                        <a:pt x="2097" y="3617"/>
                        <a:pt x="2097" y="3617"/>
                      </a:cubicBezTo>
                      <a:cubicBezTo>
                        <a:pt x="2097" y="3648"/>
                        <a:pt x="2037" y="3739"/>
                        <a:pt x="2037" y="3769"/>
                      </a:cubicBezTo>
                      <a:cubicBezTo>
                        <a:pt x="2037" y="3800"/>
                        <a:pt x="2006" y="3891"/>
                        <a:pt x="2006" y="3921"/>
                      </a:cubicBezTo>
                      <a:cubicBezTo>
                        <a:pt x="2006" y="3982"/>
                        <a:pt x="1976" y="4043"/>
                        <a:pt x="1976" y="4104"/>
                      </a:cubicBezTo>
                      <a:lnTo>
                        <a:pt x="1976" y="4134"/>
                      </a:lnTo>
                      <a:cubicBezTo>
                        <a:pt x="1976" y="4195"/>
                        <a:pt x="1976" y="4225"/>
                        <a:pt x="1945" y="4256"/>
                      </a:cubicBezTo>
                      <a:lnTo>
                        <a:pt x="1945" y="4347"/>
                      </a:lnTo>
                      <a:lnTo>
                        <a:pt x="1945" y="4377"/>
                      </a:lnTo>
                      <a:cubicBezTo>
                        <a:pt x="1885" y="4529"/>
                        <a:pt x="1885" y="4711"/>
                        <a:pt x="1854" y="4863"/>
                      </a:cubicBezTo>
                      <a:lnTo>
                        <a:pt x="1854" y="5015"/>
                      </a:lnTo>
                      <a:lnTo>
                        <a:pt x="1854" y="5137"/>
                      </a:lnTo>
                      <a:lnTo>
                        <a:pt x="1854" y="5289"/>
                      </a:lnTo>
                      <a:cubicBezTo>
                        <a:pt x="1824" y="5471"/>
                        <a:pt x="1824" y="5654"/>
                        <a:pt x="1793" y="5867"/>
                      </a:cubicBezTo>
                      <a:lnTo>
                        <a:pt x="1793" y="5897"/>
                      </a:lnTo>
                      <a:lnTo>
                        <a:pt x="1793" y="6018"/>
                      </a:lnTo>
                      <a:lnTo>
                        <a:pt x="1793" y="6079"/>
                      </a:lnTo>
                      <a:lnTo>
                        <a:pt x="1793" y="6170"/>
                      </a:lnTo>
                      <a:lnTo>
                        <a:pt x="1793" y="6262"/>
                      </a:lnTo>
                      <a:lnTo>
                        <a:pt x="1793" y="6322"/>
                      </a:lnTo>
                      <a:lnTo>
                        <a:pt x="1793" y="6414"/>
                      </a:lnTo>
                      <a:cubicBezTo>
                        <a:pt x="1793" y="6505"/>
                        <a:pt x="1793" y="6566"/>
                        <a:pt x="1733" y="6657"/>
                      </a:cubicBezTo>
                      <a:cubicBezTo>
                        <a:pt x="1702" y="6839"/>
                        <a:pt x="1702" y="6991"/>
                        <a:pt x="1672" y="7174"/>
                      </a:cubicBezTo>
                      <a:lnTo>
                        <a:pt x="1672" y="7174"/>
                      </a:lnTo>
                      <a:cubicBezTo>
                        <a:pt x="1672" y="7265"/>
                        <a:pt x="1641" y="7326"/>
                        <a:pt x="1641" y="7417"/>
                      </a:cubicBezTo>
                      <a:lnTo>
                        <a:pt x="1641" y="7447"/>
                      </a:lnTo>
                      <a:lnTo>
                        <a:pt x="1641" y="7447"/>
                      </a:lnTo>
                      <a:lnTo>
                        <a:pt x="1641" y="7538"/>
                      </a:lnTo>
                      <a:cubicBezTo>
                        <a:pt x="1550" y="7903"/>
                        <a:pt x="1489" y="8298"/>
                        <a:pt x="1368" y="8663"/>
                      </a:cubicBezTo>
                      <a:cubicBezTo>
                        <a:pt x="942" y="10304"/>
                        <a:pt x="456" y="11368"/>
                        <a:pt x="213" y="12341"/>
                      </a:cubicBezTo>
                      <a:cubicBezTo>
                        <a:pt x="213" y="12432"/>
                        <a:pt x="182" y="12493"/>
                        <a:pt x="182" y="12554"/>
                      </a:cubicBezTo>
                      <a:cubicBezTo>
                        <a:pt x="0" y="12554"/>
                        <a:pt x="0" y="12827"/>
                        <a:pt x="0" y="131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4985849" y="3843175"/>
                  <a:ext cx="16495" cy="20915"/>
                </a:xfrm>
                <a:custGeom>
                  <a:avLst/>
                  <a:gdLst/>
                  <a:ahLst/>
                  <a:cxnLst/>
                  <a:rect l="l" t="t" r="r" b="b"/>
                  <a:pathLst>
                    <a:path w="974" h="1235" extrusionOk="0">
                      <a:moveTo>
                        <a:pt x="900" y="0"/>
                      </a:moveTo>
                      <a:cubicBezTo>
                        <a:pt x="731" y="0"/>
                        <a:pt x="320" y="82"/>
                        <a:pt x="152" y="202"/>
                      </a:cubicBezTo>
                      <a:cubicBezTo>
                        <a:pt x="152" y="202"/>
                        <a:pt x="0" y="931"/>
                        <a:pt x="791" y="1235"/>
                      </a:cubicBezTo>
                      <a:lnTo>
                        <a:pt x="973" y="19"/>
                      </a:lnTo>
                      <a:cubicBezTo>
                        <a:pt x="973" y="6"/>
                        <a:pt x="945" y="0"/>
                        <a:pt x="900" y="0"/>
                      </a:cubicBezTo>
                      <a:close/>
                    </a:path>
                  </a:pathLst>
                </a:custGeom>
                <a:solidFill>
                  <a:srgbClr val="CA6D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984308" y="3573374"/>
                  <a:ext cx="319157" cy="23692"/>
                </a:xfrm>
                <a:custGeom>
                  <a:avLst/>
                  <a:gdLst/>
                  <a:ahLst/>
                  <a:cxnLst/>
                  <a:rect l="l" t="t" r="r" b="b"/>
                  <a:pathLst>
                    <a:path w="18846" h="1399" extrusionOk="0">
                      <a:moveTo>
                        <a:pt x="14804" y="0"/>
                      </a:moveTo>
                      <a:cubicBezTo>
                        <a:pt x="13262" y="0"/>
                        <a:pt x="11715" y="269"/>
                        <a:pt x="10183" y="539"/>
                      </a:cubicBezTo>
                      <a:cubicBezTo>
                        <a:pt x="8362" y="874"/>
                        <a:pt x="6560" y="1190"/>
                        <a:pt x="4733" y="1190"/>
                      </a:cubicBezTo>
                      <a:cubicBezTo>
                        <a:pt x="4241" y="1190"/>
                        <a:pt x="3748" y="1168"/>
                        <a:pt x="3253" y="1116"/>
                      </a:cubicBezTo>
                      <a:cubicBezTo>
                        <a:pt x="2189" y="995"/>
                        <a:pt x="1064" y="812"/>
                        <a:pt x="61" y="478"/>
                      </a:cubicBezTo>
                      <a:cubicBezTo>
                        <a:pt x="61" y="508"/>
                        <a:pt x="61" y="539"/>
                        <a:pt x="0" y="569"/>
                      </a:cubicBezTo>
                      <a:cubicBezTo>
                        <a:pt x="61" y="660"/>
                        <a:pt x="61" y="691"/>
                        <a:pt x="61" y="691"/>
                      </a:cubicBezTo>
                      <a:cubicBezTo>
                        <a:pt x="912" y="964"/>
                        <a:pt x="1824" y="1147"/>
                        <a:pt x="2705" y="1268"/>
                      </a:cubicBezTo>
                      <a:cubicBezTo>
                        <a:pt x="3394" y="1359"/>
                        <a:pt x="4078" y="1398"/>
                        <a:pt x="4759" y="1398"/>
                      </a:cubicBezTo>
                      <a:cubicBezTo>
                        <a:pt x="6360" y="1398"/>
                        <a:pt x="7945" y="1181"/>
                        <a:pt x="9544" y="903"/>
                      </a:cubicBezTo>
                      <a:cubicBezTo>
                        <a:pt x="11304" y="592"/>
                        <a:pt x="13096" y="215"/>
                        <a:pt x="14884" y="215"/>
                      </a:cubicBezTo>
                      <a:cubicBezTo>
                        <a:pt x="15537" y="215"/>
                        <a:pt x="16189" y="265"/>
                        <a:pt x="16839" y="387"/>
                      </a:cubicBezTo>
                      <a:cubicBezTo>
                        <a:pt x="17539" y="508"/>
                        <a:pt x="18207" y="751"/>
                        <a:pt x="18846" y="1055"/>
                      </a:cubicBezTo>
                      <a:lnTo>
                        <a:pt x="18846" y="812"/>
                      </a:lnTo>
                      <a:cubicBezTo>
                        <a:pt x="18238" y="539"/>
                        <a:pt x="17599" y="326"/>
                        <a:pt x="16961" y="204"/>
                      </a:cubicBezTo>
                      <a:cubicBezTo>
                        <a:pt x="16244" y="59"/>
                        <a:pt x="15525" y="0"/>
                        <a:pt x="14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5036812" y="3529982"/>
                  <a:ext cx="235769" cy="24048"/>
                </a:xfrm>
                <a:custGeom>
                  <a:avLst/>
                  <a:gdLst/>
                  <a:ahLst/>
                  <a:cxnLst/>
                  <a:rect l="l" t="t" r="r" b="b"/>
                  <a:pathLst>
                    <a:path w="13922" h="1420" extrusionOk="0">
                      <a:moveTo>
                        <a:pt x="13679" y="0"/>
                      </a:moveTo>
                      <a:cubicBezTo>
                        <a:pt x="12493" y="426"/>
                        <a:pt x="11277" y="760"/>
                        <a:pt x="10031" y="943"/>
                      </a:cubicBezTo>
                      <a:cubicBezTo>
                        <a:pt x="8879" y="1126"/>
                        <a:pt x="7724" y="1217"/>
                        <a:pt x="6572" y="1217"/>
                      </a:cubicBezTo>
                      <a:cubicBezTo>
                        <a:pt x="4473" y="1217"/>
                        <a:pt x="2387" y="913"/>
                        <a:pt x="365" y="304"/>
                      </a:cubicBezTo>
                      <a:cubicBezTo>
                        <a:pt x="244" y="335"/>
                        <a:pt x="153" y="365"/>
                        <a:pt x="1" y="426"/>
                      </a:cubicBezTo>
                      <a:cubicBezTo>
                        <a:pt x="2093" y="1090"/>
                        <a:pt x="4283" y="1419"/>
                        <a:pt x="6477" y="1419"/>
                      </a:cubicBezTo>
                      <a:cubicBezTo>
                        <a:pt x="9002" y="1419"/>
                        <a:pt x="11531" y="984"/>
                        <a:pt x="13922" y="122"/>
                      </a:cubicBezTo>
                      <a:cubicBezTo>
                        <a:pt x="13891" y="122"/>
                        <a:pt x="13891" y="61"/>
                        <a:pt x="13861" y="61"/>
                      </a:cubicBezTo>
                      <a:cubicBezTo>
                        <a:pt x="13831" y="61"/>
                        <a:pt x="13831" y="31"/>
                        <a:pt x="13770" y="31"/>
                      </a:cubicBezTo>
                      <a:cubicBezTo>
                        <a:pt x="13739" y="0"/>
                        <a:pt x="13709" y="0"/>
                        <a:pt x="136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980701" y="3621102"/>
                  <a:ext cx="317108" cy="24725"/>
                </a:xfrm>
                <a:custGeom>
                  <a:avLst/>
                  <a:gdLst/>
                  <a:ahLst/>
                  <a:cxnLst/>
                  <a:rect l="l" t="t" r="r" b="b"/>
                  <a:pathLst>
                    <a:path w="18725" h="1460" extrusionOk="0">
                      <a:moveTo>
                        <a:pt x="31" y="0"/>
                      </a:moveTo>
                      <a:cubicBezTo>
                        <a:pt x="0" y="61"/>
                        <a:pt x="0" y="122"/>
                        <a:pt x="0" y="213"/>
                      </a:cubicBezTo>
                      <a:cubicBezTo>
                        <a:pt x="304" y="304"/>
                        <a:pt x="608" y="426"/>
                        <a:pt x="943" y="547"/>
                      </a:cubicBezTo>
                      <a:cubicBezTo>
                        <a:pt x="2706" y="1125"/>
                        <a:pt x="4499" y="1398"/>
                        <a:pt x="6353" y="1459"/>
                      </a:cubicBezTo>
                      <a:cubicBezTo>
                        <a:pt x="8390" y="1459"/>
                        <a:pt x="10335" y="1003"/>
                        <a:pt x="12341" y="639"/>
                      </a:cubicBezTo>
                      <a:cubicBezTo>
                        <a:pt x="13248" y="487"/>
                        <a:pt x="14161" y="392"/>
                        <a:pt x="15067" y="392"/>
                      </a:cubicBezTo>
                      <a:cubicBezTo>
                        <a:pt x="16164" y="392"/>
                        <a:pt x="17250" y="532"/>
                        <a:pt x="18299" y="882"/>
                      </a:cubicBezTo>
                      <a:cubicBezTo>
                        <a:pt x="18420" y="912"/>
                        <a:pt x="18542" y="973"/>
                        <a:pt x="18694" y="1003"/>
                      </a:cubicBezTo>
                      <a:cubicBezTo>
                        <a:pt x="18724" y="912"/>
                        <a:pt x="18724" y="882"/>
                        <a:pt x="18724" y="791"/>
                      </a:cubicBezTo>
                      <a:cubicBezTo>
                        <a:pt x="18542" y="730"/>
                        <a:pt x="18359" y="699"/>
                        <a:pt x="18147" y="608"/>
                      </a:cubicBezTo>
                      <a:cubicBezTo>
                        <a:pt x="17157" y="300"/>
                        <a:pt x="16167" y="174"/>
                        <a:pt x="15168" y="174"/>
                      </a:cubicBezTo>
                      <a:cubicBezTo>
                        <a:pt x="14296" y="174"/>
                        <a:pt x="13416" y="270"/>
                        <a:pt x="12523" y="426"/>
                      </a:cubicBezTo>
                      <a:cubicBezTo>
                        <a:pt x="10487" y="760"/>
                        <a:pt x="8420" y="1277"/>
                        <a:pt x="6353" y="1277"/>
                      </a:cubicBezTo>
                      <a:cubicBezTo>
                        <a:pt x="4165" y="1277"/>
                        <a:pt x="2037" y="791"/>
                        <a:pt x="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4449" y="3632940"/>
                  <a:ext cx="55598" cy="90772"/>
                </a:xfrm>
                <a:custGeom>
                  <a:avLst/>
                  <a:gdLst/>
                  <a:ahLst/>
                  <a:cxnLst/>
                  <a:rect l="l" t="t" r="r" b="b"/>
                  <a:pathLst>
                    <a:path w="3283" h="5360" extrusionOk="0">
                      <a:moveTo>
                        <a:pt x="1459" y="0"/>
                      </a:moveTo>
                      <a:cubicBezTo>
                        <a:pt x="1459" y="61"/>
                        <a:pt x="1429" y="152"/>
                        <a:pt x="1429" y="213"/>
                      </a:cubicBezTo>
                      <a:cubicBezTo>
                        <a:pt x="2341" y="882"/>
                        <a:pt x="2979" y="1946"/>
                        <a:pt x="2979" y="3101"/>
                      </a:cubicBezTo>
                      <a:cubicBezTo>
                        <a:pt x="2979" y="3982"/>
                        <a:pt x="2493" y="4681"/>
                        <a:pt x="1702" y="4985"/>
                      </a:cubicBezTo>
                      <a:cubicBezTo>
                        <a:pt x="1273" y="5128"/>
                        <a:pt x="844" y="5178"/>
                        <a:pt x="414" y="5178"/>
                      </a:cubicBezTo>
                      <a:cubicBezTo>
                        <a:pt x="297" y="5178"/>
                        <a:pt x="179" y="5174"/>
                        <a:pt x="61" y="5168"/>
                      </a:cubicBezTo>
                      <a:cubicBezTo>
                        <a:pt x="0" y="5198"/>
                        <a:pt x="0" y="5289"/>
                        <a:pt x="0" y="5350"/>
                      </a:cubicBezTo>
                      <a:cubicBezTo>
                        <a:pt x="126" y="5356"/>
                        <a:pt x="253" y="5359"/>
                        <a:pt x="380" y="5359"/>
                      </a:cubicBezTo>
                      <a:cubicBezTo>
                        <a:pt x="930" y="5359"/>
                        <a:pt x="1488" y="5293"/>
                        <a:pt x="2006" y="5046"/>
                      </a:cubicBezTo>
                      <a:cubicBezTo>
                        <a:pt x="2675" y="4712"/>
                        <a:pt x="3101" y="4104"/>
                        <a:pt x="3192" y="3344"/>
                      </a:cubicBezTo>
                      <a:cubicBezTo>
                        <a:pt x="3283" y="2006"/>
                        <a:pt x="2584" y="730"/>
                        <a:pt x="1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4955990" y="3659937"/>
                  <a:ext cx="328945" cy="94497"/>
                </a:xfrm>
                <a:custGeom>
                  <a:avLst/>
                  <a:gdLst/>
                  <a:ahLst/>
                  <a:cxnLst/>
                  <a:rect l="l" t="t" r="r" b="b"/>
                  <a:pathLst>
                    <a:path w="19424" h="5580" extrusionOk="0">
                      <a:moveTo>
                        <a:pt x="15637" y="0"/>
                      </a:moveTo>
                      <a:cubicBezTo>
                        <a:pt x="11954" y="0"/>
                        <a:pt x="8556" y="1632"/>
                        <a:pt x="5259" y="3239"/>
                      </a:cubicBezTo>
                      <a:cubicBezTo>
                        <a:pt x="3618" y="4060"/>
                        <a:pt x="1824" y="4911"/>
                        <a:pt x="0" y="5397"/>
                      </a:cubicBezTo>
                      <a:cubicBezTo>
                        <a:pt x="61" y="5458"/>
                        <a:pt x="61" y="5549"/>
                        <a:pt x="92" y="5580"/>
                      </a:cubicBezTo>
                      <a:cubicBezTo>
                        <a:pt x="3891" y="4546"/>
                        <a:pt x="7143" y="2236"/>
                        <a:pt x="10882" y="1051"/>
                      </a:cubicBezTo>
                      <a:cubicBezTo>
                        <a:pt x="12456" y="561"/>
                        <a:pt x="14141" y="252"/>
                        <a:pt x="15803" y="252"/>
                      </a:cubicBezTo>
                      <a:cubicBezTo>
                        <a:pt x="17030" y="252"/>
                        <a:pt x="18244" y="420"/>
                        <a:pt x="19393" y="808"/>
                      </a:cubicBezTo>
                      <a:lnTo>
                        <a:pt x="19393" y="747"/>
                      </a:lnTo>
                      <a:cubicBezTo>
                        <a:pt x="19393" y="716"/>
                        <a:pt x="19423" y="656"/>
                        <a:pt x="19423" y="595"/>
                      </a:cubicBezTo>
                      <a:cubicBezTo>
                        <a:pt x="18542" y="291"/>
                        <a:pt x="17630" y="109"/>
                        <a:pt x="16718" y="48"/>
                      </a:cubicBezTo>
                      <a:cubicBezTo>
                        <a:pt x="16355" y="15"/>
                        <a:pt x="15995" y="0"/>
                        <a:pt x="15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191257" y="3708495"/>
                  <a:ext cx="82372" cy="75801"/>
                </a:xfrm>
                <a:custGeom>
                  <a:avLst/>
                  <a:gdLst/>
                  <a:ahLst/>
                  <a:cxnLst/>
                  <a:rect l="l" t="t" r="r" b="b"/>
                  <a:pathLst>
                    <a:path w="4864" h="4476" extrusionOk="0">
                      <a:moveTo>
                        <a:pt x="2636" y="0"/>
                      </a:moveTo>
                      <a:cubicBezTo>
                        <a:pt x="1848" y="0"/>
                        <a:pt x="803" y="125"/>
                        <a:pt x="487" y="889"/>
                      </a:cubicBezTo>
                      <a:cubicBezTo>
                        <a:pt x="61" y="1892"/>
                        <a:pt x="1247" y="2652"/>
                        <a:pt x="1885" y="3108"/>
                      </a:cubicBezTo>
                      <a:cubicBezTo>
                        <a:pt x="2584" y="3594"/>
                        <a:pt x="3253" y="4050"/>
                        <a:pt x="3982" y="4476"/>
                      </a:cubicBezTo>
                      <a:cubicBezTo>
                        <a:pt x="3982" y="4384"/>
                        <a:pt x="4013" y="4324"/>
                        <a:pt x="4013" y="4232"/>
                      </a:cubicBezTo>
                      <a:cubicBezTo>
                        <a:pt x="3496" y="3929"/>
                        <a:pt x="2949" y="3594"/>
                        <a:pt x="2462" y="3199"/>
                      </a:cubicBezTo>
                      <a:cubicBezTo>
                        <a:pt x="1854" y="2804"/>
                        <a:pt x="0" y="1740"/>
                        <a:pt x="791" y="767"/>
                      </a:cubicBezTo>
                      <a:cubicBezTo>
                        <a:pt x="1095" y="403"/>
                        <a:pt x="1581" y="281"/>
                        <a:pt x="2037" y="251"/>
                      </a:cubicBezTo>
                      <a:cubicBezTo>
                        <a:pt x="2310" y="235"/>
                        <a:pt x="2576" y="228"/>
                        <a:pt x="2842" y="228"/>
                      </a:cubicBezTo>
                      <a:cubicBezTo>
                        <a:pt x="3108" y="228"/>
                        <a:pt x="3374" y="235"/>
                        <a:pt x="3648" y="251"/>
                      </a:cubicBezTo>
                      <a:cubicBezTo>
                        <a:pt x="4013" y="281"/>
                        <a:pt x="4438" y="372"/>
                        <a:pt x="4803" y="463"/>
                      </a:cubicBezTo>
                      <a:cubicBezTo>
                        <a:pt x="4803" y="403"/>
                        <a:pt x="4864" y="372"/>
                        <a:pt x="4864" y="281"/>
                      </a:cubicBezTo>
                      <a:cubicBezTo>
                        <a:pt x="4256" y="129"/>
                        <a:pt x="3587" y="8"/>
                        <a:pt x="2979" y="8"/>
                      </a:cubicBezTo>
                      <a:cubicBezTo>
                        <a:pt x="2873" y="3"/>
                        <a:pt x="2758" y="0"/>
                        <a:pt x="2636" y="0"/>
                      </a:cubicBezTo>
                      <a:close/>
                    </a:path>
                  </a:pathLst>
                </a:custGeom>
                <a:solidFill>
                  <a:srgbClr val="FDC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4982767" y="3728649"/>
                  <a:ext cx="273348" cy="93227"/>
                </a:xfrm>
                <a:custGeom>
                  <a:avLst/>
                  <a:gdLst/>
                  <a:ahLst/>
                  <a:cxnLst/>
                  <a:rect l="l" t="t" r="r" b="b"/>
                  <a:pathLst>
                    <a:path w="16141" h="5505" extrusionOk="0">
                      <a:moveTo>
                        <a:pt x="6846" y="1"/>
                      </a:moveTo>
                      <a:cubicBezTo>
                        <a:pt x="6373" y="1"/>
                        <a:pt x="5893" y="75"/>
                        <a:pt x="5410" y="246"/>
                      </a:cubicBezTo>
                      <a:cubicBezTo>
                        <a:pt x="4134" y="702"/>
                        <a:pt x="3100" y="1644"/>
                        <a:pt x="2037" y="2465"/>
                      </a:cubicBezTo>
                      <a:cubicBezTo>
                        <a:pt x="1429" y="3012"/>
                        <a:pt x="760" y="3498"/>
                        <a:pt x="0" y="3833"/>
                      </a:cubicBezTo>
                      <a:cubicBezTo>
                        <a:pt x="30" y="3924"/>
                        <a:pt x="61" y="3954"/>
                        <a:pt x="152" y="3985"/>
                      </a:cubicBezTo>
                      <a:cubicBezTo>
                        <a:pt x="790" y="3681"/>
                        <a:pt x="1337" y="3316"/>
                        <a:pt x="1915" y="2860"/>
                      </a:cubicBezTo>
                      <a:cubicBezTo>
                        <a:pt x="3009" y="1979"/>
                        <a:pt x="4073" y="945"/>
                        <a:pt x="5471" y="459"/>
                      </a:cubicBezTo>
                      <a:cubicBezTo>
                        <a:pt x="5934" y="286"/>
                        <a:pt x="6397" y="212"/>
                        <a:pt x="6857" y="212"/>
                      </a:cubicBezTo>
                      <a:cubicBezTo>
                        <a:pt x="7939" y="212"/>
                        <a:pt x="9007" y="625"/>
                        <a:pt x="10031" y="1158"/>
                      </a:cubicBezTo>
                      <a:cubicBezTo>
                        <a:pt x="12219" y="2313"/>
                        <a:pt x="14256" y="3802"/>
                        <a:pt x="16140" y="5505"/>
                      </a:cubicBezTo>
                      <a:lnTo>
                        <a:pt x="16140" y="5261"/>
                      </a:lnTo>
                      <a:cubicBezTo>
                        <a:pt x="15350" y="4532"/>
                        <a:pt x="14499" y="3894"/>
                        <a:pt x="13617" y="3225"/>
                      </a:cubicBezTo>
                      <a:cubicBezTo>
                        <a:pt x="12371" y="2313"/>
                        <a:pt x="11034" y="1462"/>
                        <a:pt x="9635" y="732"/>
                      </a:cubicBezTo>
                      <a:cubicBezTo>
                        <a:pt x="8741" y="305"/>
                        <a:pt x="7805"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166547" y="3830235"/>
                  <a:ext cx="89061" cy="26656"/>
                </a:xfrm>
                <a:custGeom>
                  <a:avLst/>
                  <a:gdLst/>
                  <a:ahLst/>
                  <a:cxnLst/>
                  <a:rect l="l" t="t" r="r" b="b"/>
                  <a:pathLst>
                    <a:path w="5259" h="1574" extrusionOk="0">
                      <a:moveTo>
                        <a:pt x="2226" y="1"/>
                      </a:moveTo>
                      <a:cubicBezTo>
                        <a:pt x="1703" y="1"/>
                        <a:pt x="1199" y="140"/>
                        <a:pt x="760" y="479"/>
                      </a:cubicBezTo>
                      <a:cubicBezTo>
                        <a:pt x="395" y="814"/>
                        <a:pt x="152" y="1148"/>
                        <a:pt x="0" y="1543"/>
                      </a:cubicBezTo>
                      <a:cubicBezTo>
                        <a:pt x="91" y="1543"/>
                        <a:pt x="152" y="1573"/>
                        <a:pt x="243" y="1573"/>
                      </a:cubicBezTo>
                      <a:cubicBezTo>
                        <a:pt x="579" y="734"/>
                        <a:pt x="1352" y="256"/>
                        <a:pt x="2279" y="256"/>
                      </a:cubicBezTo>
                      <a:cubicBezTo>
                        <a:pt x="2359" y="256"/>
                        <a:pt x="2441" y="259"/>
                        <a:pt x="2523" y="266"/>
                      </a:cubicBezTo>
                      <a:cubicBezTo>
                        <a:pt x="3526" y="388"/>
                        <a:pt x="4499" y="844"/>
                        <a:pt x="5259" y="1482"/>
                      </a:cubicBezTo>
                      <a:lnTo>
                        <a:pt x="5259" y="1239"/>
                      </a:lnTo>
                      <a:cubicBezTo>
                        <a:pt x="4442" y="586"/>
                        <a:pt x="3296" y="1"/>
                        <a:pt x="2226" y="1"/>
                      </a:cubicBezTo>
                      <a:close/>
                    </a:path>
                  </a:pathLst>
                </a:custGeom>
                <a:solidFill>
                  <a:srgbClr val="FDC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89965" y="3817533"/>
                  <a:ext cx="126132" cy="29060"/>
                </a:xfrm>
                <a:custGeom>
                  <a:avLst/>
                  <a:gdLst/>
                  <a:ahLst/>
                  <a:cxnLst/>
                  <a:rect l="l" t="t" r="r" b="b"/>
                  <a:pathLst>
                    <a:path w="7448" h="1716" extrusionOk="0">
                      <a:moveTo>
                        <a:pt x="1831" y="1"/>
                      </a:moveTo>
                      <a:cubicBezTo>
                        <a:pt x="1227" y="1"/>
                        <a:pt x="617" y="40"/>
                        <a:pt x="1" y="105"/>
                      </a:cubicBezTo>
                      <a:lnTo>
                        <a:pt x="1" y="196"/>
                      </a:lnTo>
                      <a:lnTo>
                        <a:pt x="1" y="226"/>
                      </a:lnTo>
                      <a:cubicBezTo>
                        <a:pt x="61" y="257"/>
                        <a:pt x="61" y="317"/>
                        <a:pt x="61" y="348"/>
                      </a:cubicBezTo>
                      <a:cubicBezTo>
                        <a:pt x="655" y="284"/>
                        <a:pt x="1256" y="245"/>
                        <a:pt x="1853" y="245"/>
                      </a:cubicBezTo>
                      <a:cubicBezTo>
                        <a:pt x="2388" y="245"/>
                        <a:pt x="2918" y="276"/>
                        <a:pt x="3435" y="348"/>
                      </a:cubicBezTo>
                      <a:cubicBezTo>
                        <a:pt x="4712" y="530"/>
                        <a:pt x="5958" y="956"/>
                        <a:pt x="6992" y="1624"/>
                      </a:cubicBezTo>
                      <a:cubicBezTo>
                        <a:pt x="7144" y="1685"/>
                        <a:pt x="7326" y="1685"/>
                        <a:pt x="7448" y="1716"/>
                      </a:cubicBezTo>
                      <a:cubicBezTo>
                        <a:pt x="6961" y="1320"/>
                        <a:pt x="6475" y="1077"/>
                        <a:pt x="5897" y="804"/>
                      </a:cubicBezTo>
                      <a:cubicBezTo>
                        <a:pt x="4583" y="210"/>
                        <a:pt x="3224" y="1"/>
                        <a:pt x="1831" y="1"/>
                      </a:cubicBezTo>
                      <a:close/>
                    </a:path>
                  </a:pathLst>
                </a:custGeom>
                <a:solidFill>
                  <a:srgbClr val="FDC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4988932" y="3792145"/>
                  <a:ext cx="165252" cy="17900"/>
                </a:xfrm>
                <a:custGeom>
                  <a:avLst/>
                  <a:gdLst/>
                  <a:ahLst/>
                  <a:cxnLst/>
                  <a:rect l="l" t="t" r="r" b="b"/>
                  <a:pathLst>
                    <a:path w="9758" h="1057" extrusionOk="0">
                      <a:moveTo>
                        <a:pt x="6091" y="0"/>
                      </a:moveTo>
                      <a:cubicBezTo>
                        <a:pt x="5412" y="0"/>
                        <a:pt x="4668" y="81"/>
                        <a:pt x="3891" y="297"/>
                      </a:cubicBezTo>
                      <a:cubicBezTo>
                        <a:pt x="2901" y="544"/>
                        <a:pt x="2018" y="660"/>
                        <a:pt x="1250" y="660"/>
                      </a:cubicBezTo>
                      <a:cubicBezTo>
                        <a:pt x="792" y="660"/>
                        <a:pt x="375" y="619"/>
                        <a:pt x="1" y="540"/>
                      </a:cubicBezTo>
                      <a:lnTo>
                        <a:pt x="1" y="540"/>
                      </a:lnTo>
                      <a:cubicBezTo>
                        <a:pt x="122" y="631"/>
                        <a:pt x="153" y="661"/>
                        <a:pt x="153" y="661"/>
                      </a:cubicBezTo>
                      <a:lnTo>
                        <a:pt x="153" y="692"/>
                      </a:lnTo>
                      <a:lnTo>
                        <a:pt x="153" y="904"/>
                      </a:lnTo>
                      <a:cubicBezTo>
                        <a:pt x="490" y="954"/>
                        <a:pt x="854" y="981"/>
                        <a:pt x="1243" y="981"/>
                      </a:cubicBezTo>
                      <a:cubicBezTo>
                        <a:pt x="2046" y="981"/>
                        <a:pt x="2959" y="867"/>
                        <a:pt x="3983" y="601"/>
                      </a:cubicBezTo>
                      <a:cubicBezTo>
                        <a:pt x="4692" y="420"/>
                        <a:pt x="5377" y="351"/>
                        <a:pt x="6010" y="351"/>
                      </a:cubicBezTo>
                      <a:cubicBezTo>
                        <a:pt x="8034" y="351"/>
                        <a:pt x="9522" y="1056"/>
                        <a:pt x="9545" y="1056"/>
                      </a:cubicBezTo>
                      <a:lnTo>
                        <a:pt x="9606" y="1056"/>
                      </a:lnTo>
                      <a:cubicBezTo>
                        <a:pt x="9667" y="1056"/>
                        <a:pt x="9697" y="996"/>
                        <a:pt x="9727" y="965"/>
                      </a:cubicBezTo>
                      <a:cubicBezTo>
                        <a:pt x="9758" y="904"/>
                        <a:pt x="9758" y="783"/>
                        <a:pt x="9606" y="752"/>
                      </a:cubicBezTo>
                      <a:cubicBezTo>
                        <a:pt x="9538" y="707"/>
                        <a:pt x="8096" y="0"/>
                        <a:pt x="6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4954957" y="4391245"/>
                  <a:ext cx="96275" cy="84421"/>
                </a:xfrm>
                <a:custGeom>
                  <a:avLst/>
                  <a:gdLst/>
                  <a:ahLst/>
                  <a:cxnLst/>
                  <a:rect l="l" t="t" r="r" b="b"/>
                  <a:pathLst>
                    <a:path w="5685" h="4985" extrusionOk="0">
                      <a:moveTo>
                        <a:pt x="1" y="0"/>
                      </a:moveTo>
                      <a:lnTo>
                        <a:pt x="2189" y="4985"/>
                      </a:lnTo>
                      <a:lnTo>
                        <a:pt x="5685" y="4772"/>
                      </a:lnTo>
                      <a:lnTo>
                        <a:pt x="4530" y="0"/>
                      </a:ln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4840160" y="4463057"/>
                  <a:ext cx="228047" cy="109908"/>
                </a:xfrm>
                <a:custGeom>
                  <a:avLst/>
                  <a:gdLst/>
                  <a:ahLst/>
                  <a:cxnLst/>
                  <a:rect l="l" t="t" r="r" b="b"/>
                  <a:pathLst>
                    <a:path w="13466" h="6490" extrusionOk="0">
                      <a:moveTo>
                        <a:pt x="8775" y="1"/>
                      </a:moveTo>
                      <a:cubicBezTo>
                        <a:pt x="8613" y="1"/>
                        <a:pt x="8464" y="39"/>
                        <a:pt x="8329" y="137"/>
                      </a:cubicBezTo>
                      <a:cubicBezTo>
                        <a:pt x="8329" y="137"/>
                        <a:pt x="7934" y="411"/>
                        <a:pt x="6931" y="1353"/>
                      </a:cubicBezTo>
                      <a:cubicBezTo>
                        <a:pt x="5897" y="2295"/>
                        <a:pt x="4134" y="2964"/>
                        <a:pt x="2675" y="3602"/>
                      </a:cubicBezTo>
                      <a:cubicBezTo>
                        <a:pt x="730" y="4423"/>
                        <a:pt x="213" y="5243"/>
                        <a:pt x="92" y="5791"/>
                      </a:cubicBezTo>
                      <a:cubicBezTo>
                        <a:pt x="0" y="6216"/>
                        <a:pt x="213" y="6490"/>
                        <a:pt x="213" y="6490"/>
                      </a:cubicBezTo>
                      <a:lnTo>
                        <a:pt x="13223" y="6338"/>
                      </a:lnTo>
                      <a:cubicBezTo>
                        <a:pt x="13344" y="6155"/>
                        <a:pt x="13375" y="5912"/>
                        <a:pt x="13375" y="5608"/>
                      </a:cubicBezTo>
                      <a:cubicBezTo>
                        <a:pt x="13466" y="4514"/>
                        <a:pt x="13071" y="2751"/>
                        <a:pt x="12888" y="1657"/>
                      </a:cubicBezTo>
                      <a:cubicBezTo>
                        <a:pt x="12858" y="1535"/>
                        <a:pt x="12858" y="1383"/>
                        <a:pt x="12858" y="1322"/>
                      </a:cubicBezTo>
                      <a:cubicBezTo>
                        <a:pt x="12797" y="1140"/>
                        <a:pt x="12797" y="988"/>
                        <a:pt x="12797" y="867"/>
                      </a:cubicBezTo>
                      <a:cubicBezTo>
                        <a:pt x="12797" y="183"/>
                        <a:pt x="12352" y="97"/>
                        <a:pt x="12130" y="97"/>
                      </a:cubicBezTo>
                      <a:cubicBezTo>
                        <a:pt x="12056" y="97"/>
                        <a:pt x="12007" y="107"/>
                        <a:pt x="12007" y="107"/>
                      </a:cubicBezTo>
                      <a:cubicBezTo>
                        <a:pt x="11668" y="445"/>
                        <a:pt x="11313" y="561"/>
                        <a:pt x="10957" y="561"/>
                      </a:cubicBezTo>
                      <a:cubicBezTo>
                        <a:pt x="10174" y="561"/>
                        <a:pt x="9389" y="1"/>
                        <a:pt x="8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4840160" y="4558038"/>
                  <a:ext cx="226506" cy="14937"/>
                </a:xfrm>
                <a:custGeom>
                  <a:avLst/>
                  <a:gdLst/>
                  <a:ahLst/>
                  <a:cxnLst/>
                  <a:rect l="l" t="t" r="r" b="b"/>
                  <a:pathLst>
                    <a:path w="13375" h="882" extrusionOk="0">
                      <a:moveTo>
                        <a:pt x="13375" y="0"/>
                      </a:moveTo>
                      <a:lnTo>
                        <a:pt x="61" y="152"/>
                      </a:lnTo>
                      <a:cubicBezTo>
                        <a:pt x="0" y="608"/>
                        <a:pt x="213" y="882"/>
                        <a:pt x="213" y="882"/>
                      </a:cubicBezTo>
                      <a:lnTo>
                        <a:pt x="13223" y="730"/>
                      </a:lnTo>
                      <a:cubicBezTo>
                        <a:pt x="13344" y="547"/>
                        <a:pt x="13375" y="304"/>
                        <a:pt x="13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030630" y="4485447"/>
                  <a:ext cx="28332" cy="85471"/>
                </a:xfrm>
                <a:custGeom>
                  <a:avLst/>
                  <a:gdLst/>
                  <a:ahLst/>
                  <a:cxnLst/>
                  <a:rect l="l" t="t" r="r" b="b"/>
                  <a:pathLst>
                    <a:path w="1673" h="5047" extrusionOk="0">
                      <a:moveTo>
                        <a:pt x="1642" y="0"/>
                      </a:moveTo>
                      <a:cubicBezTo>
                        <a:pt x="1065" y="456"/>
                        <a:pt x="92" y="1429"/>
                        <a:pt x="62" y="2949"/>
                      </a:cubicBezTo>
                      <a:cubicBezTo>
                        <a:pt x="1" y="3891"/>
                        <a:pt x="305" y="4560"/>
                        <a:pt x="700" y="5046"/>
                      </a:cubicBezTo>
                      <a:lnTo>
                        <a:pt x="1065" y="5046"/>
                      </a:lnTo>
                      <a:cubicBezTo>
                        <a:pt x="700" y="4590"/>
                        <a:pt x="305" y="3952"/>
                        <a:pt x="366" y="2979"/>
                      </a:cubicBezTo>
                      <a:cubicBezTo>
                        <a:pt x="396" y="1672"/>
                        <a:pt x="1156" y="791"/>
                        <a:pt x="1673" y="335"/>
                      </a:cubicBezTo>
                      <a:cubicBezTo>
                        <a:pt x="1642" y="244"/>
                        <a:pt x="1642" y="61"/>
                        <a:pt x="1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4942610" y="4488411"/>
                  <a:ext cx="22659" cy="10432"/>
                </a:xfrm>
                <a:custGeom>
                  <a:avLst/>
                  <a:gdLst/>
                  <a:ahLst/>
                  <a:cxnLst/>
                  <a:rect l="l" t="t" r="r" b="b"/>
                  <a:pathLst>
                    <a:path w="1338" h="616" extrusionOk="0">
                      <a:moveTo>
                        <a:pt x="244" y="0"/>
                      </a:moveTo>
                      <a:cubicBezTo>
                        <a:pt x="152" y="0"/>
                        <a:pt x="81" y="59"/>
                        <a:pt x="31" y="160"/>
                      </a:cubicBezTo>
                      <a:cubicBezTo>
                        <a:pt x="0" y="281"/>
                        <a:pt x="91" y="403"/>
                        <a:pt x="183" y="433"/>
                      </a:cubicBezTo>
                      <a:lnTo>
                        <a:pt x="1034" y="616"/>
                      </a:lnTo>
                      <a:lnTo>
                        <a:pt x="1094" y="616"/>
                      </a:lnTo>
                      <a:cubicBezTo>
                        <a:pt x="1216" y="616"/>
                        <a:pt x="1307" y="555"/>
                        <a:pt x="1307" y="464"/>
                      </a:cubicBezTo>
                      <a:cubicBezTo>
                        <a:pt x="1338" y="342"/>
                        <a:pt x="1246" y="251"/>
                        <a:pt x="1155" y="190"/>
                      </a:cubicBezTo>
                      <a:lnTo>
                        <a:pt x="304" y="8"/>
                      </a:lnTo>
                      <a:cubicBezTo>
                        <a:pt x="283" y="3"/>
                        <a:pt x="263" y="0"/>
                        <a:pt x="2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4955482" y="4477589"/>
                  <a:ext cx="22659" cy="10449"/>
                </a:xfrm>
                <a:custGeom>
                  <a:avLst/>
                  <a:gdLst/>
                  <a:ahLst/>
                  <a:cxnLst/>
                  <a:rect l="l" t="t" r="r" b="b"/>
                  <a:pathLst>
                    <a:path w="1338" h="617" extrusionOk="0">
                      <a:moveTo>
                        <a:pt x="244" y="1"/>
                      </a:moveTo>
                      <a:cubicBezTo>
                        <a:pt x="152" y="1"/>
                        <a:pt x="81" y="60"/>
                        <a:pt x="30" y="160"/>
                      </a:cubicBezTo>
                      <a:cubicBezTo>
                        <a:pt x="0" y="282"/>
                        <a:pt x="91" y="373"/>
                        <a:pt x="182" y="434"/>
                      </a:cubicBezTo>
                      <a:lnTo>
                        <a:pt x="1034" y="616"/>
                      </a:lnTo>
                      <a:lnTo>
                        <a:pt x="1094" y="616"/>
                      </a:lnTo>
                      <a:cubicBezTo>
                        <a:pt x="1216" y="616"/>
                        <a:pt x="1307" y="525"/>
                        <a:pt x="1307" y="464"/>
                      </a:cubicBezTo>
                      <a:cubicBezTo>
                        <a:pt x="1337" y="343"/>
                        <a:pt x="1246" y="221"/>
                        <a:pt x="1155" y="191"/>
                      </a:cubicBezTo>
                      <a:lnTo>
                        <a:pt x="304" y="9"/>
                      </a:lnTo>
                      <a:cubicBezTo>
                        <a:pt x="283" y="3"/>
                        <a:pt x="263"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4929213" y="4496117"/>
                  <a:ext cx="22676" cy="10449"/>
                </a:xfrm>
                <a:custGeom>
                  <a:avLst/>
                  <a:gdLst/>
                  <a:ahLst/>
                  <a:cxnLst/>
                  <a:rect l="l" t="t" r="r" b="b"/>
                  <a:pathLst>
                    <a:path w="1339" h="617" extrusionOk="0">
                      <a:moveTo>
                        <a:pt x="243" y="1"/>
                      </a:moveTo>
                      <a:cubicBezTo>
                        <a:pt x="144" y="1"/>
                        <a:pt x="56" y="60"/>
                        <a:pt x="31" y="161"/>
                      </a:cubicBezTo>
                      <a:cubicBezTo>
                        <a:pt x="1" y="282"/>
                        <a:pt x="62" y="404"/>
                        <a:pt x="183" y="434"/>
                      </a:cubicBezTo>
                      <a:lnTo>
                        <a:pt x="1034" y="617"/>
                      </a:lnTo>
                      <a:lnTo>
                        <a:pt x="1095" y="617"/>
                      </a:lnTo>
                      <a:cubicBezTo>
                        <a:pt x="1217" y="617"/>
                        <a:pt x="1277" y="556"/>
                        <a:pt x="1277" y="465"/>
                      </a:cubicBezTo>
                      <a:cubicBezTo>
                        <a:pt x="1338" y="373"/>
                        <a:pt x="1247" y="252"/>
                        <a:pt x="1126" y="191"/>
                      </a:cubicBezTo>
                      <a:lnTo>
                        <a:pt x="305" y="9"/>
                      </a:lnTo>
                      <a:cubicBezTo>
                        <a:pt x="284" y="4"/>
                        <a:pt x="263" y="1"/>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15833" y="4504399"/>
                  <a:ext cx="22151" cy="10923"/>
                </a:xfrm>
                <a:custGeom>
                  <a:avLst/>
                  <a:gdLst/>
                  <a:ahLst/>
                  <a:cxnLst/>
                  <a:rect l="l" t="t" r="r" b="b"/>
                  <a:pathLst>
                    <a:path w="1308" h="645" extrusionOk="0">
                      <a:moveTo>
                        <a:pt x="256" y="0"/>
                      </a:moveTo>
                      <a:cubicBezTo>
                        <a:pt x="152" y="0"/>
                        <a:pt x="57" y="79"/>
                        <a:pt x="31" y="158"/>
                      </a:cubicBezTo>
                      <a:cubicBezTo>
                        <a:pt x="1" y="280"/>
                        <a:pt x="61" y="401"/>
                        <a:pt x="183" y="432"/>
                      </a:cubicBezTo>
                      <a:lnTo>
                        <a:pt x="1004" y="644"/>
                      </a:lnTo>
                      <a:lnTo>
                        <a:pt x="1095" y="644"/>
                      </a:lnTo>
                      <a:cubicBezTo>
                        <a:pt x="1216" y="644"/>
                        <a:pt x="1277" y="553"/>
                        <a:pt x="1277" y="462"/>
                      </a:cubicBezTo>
                      <a:cubicBezTo>
                        <a:pt x="1308" y="371"/>
                        <a:pt x="1247" y="249"/>
                        <a:pt x="1125" y="219"/>
                      </a:cubicBezTo>
                      <a:lnTo>
                        <a:pt x="305" y="6"/>
                      </a:lnTo>
                      <a:cubicBezTo>
                        <a:pt x="288" y="2"/>
                        <a:pt x="272" y="0"/>
                        <a:pt x="2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900912" y="4511564"/>
                  <a:ext cx="22659" cy="10449"/>
                </a:xfrm>
                <a:custGeom>
                  <a:avLst/>
                  <a:gdLst/>
                  <a:ahLst/>
                  <a:cxnLst/>
                  <a:rect l="l" t="t" r="r" b="b"/>
                  <a:pathLst>
                    <a:path w="1338" h="617" extrusionOk="0">
                      <a:moveTo>
                        <a:pt x="242" y="1"/>
                      </a:moveTo>
                      <a:cubicBezTo>
                        <a:pt x="143" y="1"/>
                        <a:pt x="56" y="60"/>
                        <a:pt x="31" y="161"/>
                      </a:cubicBezTo>
                      <a:cubicBezTo>
                        <a:pt x="0" y="282"/>
                        <a:pt x="61" y="404"/>
                        <a:pt x="182" y="434"/>
                      </a:cubicBezTo>
                      <a:lnTo>
                        <a:pt x="1034" y="617"/>
                      </a:lnTo>
                      <a:lnTo>
                        <a:pt x="1094" y="617"/>
                      </a:lnTo>
                      <a:cubicBezTo>
                        <a:pt x="1216" y="617"/>
                        <a:pt x="1277" y="556"/>
                        <a:pt x="1277" y="465"/>
                      </a:cubicBezTo>
                      <a:cubicBezTo>
                        <a:pt x="1338" y="373"/>
                        <a:pt x="1246" y="252"/>
                        <a:pt x="1125" y="221"/>
                      </a:cubicBezTo>
                      <a:lnTo>
                        <a:pt x="304" y="9"/>
                      </a:lnTo>
                      <a:cubicBezTo>
                        <a:pt x="283" y="3"/>
                        <a:pt x="262"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4883924" y="4518270"/>
                  <a:ext cx="22659" cy="10432"/>
                </a:xfrm>
                <a:custGeom>
                  <a:avLst/>
                  <a:gdLst/>
                  <a:ahLst/>
                  <a:cxnLst/>
                  <a:rect l="l" t="t" r="r" b="b"/>
                  <a:pathLst>
                    <a:path w="1338" h="616" extrusionOk="0">
                      <a:moveTo>
                        <a:pt x="255" y="0"/>
                      </a:moveTo>
                      <a:cubicBezTo>
                        <a:pt x="174" y="0"/>
                        <a:pt x="86" y="59"/>
                        <a:pt x="61" y="160"/>
                      </a:cubicBezTo>
                      <a:cubicBezTo>
                        <a:pt x="0" y="281"/>
                        <a:pt x="91" y="373"/>
                        <a:pt x="213" y="433"/>
                      </a:cubicBezTo>
                      <a:lnTo>
                        <a:pt x="1034" y="616"/>
                      </a:lnTo>
                      <a:lnTo>
                        <a:pt x="1125" y="616"/>
                      </a:lnTo>
                      <a:cubicBezTo>
                        <a:pt x="1216" y="616"/>
                        <a:pt x="1307" y="524"/>
                        <a:pt x="1307" y="464"/>
                      </a:cubicBezTo>
                      <a:cubicBezTo>
                        <a:pt x="1337" y="342"/>
                        <a:pt x="1277" y="221"/>
                        <a:pt x="1155" y="190"/>
                      </a:cubicBezTo>
                      <a:lnTo>
                        <a:pt x="304" y="8"/>
                      </a:lnTo>
                      <a:cubicBezTo>
                        <a:pt x="288" y="3"/>
                        <a:pt x="272" y="0"/>
                        <a:pt x="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757797" y="3931009"/>
                  <a:ext cx="343357" cy="490573"/>
                </a:xfrm>
                <a:custGeom>
                  <a:avLst/>
                  <a:gdLst/>
                  <a:ahLst/>
                  <a:cxnLst/>
                  <a:rect l="l" t="t" r="r" b="b"/>
                  <a:pathLst>
                    <a:path w="20275" h="28968" extrusionOk="0">
                      <a:moveTo>
                        <a:pt x="11307" y="0"/>
                      </a:moveTo>
                      <a:cubicBezTo>
                        <a:pt x="11307" y="0"/>
                        <a:pt x="0" y="3861"/>
                        <a:pt x="608" y="8906"/>
                      </a:cubicBezTo>
                      <a:cubicBezTo>
                        <a:pt x="1216" y="13982"/>
                        <a:pt x="12250" y="28967"/>
                        <a:pt x="12250" y="28967"/>
                      </a:cubicBezTo>
                      <a:lnTo>
                        <a:pt x="16687" y="28177"/>
                      </a:lnTo>
                      <a:lnTo>
                        <a:pt x="14499" y="19970"/>
                      </a:lnTo>
                      <a:cubicBezTo>
                        <a:pt x="13192" y="15411"/>
                        <a:pt x="12675" y="12827"/>
                        <a:pt x="11003" y="10821"/>
                      </a:cubicBezTo>
                      <a:lnTo>
                        <a:pt x="20274" y="9423"/>
                      </a:lnTo>
                      <a:cubicBezTo>
                        <a:pt x="20274" y="9423"/>
                        <a:pt x="18146" y="92"/>
                        <a:pt x="11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4888548" y="4085115"/>
                  <a:ext cx="131788" cy="304559"/>
                </a:xfrm>
                <a:custGeom>
                  <a:avLst/>
                  <a:gdLst/>
                  <a:ahLst/>
                  <a:cxnLst/>
                  <a:rect l="l" t="t" r="r" b="b"/>
                  <a:pathLst>
                    <a:path w="7782" h="17984" extrusionOk="0">
                      <a:moveTo>
                        <a:pt x="3434" y="0"/>
                      </a:moveTo>
                      <a:cubicBezTo>
                        <a:pt x="3415" y="0"/>
                        <a:pt x="3396" y="6"/>
                        <a:pt x="3375" y="20"/>
                      </a:cubicBezTo>
                      <a:cubicBezTo>
                        <a:pt x="3344" y="20"/>
                        <a:pt x="1034" y="506"/>
                        <a:pt x="183" y="506"/>
                      </a:cubicBezTo>
                      <a:cubicBezTo>
                        <a:pt x="122" y="506"/>
                        <a:pt x="31" y="537"/>
                        <a:pt x="31" y="628"/>
                      </a:cubicBezTo>
                      <a:cubicBezTo>
                        <a:pt x="1" y="689"/>
                        <a:pt x="31" y="780"/>
                        <a:pt x="92" y="810"/>
                      </a:cubicBezTo>
                      <a:cubicBezTo>
                        <a:pt x="122" y="841"/>
                        <a:pt x="3162" y="3303"/>
                        <a:pt x="4195" y="7528"/>
                      </a:cubicBezTo>
                      <a:cubicBezTo>
                        <a:pt x="5259" y="11814"/>
                        <a:pt x="7417" y="17801"/>
                        <a:pt x="7417" y="17832"/>
                      </a:cubicBezTo>
                      <a:cubicBezTo>
                        <a:pt x="7448" y="17953"/>
                        <a:pt x="7539" y="17984"/>
                        <a:pt x="7600" y="17984"/>
                      </a:cubicBezTo>
                      <a:lnTo>
                        <a:pt x="7630" y="17984"/>
                      </a:lnTo>
                      <a:cubicBezTo>
                        <a:pt x="7721" y="17953"/>
                        <a:pt x="7782" y="17862"/>
                        <a:pt x="7752" y="17741"/>
                      </a:cubicBezTo>
                      <a:cubicBezTo>
                        <a:pt x="7721" y="17680"/>
                        <a:pt x="5593" y="11753"/>
                        <a:pt x="4530" y="7467"/>
                      </a:cubicBezTo>
                      <a:cubicBezTo>
                        <a:pt x="3648" y="3911"/>
                        <a:pt x="1460" y="1601"/>
                        <a:pt x="609" y="810"/>
                      </a:cubicBezTo>
                      <a:cubicBezTo>
                        <a:pt x="1672" y="689"/>
                        <a:pt x="3375" y="354"/>
                        <a:pt x="3466" y="324"/>
                      </a:cubicBezTo>
                      <a:cubicBezTo>
                        <a:pt x="3527" y="263"/>
                        <a:pt x="3618" y="202"/>
                        <a:pt x="3587" y="111"/>
                      </a:cubicBezTo>
                      <a:cubicBezTo>
                        <a:pt x="3541" y="65"/>
                        <a:pt x="3494" y="0"/>
                        <a:pt x="3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4949808" y="4382896"/>
                  <a:ext cx="85979" cy="22253"/>
                </a:xfrm>
                <a:custGeom>
                  <a:avLst/>
                  <a:gdLst/>
                  <a:ahLst/>
                  <a:cxnLst/>
                  <a:rect l="l" t="t" r="r" b="b"/>
                  <a:pathLst>
                    <a:path w="5077" h="1314" extrusionOk="0">
                      <a:moveTo>
                        <a:pt x="4890" y="1"/>
                      </a:moveTo>
                      <a:cubicBezTo>
                        <a:pt x="4881" y="1"/>
                        <a:pt x="4872" y="3"/>
                        <a:pt x="4864" y="7"/>
                      </a:cubicBezTo>
                      <a:lnTo>
                        <a:pt x="153" y="1010"/>
                      </a:lnTo>
                      <a:cubicBezTo>
                        <a:pt x="61" y="1040"/>
                        <a:pt x="1" y="1131"/>
                        <a:pt x="31" y="1192"/>
                      </a:cubicBezTo>
                      <a:cubicBezTo>
                        <a:pt x="1" y="1253"/>
                        <a:pt x="61" y="1314"/>
                        <a:pt x="183" y="1314"/>
                      </a:cubicBezTo>
                      <a:lnTo>
                        <a:pt x="4925" y="311"/>
                      </a:lnTo>
                      <a:cubicBezTo>
                        <a:pt x="5016" y="280"/>
                        <a:pt x="5077" y="219"/>
                        <a:pt x="5046" y="128"/>
                      </a:cubicBezTo>
                      <a:cubicBezTo>
                        <a:pt x="5020" y="76"/>
                        <a:pt x="4949" y="1"/>
                        <a:pt x="48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4543125" y="4257903"/>
                  <a:ext cx="100899" cy="112228"/>
                </a:xfrm>
                <a:custGeom>
                  <a:avLst/>
                  <a:gdLst/>
                  <a:ahLst/>
                  <a:cxnLst/>
                  <a:rect l="l" t="t" r="r" b="b"/>
                  <a:pathLst>
                    <a:path w="5958" h="6627" extrusionOk="0">
                      <a:moveTo>
                        <a:pt x="2766" y="1"/>
                      </a:moveTo>
                      <a:lnTo>
                        <a:pt x="0" y="4499"/>
                      </a:lnTo>
                      <a:lnTo>
                        <a:pt x="3009" y="6627"/>
                      </a:lnTo>
                      <a:lnTo>
                        <a:pt x="5958" y="2979"/>
                      </a:lnTo>
                      <a:lnTo>
                        <a:pt x="2766" y="1"/>
                      </a:ln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4373233" y="4297298"/>
                  <a:ext cx="236294" cy="157258"/>
                </a:xfrm>
                <a:custGeom>
                  <a:avLst/>
                  <a:gdLst/>
                  <a:ahLst/>
                  <a:cxnLst/>
                  <a:rect l="l" t="t" r="r" b="b"/>
                  <a:pathLst>
                    <a:path w="13953" h="9286" extrusionOk="0">
                      <a:moveTo>
                        <a:pt x="1794" y="1"/>
                      </a:moveTo>
                      <a:cubicBezTo>
                        <a:pt x="1082" y="1"/>
                        <a:pt x="656" y="185"/>
                        <a:pt x="426" y="380"/>
                      </a:cubicBezTo>
                      <a:cubicBezTo>
                        <a:pt x="31" y="714"/>
                        <a:pt x="1" y="1049"/>
                        <a:pt x="1" y="1049"/>
                      </a:cubicBezTo>
                      <a:lnTo>
                        <a:pt x="10153" y="9286"/>
                      </a:lnTo>
                      <a:cubicBezTo>
                        <a:pt x="10335" y="9225"/>
                        <a:pt x="10517" y="9073"/>
                        <a:pt x="10761" y="8830"/>
                      </a:cubicBezTo>
                      <a:cubicBezTo>
                        <a:pt x="11520" y="8039"/>
                        <a:pt x="12341" y="6429"/>
                        <a:pt x="12919" y="5456"/>
                      </a:cubicBezTo>
                      <a:cubicBezTo>
                        <a:pt x="12979" y="5334"/>
                        <a:pt x="13040" y="5213"/>
                        <a:pt x="13101" y="5152"/>
                      </a:cubicBezTo>
                      <a:cubicBezTo>
                        <a:pt x="13223" y="5000"/>
                        <a:pt x="13283" y="4848"/>
                        <a:pt x="13375" y="4757"/>
                      </a:cubicBezTo>
                      <a:cubicBezTo>
                        <a:pt x="13952" y="4027"/>
                        <a:pt x="13223" y="3663"/>
                        <a:pt x="13223" y="3663"/>
                      </a:cubicBezTo>
                      <a:cubicBezTo>
                        <a:pt x="13158" y="3669"/>
                        <a:pt x="13095" y="3672"/>
                        <a:pt x="13034" y="3672"/>
                      </a:cubicBezTo>
                      <a:cubicBezTo>
                        <a:pt x="11400" y="3672"/>
                        <a:pt x="11391" y="1382"/>
                        <a:pt x="10365" y="1352"/>
                      </a:cubicBezTo>
                      <a:cubicBezTo>
                        <a:pt x="10365" y="1352"/>
                        <a:pt x="10251" y="1345"/>
                        <a:pt x="9963" y="1345"/>
                      </a:cubicBezTo>
                      <a:cubicBezTo>
                        <a:pt x="9674" y="1345"/>
                        <a:pt x="9210" y="1352"/>
                        <a:pt x="8511" y="1383"/>
                      </a:cubicBezTo>
                      <a:cubicBezTo>
                        <a:pt x="8424" y="1389"/>
                        <a:pt x="8335" y="1391"/>
                        <a:pt x="8245" y="1391"/>
                      </a:cubicBezTo>
                      <a:cubicBezTo>
                        <a:pt x="6894" y="1391"/>
                        <a:pt x="5253" y="777"/>
                        <a:pt x="3800" y="349"/>
                      </a:cubicBezTo>
                      <a:cubicBezTo>
                        <a:pt x="2962" y="96"/>
                        <a:pt x="2305" y="1"/>
                        <a:pt x="1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4373233" y="4304750"/>
                  <a:ext cx="182238" cy="149807"/>
                </a:xfrm>
                <a:custGeom>
                  <a:avLst/>
                  <a:gdLst/>
                  <a:ahLst/>
                  <a:cxnLst/>
                  <a:rect l="l" t="t" r="r" b="b"/>
                  <a:pathLst>
                    <a:path w="10761" h="8846" extrusionOk="0">
                      <a:moveTo>
                        <a:pt x="426" y="1"/>
                      </a:moveTo>
                      <a:cubicBezTo>
                        <a:pt x="31" y="274"/>
                        <a:pt x="1" y="609"/>
                        <a:pt x="1" y="609"/>
                      </a:cubicBezTo>
                      <a:lnTo>
                        <a:pt x="10153" y="8846"/>
                      </a:lnTo>
                      <a:cubicBezTo>
                        <a:pt x="10335" y="8785"/>
                        <a:pt x="10517" y="8633"/>
                        <a:pt x="10761" y="8390"/>
                      </a:cubicBezTo>
                      <a:lnTo>
                        <a:pt x="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4527154" y="4384488"/>
                  <a:ext cx="66944" cy="59781"/>
                </a:xfrm>
                <a:custGeom>
                  <a:avLst/>
                  <a:gdLst/>
                  <a:ahLst/>
                  <a:cxnLst/>
                  <a:rect l="l" t="t" r="r" b="b"/>
                  <a:pathLst>
                    <a:path w="3953" h="3530" extrusionOk="0">
                      <a:moveTo>
                        <a:pt x="3785" y="0"/>
                      </a:moveTo>
                      <a:cubicBezTo>
                        <a:pt x="3027" y="0"/>
                        <a:pt x="1780" y="207"/>
                        <a:pt x="822" y="1250"/>
                      </a:cubicBezTo>
                      <a:cubicBezTo>
                        <a:pt x="214" y="1919"/>
                        <a:pt x="31" y="2679"/>
                        <a:pt x="1" y="3317"/>
                      </a:cubicBezTo>
                      <a:lnTo>
                        <a:pt x="305" y="3530"/>
                      </a:lnTo>
                      <a:cubicBezTo>
                        <a:pt x="244" y="2952"/>
                        <a:pt x="396" y="2192"/>
                        <a:pt x="1065" y="1463"/>
                      </a:cubicBezTo>
                      <a:cubicBezTo>
                        <a:pt x="1916" y="521"/>
                        <a:pt x="3071" y="338"/>
                        <a:pt x="3739" y="308"/>
                      </a:cubicBezTo>
                      <a:cubicBezTo>
                        <a:pt x="3831" y="186"/>
                        <a:pt x="3861" y="65"/>
                        <a:pt x="3952" y="4"/>
                      </a:cubicBezTo>
                      <a:cubicBezTo>
                        <a:pt x="3900" y="2"/>
                        <a:pt x="3844" y="0"/>
                        <a:pt x="3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4500394" y="4315403"/>
                  <a:ext cx="17003" cy="19357"/>
                </a:xfrm>
                <a:custGeom>
                  <a:avLst/>
                  <a:gdLst/>
                  <a:ahLst/>
                  <a:cxnLst/>
                  <a:rect l="l" t="t" r="r" b="b"/>
                  <a:pathLst>
                    <a:path w="1004" h="1143" extrusionOk="0">
                      <a:moveTo>
                        <a:pt x="269" y="0"/>
                      </a:moveTo>
                      <a:cubicBezTo>
                        <a:pt x="223" y="0"/>
                        <a:pt x="172" y="15"/>
                        <a:pt x="122" y="40"/>
                      </a:cubicBezTo>
                      <a:cubicBezTo>
                        <a:pt x="61" y="131"/>
                        <a:pt x="0" y="253"/>
                        <a:pt x="91" y="344"/>
                      </a:cubicBezTo>
                      <a:lnTo>
                        <a:pt x="608" y="1074"/>
                      </a:lnTo>
                      <a:cubicBezTo>
                        <a:pt x="654" y="1119"/>
                        <a:pt x="707" y="1142"/>
                        <a:pt x="756" y="1142"/>
                      </a:cubicBezTo>
                      <a:cubicBezTo>
                        <a:pt x="806" y="1142"/>
                        <a:pt x="851" y="1119"/>
                        <a:pt x="882" y="1074"/>
                      </a:cubicBezTo>
                      <a:cubicBezTo>
                        <a:pt x="943" y="983"/>
                        <a:pt x="1003" y="891"/>
                        <a:pt x="912" y="770"/>
                      </a:cubicBezTo>
                      <a:lnTo>
                        <a:pt x="426" y="101"/>
                      </a:lnTo>
                      <a:cubicBezTo>
                        <a:pt x="390" y="30"/>
                        <a:pt x="334" y="0"/>
                        <a:pt x="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4517381" y="4314997"/>
                  <a:ext cx="16478" cy="18849"/>
                </a:xfrm>
                <a:custGeom>
                  <a:avLst/>
                  <a:gdLst/>
                  <a:ahLst/>
                  <a:cxnLst/>
                  <a:rect l="l" t="t" r="r" b="b"/>
                  <a:pathLst>
                    <a:path w="973" h="1113" extrusionOk="0">
                      <a:moveTo>
                        <a:pt x="236" y="1"/>
                      </a:moveTo>
                      <a:cubicBezTo>
                        <a:pt x="196" y="1"/>
                        <a:pt x="157" y="11"/>
                        <a:pt x="122" y="34"/>
                      </a:cubicBezTo>
                      <a:cubicBezTo>
                        <a:pt x="31" y="125"/>
                        <a:pt x="0" y="216"/>
                        <a:pt x="61" y="338"/>
                      </a:cubicBezTo>
                      <a:lnTo>
                        <a:pt x="608" y="1067"/>
                      </a:lnTo>
                      <a:cubicBezTo>
                        <a:pt x="639" y="1098"/>
                        <a:pt x="684" y="1113"/>
                        <a:pt x="734" y="1113"/>
                      </a:cubicBezTo>
                      <a:cubicBezTo>
                        <a:pt x="783" y="1113"/>
                        <a:pt x="836" y="1098"/>
                        <a:pt x="882" y="1067"/>
                      </a:cubicBezTo>
                      <a:cubicBezTo>
                        <a:pt x="943" y="976"/>
                        <a:pt x="973" y="885"/>
                        <a:pt x="912" y="763"/>
                      </a:cubicBezTo>
                      <a:lnTo>
                        <a:pt x="426" y="64"/>
                      </a:lnTo>
                      <a:cubicBezTo>
                        <a:pt x="369" y="27"/>
                        <a:pt x="302" y="1"/>
                        <a:pt x="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4484947" y="4312829"/>
                  <a:ext cx="17003" cy="19357"/>
                </a:xfrm>
                <a:custGeom>
                  <a:avLst/>
                  <a:gdLst/>
                  <a:ahLst/>
                  <a:cxnLst/>
                  <a:rect l="l" t="t" r="r" b="b"/>
                  <a:pathLst>
                    <a:path w="1004" h="1143" extrusionOk="0">
                      <a:moveTo>
                        <a:pt x="595" y="1055"/>
                      </a:moveTo>
                      <a:cubicBezTo>
                        <a:pt x="596" y="1059"/>
                        <a:pt x="599" y="1065"/>
                        <a:pt x="608" y="1074"/>
                      </a:cubicBezTo>
                      <a:lnTo>
                        <a:pt x="595" y="1055"/>
                      </a:lnTo>
                      <a:close/>
                      <a:moveTo>
                        <a:pt x="269" y="0"/>
                      </a:moveTo>
                      <a:cubicBezTo>
                        <a:pt x="223" y="0"/>
                        <a:pt x="172" y="15"/>
                        <a:pt x="122" y="40"/>
                      </a:cubicBezTo>
                      <a:cubicBezTo>
                        <a:pt x="61" y="132"/>
                        <a:pt x="0" y="253"/>
                        <a:pt x="92" y="344"/>
                      </a:cubicBezTo>
                      <a:lnTo>
                        <a:pt x="595" y="1055"/>
                      </a:lnTo>
                      <a:cubicBezTo>
                        <a:pt x="594" y="1052"/>
                        <a:pt x="595" y="1051"/>
                        <a:pt x="597" y="1051"/>
                      </a:cubicBezTo>
                      <a:cubicBezTo>
                        <a:pt x="601" y="1051"/>
                        <a:pt x="608" y="1059"/>
                        <a:pt x="608" y="1074"/>
                      </a:cubicBezTo>
                      <a:cubicBezTo>
                        <a:pt x="654" y="1119"/>
                        <a:pt x="707" y="1142"/>
                        <a:pt x="756" y="1142"/>
                      </a:cubicBezTo>
                      <a:cubicBezTo>
                        <a:pt x="806" y="1142"/>
                        <a:pt x="851" y="1119"/>
                        <a:pt x="882" y="1074"/>
                      </a:cubicBezTo>
                      <a:cubicBezTo>
                        <a:pt x="973" y="1013"/>
                        <a:pt x="1003" y="891"/>
                        <a:pt x="912" y="770"/>
                      </a:cubicBezTo>
                      <a:lnTo>
                        <a:pt x="426" y="101"/>
                      </a:lnTo>
                      <a:cubicBezTo>
                        <a:pt x="390" y="30"/>
                        <a:pt x="334" y="0"/>
                        <a:pt x="2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4469501" y="4309695"/>
                  <a:ext cx="17003" cy="19001"/>
                </a:xfrm>
                <a:custGeom>
                  <a:avLst/>
                  <a:gdLst/>
                  <a:ahLst/>
                  <a:cxnLst/>
                  <a:rect l="l" t="t" r="r" b="b"/>
                  <a:pathLst>
                    <a:path w="1004" h="1122" extrusionOk="0">
                      <a:moveTo>
                        <a:pt x="281" y="1"/>
                      </a:moveTo>
                      <a:cubicBezTo>
                        <a:pt x="231" y="1"/>
                        <a:pt x="177" y="16"/>
                        <a:pt x="122" y="43"/>
                      </a:cubicBezTo>
                      <a:cubicBezTo>
                        <a:pt x="61" y="134"/>
                        <a:pt x="1" y="225"/>
                        <a:pt x="92" y="347"/>
                      </a:cubicBezTo>
                      <a:lnTo>
                        <a:pt x="608" y="1076"/>
                      </a:lnTo>
                      <a:cubicBezTo>
                        <a:pt x="654" y="1107"/>
                        <a:pt x="707" y="1122"/>
                        <a:pt x="757" y="1122"/>
                      </a:cubicBezTo>
                      <a:cubicBezTo>
                        <a:pt x="806" y="1122"/>
                        <a:pt x="852" y="1107"/>
                        <a:pt x="882" y="1076"/>
                      </a:cubicBezTo>
                      <a:cubicBezTo>
                        <a:pt x="973" y="985"/>
                        <a:pt x="1004" y="894"/>
                        <a:pt x="912" y="772"/>
                      </a:cubicBezTo>
                      <a:lnTo>
                        <a:pt x="426" y="73"/>
                      </a:lnTo>
                      <a:cubicBezTo>
                        <a:pt x="393" y="23"/>
                        <a:pt x="341" y="1"/>
                        <a:pt x="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453547" y="4305885"/>
                  <a:ext cx="17003" cy="19086"/>
                </a:xfrm>
                <a:custGeom>
                  <a:avLst/>
                  <a:gdLst/>
                  <a:ahLst/>
                  <a:cxnLst/>
                  <a:rect l="l" t="t" r="r" b="b"/>
                  <a:pathLst>
                    <a:path w="1004" h="1127" extrusionOk="0">
                      <a:moveTo>
                        <a:pt x="261" y="0"/>
                      </a:moveTo>
                      <a:cubicBezTo>
                        <a:pt x="218" y="0"/>
                        <a:pt x="173" y="17"/>
                        <a:pt x="122" y="55"/>
                      </a:cubicBezTo>
                      <a:cubicBezTo>
                        <a:pt x="31" y="116"/>
                        <a:pt x="0" y="238"/>
                        <a:pt x="91" y="359"/>
                      </a:cubicBezTo>
                      <a:lnTo>
                        <a:pt x="608" y="1058"/>
                      </a:lnTo>
                      <a:cubicBezTo>
                        <a:pt x="654" y="1104"/>
                        <a:pt x="699" y="1127"/>
                        <a:pt x="745" y="1127"/>
                      </a:cubicBezTo>
                      <a:cubicBezTo>
                        <a:pt x="791" y="1127"/>
                        <a:pt x="836" y="1104"/>
                        <a:pt x="882" y="1058"/>
                      </a:cubicBezTo>
                      <a:cubicBezTo>
                        <a:pt x="943" y="997"/>
                        <a:pt x="1003" y="876"/>
                        <a:pt x="912" y="754"/>
                      </a:cubicBezTo>
                      <a:lnTo>
                        <a:pt x="426" y="86"/>
                      </a:lnTo>
                      <a:cubicBezTo>
                        <a:pt x="373" y="33"/>
                        <a:pt x="320"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4437067" y="4300567"/>
                  <a:ext cx="16495" cy="19255"/>
                </a:xfrm>
                <a:custGeom>
                  <a:avLst/>
                  <a:gdLst/>
                  <a:ahLst/>
                  <a:cxnLst/>
                  <a:rect l="l" t="t" r="r" b="b"/>
                  <a:pathLst>
                    <a:path w="974" h="1137" extrusionOk="0">
                      <a:moveTo>
                        <a:pt x="255" y="0"/>
                      </a:moveTo>
                      <a:cubicBezTo>
                        <a:pt x="205" y="0"/>
                        <a:pt x="148" y="23"/>
                        <a:pt x="92" y="65"/>
                      </a:cubicBezTo>
                      <a:cubicBezTo>
                        <a:pt x="31" y="126"/>
                        <a:pt x="1" y="248"/>
                        <a:pt x="61" y="369"/>
                      </a:cubicBezTo>
                      <a:lnTo>
                        <a:pt x="591" y="1047"/>
                      </a:lnTo>
                      <a:lnTo>
                        <a:pt x="591" y="1047"/>
                      </a:lnTo>
                      <a:cubicBezTo>
                        <a:pt x="589" y="1046"/>
                        <a:pt x="587" y="1045"/>
                        <a:pt x="586" y="1045"/>
                      </a:cubicBezTo>
                      <a:cubicBezTo>
                        <a:pt x="578" y="1045"/>
                        <a:pt x="578" y="1053"/>
                        <a:pt x="608" y="1068"/>
                      </a:cubicBezTo>
                      <a:lnTo>
                        <a:pt x="591" y="1047"/>
                      </a:lnTo>
                      <a:lnTo>
                        <a:pt x="591" y="1047"/>
                      </a:lnTo>
                      <a:cubicBezTo>
                        <a:pt x="599" y="1049"/>
                        <a:pt x="608" y="1056"/>
                        <a:pt x="608" y="1068"/>
                      </a:cubicBezTo>
                      <a:cubicBezTo>
                        <a:pt x="639" y="1114"/>
                        <a:pt x="684" y="1137"/>
                        <a:pt x="730" y="1137"/>
                      </a:cubicBezTo>
                      <a:cubicBezTo>
                        <a:pt x="776" y="1137"/>
                        <a:pt x="821" y="1114"/>
                        <a:pt x="852" y="1068"/>
                      </a:cubicBezTo>
                      <a:cubicBezTo>
                        <a:pt x="943" y="1007"/>
                        <a:pt x="973" y="886"/>
                        <a:pt x="912" y="764"/>
                      </a:cubicBezTo>
                      <a:lnTo>
                        <a:pt x="396" y="96"/>
                      </a:lnTo>
                      <a:cubicBezTo>
                        <a:pt x="363" y="30"/>
                        <a:pt x="313" y="0"/>
                        <a:pt x="2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4556505" y="3921219"/>
                  <a:ext cx="695961" cy="419548"/>
                </a:xfrm>
                <a:custGeom>
                  <a:avLst/>
                  <a:gdLst/>
                  <a:ahLst/>
                  <a:cxnLst/>
                  <a:rect l="l" t="t" r="r" b="b"/>
                  <a:pathLst>
                    <a:path w="41096" h="24774" extrusionOk="0">
                      <a:moveTo>
                        <a:pt x="0" y="22311"/>
                      </a:moveTo>
                      <a:lnTo>
                        <a:pt x="3891" y="24773"/>
                      </a:lnTo>
                      <a:cubicBezTo>
                        <a:pt x="3891" y="24773"/>
                        <a:pt x="6931" y="21946"/>
                        <a:pt x="10669" y="18603"/>
                      </a:cubicBezTo>
                      <a:cubicBezTo>
                        <a:pt x="14438" y="15259"/>
                        <a:pt x="17934" y="11369"/>
                        <a:pt x="19423" y="8390"/>
                      </a:cubicBezTo>
                      <a:cubicBezTo>
                        <a:pt x="19423" y="8390"/>
                        <a:pt x="30518" y="13162"/>
                        <a:pt x="36506" y="12007"/>
                      </a:cubicBezTo>
                      <a:cubicBezTo>
                        <a:pt x="39028" y="11521"/>
                        <a:pt x="40153" y="9788"/>
                        <a:pt x="40609" y="7965"/>
                      </a:cubicBezTo>
                      <a:cubicBezTo>
                        <a:pt x="40700" y="7721"/>
                        <a:pt x="40731" y="7448"/>
                        <a:pt x="40761" y="7144"/>
                      </a:cubicBezTo>
                      <a:cubicBezTo>
                        <a:pt x="41095" y="4834"/>
                        <a:pt x="40579" y="2585"/>
                        <a:pt x="40579" y="2585"/>
                      </a:cubicBezTo>
                      <a:cubicBezTo>
                        <a:pt x="40579" y="2585"/>
                        <a:pt x="26475" y="1"/>
                        <a:pt x="19180" y="214"/>
                      </a:cubicBezTo>
                      <a:cubicBezTo>
                        <a:pt x="18694" y="214"/>
                        <a:pt x="18207" y="244"/>
                        <a:pt x="17782" y="335"/>
                      </a:cubicBezTo>
                      <a:cubicBezTo>
                        <a:pt x="17083" y="396"/>
                        <a:pt x="16505" y="518"/>
                        <a:pt x="16019" y="670"/>
                      </a:cubicBezTo>
                      <a:cubicBezTo>
                        <a:pt x="15107" y="1034"/>
                        <a:pt x="13952" y="1977"/>
                        <a:pt x="12675" y="3344"/>
                      </a:cubicBezTo>
                      <a:cubicBezTo>
                        <a:pt x="12645" y="3375"/>
                        <a:pt x="12615" y="3436"/>
                        <a:pt x="12523" y="3496"/>
                      </a:cubicBezTo>
                      <a:cubicBezTo>
                        <a:pt x="7235" y="9424"/>
                        <a:pt x="0" y="22311"/>
                        <a:pt x="0" y="223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4806185" y="4060218"/>
                  <a:ext cx="187894" cy="110179"/>
                </a:xfrm>
                <a:custGeom>
                  <a:avLst/>
                  <a:gdLst/>
                  <a:ahLst/>
                  <a:cxnLst/>
                  <a:rect l="l" t="t" r="r" b="b"/>
                  <a:pathLst>
                    <a:path w="11095" h="6506" extrusionOk="0">
                      <a:moveTo>
                        <a:pt x="4712" y="1"/>
                      </a:moveTo>
                      <a:cubicBezTo>
                        <a:pt x="4681" y="1"/>
                        <a:pt x="4651" y="31"/>
                        <a:pt x="4590" y="122"/>
                      </a:cubicBezTo>
                      <a:cubicBezTo>
                        <a:pt x="4590" y="153"/>
                        <a:pt x="3161" y="3770"/>
                        <a:pt x="91" y="6141"/>
                      </a:cubicBezTo>
                      <a:cubicBezTo>
                        <a:pt x="0" y="6232"/>
                        <a:pt x="0" y="6293"/>
                        <a:pt x="31" y="6384"/>
                      </a:cubicBezTo>
                      <a:cubicBezTo>
                        <a:pt x="91" y="6445"/>
                        <a:pt x="122" y="6505"/>
                        <a:pt x="183" y="6505"/>
                      </a:cubicBezTo>
                      <a:cubicBezTo>
                        <a:pt x="243" y="6505"/>
                        <a:pt x="274" y="6505"/>
                        <a:pt x="274" y="6445"/>
                      </a:cubicBezTo>
                      <a:cubicBezTo>
                        <a:pt x="3009" y="4317"/>
                        <a:pt x="4499" y="1247"/>
                        <a:pt x="4833" y="457"/>
                      </a:cubicBezTo>
                      <a:cubicBezTo>
                        <a:pt x="6262" y="1277"/>
                        <a:pt x="10639" y="2584"/>
                        <a:pt x="10821" y="2615"/>
                      </a:cubicBezTo>
                      <a:cubicBezTo>
                        <a:pt x="10837" y="2620"/>
                        <a:pt x="10854" y="2623"/>
                        <a:pt x="10872" y="2623"/>
                      </a:cubicBezTo>
                      <a:cubicBezTo>
                        <a:pt x="10953" y="2623"/>
                        <a:pt x="11039" y="2568"/>
                        <a:pt x="11064" y="2493"/>
                      </a:cubicBezTo>
                      <a:cubicBezTo>
                        <a:pt x="11095" y="2432"/>
                        <a:pt x="11034" y="2311"/>
                        <a:pt x="10943" y="2280"/>
                      </a:cubicBezTo>
                      <a:cubicBezTo>
                        <a:pt x="10912" y="2280"/>
                        <a:pt x="6019" y="821"/>
                        <a:pt x="4864" y="31"/>
                      </a:cubicBezTo>
                      <a:cubicBezTo>
                        <a:pt x="4833" y="1"/>
                        <a:pt x="4742" y="1"/>
                        <a:pt x="47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4566277" y="4277160"/>
                  <a:ext cx="72600" cy="49230"/>
                </a:xfrm>
                <a:custGeom>
                  <a:avLst/>
                  <a:gdLst/>
                  <a:ahLst/>
                  <a:cxnLst/>
                  <a:rect l="l" t="t" r="r" b="b"/>
                  <a:pathLst>
                    <a:path w="4287" h="2907" extrusionOk="0">
                      <a:moveTo>
                        <a:pt x="168" y="0"/>
                      </a:moveTo>
                      <a:cubicBezTo>
                        <a:pt x="106" y="0"/>
                        <a:pt x="51" y="22"/>
                        <a:pt x="31" y="79"/>
                      </a:cubicBezTo>
                      <a:cubicBezTo>
                        <a:pt x="1" y="140"/>
                        <a:pt x="1" y="262"/>
                        <a:pt x="62" y="292"/>
                      </a:cubicBezTo>
                      <a:lnTo>
                        <a:pt x="4013" y="2876"/>
                      </a:lnTo>
                      <a:cubicBezTo>
                        <a:pt x="4074" y="2906"/>
                        <a:pt x="4104" y="2906"/>
                        <a:pt x="4135" y="2906"/>
                      </a:cubicBezTo>
                      <a:cubicBezTo>
                        <a:pt x="4165" y="2906"/>
                        <a:pt x="4256" y="2876"/>
                        <a:pt x="4256" y="2845"/>
                      </a:cubicBezTo>
                      <a:cubicBezTo>
                        <a:pt x="4287" y="2754"/>
                        <a:pt x="4287" y="2663"/>
                        <a:pt x="4226" y="2602"/>
                      </a:cubicBezTo>
                      <a:lnTo>
                        <a:pt x="274" y="19"/>
                      </a:lnTo>
                      <a:cubicBezTo>
                        <a:pt x="241" y="7"/>
                        <a:pt x="204"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4618798" y="4030884"/>
                  <a:ext cx="629559" cy="285185"/>
                </a:xfrm>
                <a:custGeom>
                  <a:avLst/>
                  <a:gdLst/>
                  <a:ahLst/>
                  <a:cxnLst/>
                  <a:rect l="l" t="t" r="r" b="b"/>
                  <a:pathLst>
                    <a:path w="37175" h="16840" extrusionOk="0">
                      <a:moveTo>
                        <a:pt x="14742" y="0"/>
                      </a:moveTo>
                      <a:cubicBezTo>
                        <a:pt x="14712" y="0"/>
                        <a:pt x="14681" y="61"/>
                        <a:pt x="14681" y="122"/>
                      </a:cubicBezTo>
                      <a:cubicBezTo>
                        <a:pt x="14681" y="152"/>
                        <a:pt x="12918" y="4620"/>
                        <a:pt x="9848" y="7356"/>
                      </a:cubicBezTo>
                      <a:cubicBezTo>
                        <a:pt x="6718" y="10122"/>
                        <a:pt x="274" y="16505"/>
                        <a:pt x="183" y="16566"/>
                      </a:cubicBezTo>
                      <a:cubicBezTo>
                        <a:pt x="0" y="16657"/>
                        <a:pt x="0" y="16718"/>
                        <a:pt x="91" y="16809"/>
                      </a:cubicBezTo>
                      <a:cubicBezTo>
                        <a:pt x="122" y="16839"/>
                        <a:pt x="152" y="16839"/>
                        <a:pt x="243" y="16839"/>
                      </a:cubicBezTo>
                      <a:cubicBezTo>
                        <a:pt x="274" y="16839"/>
                        <a:pt x="304" y="16839"/>
                        <a:pt x="365" y="16809"/>
                      </a:cubicBezTo>
                      <a:cubicBezTo>
                        <a:pt x="426" y="16718"/>
                        <a:pt x="6870" y="10365"/>
                        <a:pt x="10000" y="7599"/>
                      </a:cubicBezTo>
                      <a:cubicBezTo>
                        <a:pt x="12797" y="5137"/>
                        <a:pt x="14529" y="1277"/>
                        <a:pt x="14864" y="426"/>
                      </a:cubicBezTo>
                      <a:cubicBezTo>
                        <a:pt x="15988" y="882"/>
                        <a:pt x="23223" y="3617"/>
                        <a:pt x="29910" y="4012"/>
                      </a:cubicBezTo>
                      <a:cubicBezTo>
                        <a:pt x="30143" y="4024"/>
                        <a:pt x="30370" y="4030"/>
                        <a:pt x="30590" y="4030"/>
                      </a:cubicBezTo>
                      <a:cubicBezTo>
                        <a:pt x="33238" y="4030"/>
                        <a:pt x="34946" y="3224"/>
                        <a:pt x="35928" y="2523"/>
                      </a:cubicBezTo>
                      <a:cubicBezTo>
                        <a:pt x="36414" y="2189"/>
                        <a:pt x="36749" y="1793"/>
                        <a:pt x="37022" y="1490"/>
                      </a:cubicBezTo>
                      <a:cubicBezTo>
                        <a:pt x="37083" y="1216"/>
                        <a:pt x="37144" y="973"/>
                        <a:pt x="37174" y="669"/>
                      </a:cubicBezTo>
                      <a:lnTo>
                        <a:pt x="37174" y="669"/>
                      </a:lnTo>
                      <a:cubicBezTo>
                        <a:pt x="37113" y="730"/>
                        <a:pt x="37022" y="912"/>
                        <a:pt x="36870" y="1125"/>
                      </a:cubicBezTo>
                      <a:cubicBezTo>
                        <a:pt x="36627" y="1429"/>
                        <a:pt x="36262" y="1824"/>
                        <a:pt x="35685" y="2219"/>
                      </a:cubicBezTo>
                      <a:cubicBezTo>
                        <a:pt x="34736" y="2889"/>
                        <a:pt x="33121" y="3636"/>
                        <a:pt x="30627" y="3636"/>
                      </a:cubicBezTo>
                      <a:cubicBezTo>
                        <a:pt x="30405" y="3636"/>
                        <a:pt x="30176" y="3630"/>
                        <a:pt x="29940" y="3617"/>
                      </a:cubicBezTo>
                      <a:cubicBezTo>
                        <a:pt x="22767" y="3252"/>
                        <a:pt x="14925" y="61"/>
                        <a:pt x="148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5129472" y="3125196"/>
                  <a:ext cx="196649" cy="198495"/>
                </a:xfrm>
                <a:custGeom>
                  <a:avLst/>
                  <a:gdLst/>
                  <a:ahLst/>
                  <a:cxnLst/>
                  <a:rect l="l" t="t" r="r" b="b"/>
                  <a:pathLst>
                    <a:path w="11612" h="11721" extrusionOk="0">
                      <a:moveTo>
                        <a:pt x="7341" y="0"/>
                      </a:moveTo>
                      <a:cubicBezTo>
                        <a:pt x="6057" y="0"/>
                        <a:pt x="5107" y="1620"/>
                        <a:pt x="5107" y="1620"/>
                      </a:cubicBezTo>
                      <a:cubicBezTo>
                        <a:pt x="5107" y="1620"/>
                        <a:pt x="4705" y="1389"/>
                        <a:pt x="4124" y="1389"/>
                      </a:cubicBezTo>
                      <a:cubicBezTo>
                        <a:pt x="3788" y="1389"/>
                        <a:pt x="3392" y="1466"/>
                        <a:pt x="2980" y="1711"/>
                      </a:cubicBezTo>
                      <a:cubicBezTo>
                        <a:pt x="1885" y="2350"/>
                        <a:pt x="2524" y="4477"/>
                        <a:pt x="2524" y="4477"/>
                      </a:cubicBezTo>
                      <a:cubicBezTo>
                        <a:pt x="2524" y="4477"/>
                        <a:pt x="2183" y="4302"/>
                        <a:pt x="1744" y="4302"/>
                      </a:cubicBezTo>
                      <a:cubicBezTo>
                        <a:pt x="1386" y="4302"/>
                        <a:pt x="964" y="4419"/>
                        <a:pt x="609" y="4842"/>
                      </a:cubicBezTo>
                      <a:cubicBezTo>
                        <a:pt x="1" y="5420"/>
                        <a:pt x="670" y="6453"/>
                        <a:pt x="1247" y="7152"/>
                      </a:cubicBezTo>
                      <a:cubicBezTo>
                        <a:pt x="1581" y="7517"/>
                        <a:pt x="2463" y="8399"/>
                        <a:pt x="2463" y="8399"/>
                      </a:cubicBezTo>
                      <a:lnTo>
                        <a:pt x="3739" y="9341"/>
                      </a:lnTo>
                      <a:lnTo>
                        <a:pt x="4834" y="10283"/>
                      </a:lnTo>
                      <a:cubicBezTo>
                        <a:pt x="4834" y="10283"/>
                        <a:pt x="7360" y="11720"/>
                        <a:pt x="8486" y="11720"/>
                      </a:cubicBezTo>
                      <a:cubicBezTo>
                        <a:pt x="8650" y="11720"/>
                        <a:pt x="8784" y="11690"/>
                        <a:pt x="8876" y="11620"/>
                      </a:cubicBezTo>
                      <a:cubicBezTo>
                        <a:pt x="9302" y="11286"/>
                        <a:pt x="9271" y="10709"/>
                        <a:pt x="9180" y="10344"/>
                      </a:cubicBezTo>
                      <a:cubicBezTo>
                        <a:pt x="9120" y="10101"/>
                        <a:pt x="9028" y="9918"/>
                        <a:pt x="9028" y="9918"/>
                      </a:cubicBezTo>
                      <a:lnTo>
                        <a:pt x="9028" y="9918"/>
                      </a:lnTo>
                      <a:cubicBezTo>
                        <a:pt x="9028" y="9918"/>
                        <a:pt x="9120" y="9949"/>
                        <a:pt x="9271" y="9979"/>
                      </a:cubicBezTo>
                      <a:cubicBezTo>
                        <a:pt x="9370" y="10006"/>
                        <a:pt x="9492" y="10028"/>
                        <a:pt x="9623" y="10028"/>
                      </a:cubicBezTo>
                      <a:cubicBezTo>
                        <a:pt x="9938" y="10028"/>
                        <a:pt x="10303" y="9904"/>
                        <a:pt x="10518" y="9432"/>
                      </a:cubicBezTo>
                      <a:cubicBezTo>
                        <a:pt x="10943" y="8429"/>
                        <a:pt x="9667" y="7243"/>
                        <a:pt x="9667" y="7243"/>
                      </a:cubicBezTo>
                      <a:cubicBezTo>
                        <a:pt x="9667" y="7243"/>
                        <a:pt x="10700" y="7243"/>
                        <a:pt x="11156" y="6423"/>
                      </a:cubicBezTo>
                      <a:cubicBezTo>
                        <a:pt x="11612" y="5572"/>
                        <a:pt x="9879" y="4022"/>
                        <a:pt x="9879" y="4022"/>
                      </a:cubicBezTo>
                      <a:cubicBezTo>
                        <a:pt x="9879" y="4022"/>
                        <a:pt x="10487" y="3900"/>
                        <a:pt x="10183" y="2836"/>
                      </a:cubicBezTo>
                      <a:cubicBezTo>
                        <a:pt x="10003" y="2134"/>
                        <a:pt x="9424" y="2014"/>
                        <a:pt x="9052" y="2014"/>
                      </a:cubicBezTo>
                      <a:cubicBezTo>
                        <a:pt x="8861" y="2014"/>
                        <a:pt x="8724" y="2046"/>
                        <a:pt x="8724" y="2046"/>
                      </a:cubicBezTo>
                      <a:cubicBezTo>
                        <a:pt x="8724" y="2046"/>
                        <a:pt x="8907" y="161"/>
                        <a:pt x="7509" y="9"/>
                      </a:cubicBezTo>
                      <a:cubicBezTo>
                        <a:pt x="7452" y="3"/>
                        <a:pt x="7396" y="0"/>
                        <a:pt x="7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166022" y="3267430"/>
                  <a:ext cx="44810" cy="39137"/>
                </a:xfrm>
                <a:custGeom>
                  <a:avLst/>
                  <a:gdLst/>
                  <a:ahLst/>
                  <a:cxnLst/>
                  <a:rect l="l" t="t" r="r" b="b"/>
                  <a:pathLst>
                    <a:path w="2646" h="2311" extrusionOk="0">
                      <a:moveTo>
                        <a:pt x="305" y="1"/>
                      </a:moveTo>
                      <a:cubicBezTo>
                        <a:pt x="305" y="1"/>
                        <a:pt x="2037" y="426"/>
                        <a:pt x="2645" y="1885"/>
                      </a:cubicBezTo>
                      <a:cubicBezTo>
                        <a:pt x="2645" y="1885"/>
                        <a:pt x="2433" y="2250"/>
                        <a:pt x="1825" y="2311"/>
                      </a:cubicBezTo>
                      <a:cubicBezTo>
                        <a:pt x="1825" y="2311"/>
                        <a:pt x="1521" y="1338"/>
                        <a:pt x="183" y="760"/>
                      </a:cubicBezTo>
                      <a:cubicBezTo>
                        <a:pt x="183" y="730"/>
                        <a:pt x="1" y="274"/>
                        <a:pt x="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5016217" y="3268023"/>
                  <a:ext cx="206438" cy="177530"/>
                </a:xfrm>
                <a:custGeom>
                  <a:avLst/>
                  <a:gdLst/>
                  <a:ahLst/>
                  <a:cxnLst/>
                  <a:rect l="l" t="t" r="r" b="b"/>
                  <a:pathLst>
                    <a:path w="12190" h="10483" extrusionOk="0">
                      <a:moveTo>
                        <a:pt x="6953" y="0"/>
                      </a:moveTo>
                      <a:cubicBezTo>
                        <a:pt x="6488" y="0"/>
                        <a:pt x="5968" y="28"/>
                        <a:pt x="5381" y="87"/>
                      </a:cubicBezTo>
                      <a:cubicBezTo>
                        <a:pt x="1916" y="452"/>
                        <a:pt x="1" y="2975"/>
                        <a:pt x="457" y="5741"/>
                      </a:cubicBezTo>
                      <a:cubicBezTo>
                        <a:pt x="761" y="7443"/>
                        <a:pt x="1916" y="7747"/>
                        <a:pt x="1916" y="7747"/>
                      </a:cubicBezTo>
                      <a:lnTo>
                        <a:pt x="8238" y="10482"/>
                      </a:lnTo>
                      <a:cubicBezTo>
                        <a:pt x="8238" y="10482"/>
                        <a:pt x="10031" y="9966"/>
                        <a:pt x="10943" y="8598"/>
                      </a:cubicBezTo>
                      <a:cubicBezTo>
                        <a:pt x="11885" y="7169"/>
                        <a:pt x="12189" y="4586"/>
                        <a:pt x="11338" y="2823"/>
                      </a:cubicBezTo>
                      <a:cubicBezTo>
                        <a:pt x="10624" y="1262"/>
                        <a:pt x="10071" y="0"/>
                        <a:pt x="6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5035372" y="3388409"/>
                  <a:ext cx="30805" cy="43574"/>
                </a:xfrm>
                <a:custGeom>
                  <a:avLst/>
                  <a:gdLst/>
                  <a:ahLst/>
                  <a:cxnLst/>
                  <a:rect l="l" t="t" r="r" b="b"/>
                  <a:pathLst>
                    <a:path w="1819" h="2573" extrusionOk="0">
                      <a:moveTo>
                        <a:pt x="724" y="0"/>
                      </a:moveTo>
                      <a:cubicBezTo>
                        <a:pt x="724" y="0"/>
                        <a:pt x="146" y="61"/>
                        <a:pt x="86" y="791"/>
                      </a:cubicBezTo>
                      <a:cubicBezTo>
                        <a:pt x="1" y="1470"/>
                        <a:pt x="338" y="2572"/>
                        <a:pt x="950" y="2572"/>
                      </a:cubicBezTo>
                      <a:cubicBezTo>
                        <a:pt x="994" y="2572"/>
                        <a:pt x="1041" y="2566"/>
                        <a:pt x="1089" y="2554"/>
                      </a:cubicBezTo>
                      <a:cubicBezTo>
                        <a:pt x="1818" y="2341"/>
                        <a:pt x="724" y="0"/>
                        <a:pt x="724"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5037845" y="3424399"/>
                  <a:ext cx="23184" cy="21846"/>
                </a:xfrm>
                <a:custGeom>
                  <a:avLst/>
                  <a:gdLst/>
                  <a:ahLst/>
                  <a:cxnLst/>
                  <a:rect l="l" t="t" r="r" b="b"/>
                  <a:pathLst>
                    <a:path w="1369" h="1290" extrusionOk="0">
                      <a:moveTo>
                        <a:pt x="674" y="1"/>
                      </a:moveTo>
                      <a:cubicBezTo>
                        <a:pt x="653" y="1"/>
                        <a:pt x="631" y="1"/>
                        <a:pt x="608" y="3"/>
                      </a:cubicBezTo>
                      <a:cubicBezTo>
                        <a:pt x="244" y="34"/>
                        <a:pt x="0" y="368"/>
                        <a:pt x="31" y="733"/>
                      </a:cubicBezTo>
                      <a:cubicBezTo>
                        <a:pt x="85" y="1060"/>
                        <a:pt x="360" y="1289"/>
                        <a:pt x="657" y="1289"/>
                      </a:cubicBezTo>
                      <a:cubicBezTo>
                        <a:pt x="691" y="1289"/>
                        <a:pt x="726" y="1286"/>
                        <a:pt x="760" y="1280"/>
                      </a:cubicBezTo>
                      <a:cubicBezTo>
                        <a:pt x="1155" y="1249"/>
                        <a:pt x="1368" y="915"/>
                        <a:pt x="1338" y="581"/>
                      </a:cubicBezTo>
                      <a:cubicBezTo>
                        <a:pt x="1309" y="237"/>
                        <a:pt x="1037" y="1"/>
                        <a:pt x="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5083659" y="3430107"/>
                  <a:ext cx="102457" cy="122830"/>
                </a:xfrm>
                <a:custGeom>
                  <a:avLst/>
                  <a:gdLst/>
                  <a:ahLst/>
                  <a:cxnLst/>
                  <a:rect l="l" t="t" r="r" b="b"/>
                  <a:pathLst>
                    <a:path w="6050" h="7253" extrusionOk="0">
                      <a:moveTo>
                        <a:pt x="4833" y="1"/>
                      </a:moveTo>
                      <a:lnTo>
                        <a:pt x="4621" y="122"/>
                      </a:lnTo>
                      <a:lnTo>
                        <a:pt x="4378" y="304"/>
                      </a:lnTo>
                      <a:cubicBezTo>
                        <a:pt x="3375" y="1703"/>
                        <a:pt x="1885" y="2584"/>
                        <a:pt x="31" y="3070"/>
                      </a:cubicBezTo>
                      <a:cubicBezTo>
                        <a:pt x="31" y="3192"/>
                        <a:pt x="61" y="3344"/>
                        <a:pt x="61" y="3466"/>
                      </a:cubicBezTo>
                      <a:cubicBezTo>
                        <a:pt x="153" y="4043"/>
                        <a:pt x="183" y="4499"/>
                        <a:pt x="183" y="4894"/>
                      </a:cubicBezTo>
                      <a:lnTo>
                        <a:pt x="183" y="5350"/>
                      </a:lnTo>
                      <a:cubicBezTo>
                        <a:pt x="153" y="5745"/>
                        <a:pt x="122" y="6080"/>
                        <a:pt x="1" y="6475"/>
                      </a:cubicBezTo>
                      <a:cubicBezTo>
                        <a:pt x="1" y="6475"/>
                        <a:pt x="232" y="7252"/>
                        <a:pt x="1847" y="7252"/>
                      </a:cubicBezTo>
                      <a:cubicBezTo>
                        <a:pt x="2175" y="7252"/>
                        <a:pt x="2559" y="7220"/>
                        <a:pt x="3010" y="7143"/>
                      </a:cubicBezTo>
                      <a:cubicBezTo>
                        <a:pt x="5077" y="6809"/>
                        <a:pt x="6049" y="4894"/>
                        <a:pt x="6049" y="4894"/>
                      </a:cubicBezTo>
                      <a:cubicBezTo>
                        <a:pt x="5137" y="3435"/>
                        <a:pt x="4712" y="2098"/>
                        <a:pt x="4833" y="456"/>
                      </a:cubicBezTo>
                      <a:lnTo>
                        <a:pt x="4864" y="122"/>
                      </a:lnTo>
                      <a:lnTo>
                        <a:pt x="4833" y="1"/>
                      </a:ln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5084167" y="3460474"/>
                  <a:ext cx="52007" cy="52532"/>
                </a:xfrm>
                <a:custGeom>
                  <a:avLst/>
                  <a:gdLst/>
                  <a:ahLst/>
                  <a:cxnLst/>
                  <a:rect l="l" t="t" r="r" b="b"/>
                  <a:pathLst>
                    <a:path w="3071" h="3102" extrusionOk="0">
                      <a:moveTo>
                        <a:pt x="3071" y="1"/>
                      </a:moveTo>
                      <a:lnTo>
                        <a:pt x="3071" y="1"/>
                      </a:lnTo>
                      <a:cubicBezTo>
                        <a:pt x="2279" y="736"/>
                        <a:pt x="1251" y="1287"/>
                        <a:pt x="328" y="1287"/>
                      </a:cubicBezTo>
                      <a:cubicBezTo>
                        <a:pt x="259" y="1287"/>
                        <a:pt x="190" y="1284"/>
                        <a:pt x="123" y="1277"/>
                      </a:cubicBezTo>
                      <a:lnTo>
                        <a:pt x="1" y="1277"/>
                      </a:lnTo>
                      <a:cubicBezTo>
                        <a:pt x="1" y="1399"/>
                        <a:pt x="31" y="1551"/>
                        <a:pt x="31" y="1673"/>
                      </a:cubicBezTo>
                      <a:cubicBezTo>
                        <a:pt x="123" y="2250"/>
                        <a:pt x="153" y="2706"/>
                        <a:pt x="153" y="3101"/>
                      </a:cubicBezTo>
                      <a:cubicBezTo>
                        <a:pt x="1855" y="2493"/>
                        <a:pt x="2706" y="913"/>
                        <a:pt x="3071"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5029089" y="3291599"/>
                  <a:ext cx="174007" cy="192703"/>
                </a:xfrm>
                <a:custGeom>
                  <a:avLst/>
                  <a:gdLst/>
                  <a:ahLst/>
                  <a:cxnLst/>
                  <a:rect l="l" t="t" r="r" b="b"/>
                  <a:pathLst>
                    <a:path w="10275" h="11379" extrusionOk="0">
                      <a:moveTo>
                        <a:pt x="5796" y="1"/>
                      </a:moveTo>
                      <a:cubicBezTo>
                        <a:pt x="5403" y="1"/>
                        <a:pt x="4972" y="39"/>
                        <a:pt x="4499" y="124"/>
                      </a:cubicBezTo>
                      <a:cubicBezTo>
                        <a:pt x="821" y="853"/>
                        <a:pt x="1" y="2677"/>
                        <a:pt x="365" y="4349"/>
                      </a:cubicBezTo>
                      <a:cubicBezTo>
                        <a:pt x="548" y="5200"/>
                        <a:pt x="1216" y="7175"/>
                        <a:pt x="1216" y="7175"/>
                      </a:cubicBezTo>
                      <a:lnTo>
                        <a:pt x="1216" y="7236"/>
                      </a:lnTo>
                      <a:cubicBezTo>
                        <a:pt x="1156" y="7419"/>
                        <a:pt x="1125" y="7601"/>
                        <a:pt x="1125" y="7844"/>
                      </a:cubicBezTo>
                      <a:cubicBezTo>
                        <a:pt x="1064" y="9273"/>
                        <a:pt x="1460" y="11157"/>
                        <a:pt x="2919" y="11340"/>
                      </a:cubicBezTo>
                      <a:cubicBezTo>
                        <a:pt x="2992" y="11340"/>
                        <a:pt x="3240" y="11379"/>
                        <a:pt x="3569" y="11379"/>
                      </a:cubicBezTo>
                      <a:cubicBezTo>
                        <a:pt x="3652" y="11379"/>
                        <a:pt x="3739" y="11376"/>
                        <a:pt x="3830" y="11370"/>
                      </a:cubicBezTo>
                      <a:cubicBezTo>
                        <a:pt x="5138" y="11188"/>
                        <a:pt x="7508" y="9972"/>
                        <a:pt x="8147" y="8179"/>
                      </a:cubicBezTo>
                      <a:cubicBezTo>
                        <a:pt x="8177" y="8148"/>
                        <a:pt x="8177" y="8148"/>
                        <a:pt x="8177" y="8118"/>
                      </a:cubicBezTo>
                      <a:cubicBezTo>
                        <a:pt x="8177" y="8027"/>
                        <a:pt x="8238" y="7996"/>
                        <a:pt x="8238" y="7905"/>
                      </a:cubicBezTo>
                      <a:lnTo>
                        <a:pt x="8268" y="7905"/>
                      </a:lnTo>
                      <a:cubicBezTo>
                        <a:pt x="9575" y="7753"/>
                        <a:pt x="10274" y="6446"/>
                        <a:pt x="10214" y="5443"/>
                      </a:cubicBezTo>
                      <a:cubicBezTo>
                        <a:pt x="10183" y="5109"/>
                        <a:pt x="10062" y="4683"/>
                        <a:pt x="9666" y="4531"/>
                      </a:cubicBezTo>
                      <a:cubicBezTo>
                        <a:pt x="9849" y="4349"/>
                        <a:pt x="9788" y="3072"/>
                        <a:pt x="9697" y="2890"/>
                      </a:cubicBezTo>
                      <a:cubicBezTo>
                        <a:pt x="9378" y="1828"/>
                        <a:pt x="8503" y="1"/>
                        <a:pt x="5796"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5028055" y="3286789"/>
                  <a:ext cx="175040" cy="117072"/>
                </a:xfrm>
                <a:custGeom>
                  <a:avLst/>
                  <a:gdLst/>
                  <a:ahLst/>
                  <a:cxnLst/>
                  <a:rect l="l" t="t" r="r" b="b"/>
                  <a:pathLst>
                    <a:path w="10336" h="6913" extrusionOk="0">
                      <a:moveTo>
                        <a:pt x="5691" y="0"/>
                      </a:moveTo>
                      <a:cubicBezTo>
                        <a:pt x="5510" y="0"/>
                        <a:pt x="5325" y="14"/>
                        <a:pt x="5138" y="43"/>
                      </a:cubicBezTo>
                      <a:cubicBezTo>
                        <a:pt x="2372" y="438"/>
                        <a:pt x="1" y="2049"/>
                        <a:pt x="92" y="4025"/>
                      </a:cubicBezTo>
                      <a:cubicBezTo>
                        <a:pt x="135" y="5406"/>
                        <a:pt x="340" y="5614"/>
                        <a:pt x="460" y="5614"/>
                      </a:cubicBezTo>
                      <a:cubicBezTo>
                        <a:pt x="512" y="5614"/>
                        <a:pt x="548" y="5575"/>
                        <a:pt x="548" y="5575"/>
                      </a:cubicBezTo>
                      <a:cubicBezTo>
                        <a:pt x="548" y="5575"/>
                        <a:pt x="487" y="5453"/>
                        <a:pt x="609" y="3873"/>
                      </a:cubicBezTo>
                      <a:cubicBezTo>
                        <a:pt x="710" y="2937"/>
                        <a:pt x="2759" y="2369"/>
                        <a:pt x="4031" y="2369"/>
                      </a:cubicBezTo>
                      <a:cubicBezTo>
                        <a:pt x="4658" y="2369"/>
                        <a:pt x="5097" y="2507"/>
                        <a:pt x="5016" y="2809"/>
                      </a:cubicBezTo>
                      <a:cubicBezTo>
                        <a:pt x="5016" y="2809"/>
                        <a:pt x="4986" y="3873"/>
                        <a:pt x="5928" y="4390"/>
                      </a:cubicBezTo>
                      <a:cubicBezTo>
                        <a:pt x="6475" y="4693"/>
                        <a:pt x="6931" y="4997"/>
                        <a:pt x="6749" y="5605"/>
                      </a:cubicBezTo>
                      <a:cubicBezTo>
                        <a:pt x="6506" y="6426"/>
                        <a:pt x="6749" y="6912"/>
                        <a:pt x="7205" y="6912"/>
                      </a:cubicBezTo>
                      <a:cubicBezTo>
                        <a:pt x="8025" y="6912"/>
                        <a:pt x="8025" y="5089"/>
                        <a:pt x="9727" y="4815"/>
                      </a:cubicBezTo>
                      <a:cubicBezTo>
                        <a:pt x="9727" y="4815"/>
                        <a:pt x="10335" y="4633"/>
                        <a:pt x="10183" y="3569"/>
                      </a:cubicBezTo>
                      <a:cubicBezTo>
                        <a:pt x="10042" y="2577"/>
                        <a:pt x="8183" y="0"/>
                        <a:pt x="5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5168596" y="3414627"/>
                  <a:ext cx="23184" cy="22236"/>
                </a:xfrm>
                <a:custGeom>
                  <a:avLst/>
                  <a:gdLst/>
                  <a:ahLst/>
                  <a:cxnLst/>
                  <a:rect l="l" t="t" r="r" b="b"/>
                  <a:pathLst>
                    <a:path w="1369" h="1313" extrusionOk="0">
                      <a:moveTo>
                        <a:pt x="660" y="0"/>
                      </a:moveTo>
                      <a:cubicBezTo>
                        <a:pt x="643" y="0"/>
                        <a:pt x="626" y="1"/>
                        <a:pt x="609" y="3"/>
                      </a:cubicBezTo>
                      <a:cubicBezTo>
                        <a:pt x="214" y="33"/>
                        <a:pt x="1" y="398"/>
                        <a:pt x="31" y="732"/>
                      </a:cubicBezTo>
                      <a:cubicBezTo>
                        <a:pt x="60" y="1076"/>
                        <a:pt x="386" y="1312"/>
                        <a:pt x="704" y="1312"/>
                      </a:cubicBezTo>
                      <a:cubicBezTo>
                        <a:pt x="723" y="1312"/>
                        <a:pt x="742" y="1311"/>
                        <a:pt x="761" y="1310"/>
                      </a:cubicBezTo>
                      <a:cubicBezTo>
                        <a:pt x="1126" y="1249"/>
                        <a:pt x="1369" y="915"/>
                        <a:pt x="1338" y="580"/>
                      </a:cubicBezTo>
                      <a:cubicBezTo>
                        <a:pt x="1281" y="263"/>
                        <a:pt x="977" y="0"/>
                        <a:pt x="6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5068212" y="3429920"/>
                  <a:ext cx="28840" cy="13565"/>
                </a:xfrm>
                <a:custGeom>
                  <a:avLst/>
                  <a:gdLst/>
                  <a:ahLst/>
                  <a:cxnLst/>
                  <a:rect l="l" t="t" r="r" b="b"/>
                  <a:pathLst>
                    <a:path w="1703" h="801" extrusionOk="0">
                      <a:moveTo>
                        <a:pt x="1532" y="0"/>
                      </a:moveTo>
                      <a:cubicBezTo>
                        <a:pt x="1481" y="0"/>
                        <a:pt x="1429" y="34"/>
                        <a:pt x="1429" y="103"/>
                      </a:cubicBezTo>
                      <a:cubicBezTo>
                        <a:pt x="1429" y="103"/>
                        <a:pt x="1338" y="437"/>
                        <a:pt x="882" y="559"/>
                      </a:cubicBezTo>
                      <a:cubicBezTo>
                        <a:pt x="821" y="567"/>
                        <a:pt x="764" y="571"/>
                        <a:pt x="711" y="571"/>
                      </a:cubicBezTo>
                      <a:cubicBezTo>
                        <a:pt x="392" y="571"/>
                        <a:pt x="213" y="437"/>
                        <a:pt x="213" y="437"/>
                      </a:cubicBezTo>
                      <a:cubicBezTo>
                        <a:pt x="198" y="422"/>
                        <a:pt x="175" y="414"/>
                        <a:pt x="145" y="414"/>
                      </a:cubicBezTo>
                      <a:cubicBezTo>
                        <a:pt x="115" y="414"/>
                        <a:pt x="77" y="422"/>
                        <a:pt x="31" y="437"/>
                      </a:cubicBezTo>
                      <a:cubicBezTo>
                        <a:pt x="1" y="467"/>
                        <a:pt x="1" y="559"/>
                        <a:pt x="31" y="619"/>
                      </a:cubicBezTo>
                      <a:cubicBezTo>
                        <a:pt x="31" y="618"/>
                        <a:pt x="32" y="617"/>
                        <a:pt x="33" y="617"/>
                      </a:cubicBezTo>
                      <a:cubicBezTo>
                        <a:pt x="56" y="617"/>
                        <a:pt x="265" y="800"/>
                        <a:pt x="645" y="800"/>
                      </a:cubicBezTo>
                      <a:cubicBezTo>
                        <a:pt x="726" y="800"/>
                        <a:pt x="816" y="792"/>
                        <a:pt x="913" y="771"/>
                      </a:cubicBezTo>
                      <a:cubicBezTo>
                        <a:pt x="1490" y="650"/>
                        <a:pt x="1672" y="194"/>
                        <a:pt x="1672" y="163"/>
                      </a:cubicBezTo>
                      <a:cubicBezTo>
                        <a:pt x="1703" y="103"/>
                        <a:pt x="1672" y="12"/>
                        <a:pt x="1581" y="12"/>
                      </a:cubicBezTo>
                      <a:cubicBezTo>
                        <a:pt x="1566" y="4"/>
                        <a:pt x="1549" y="0"/>
                        <a:pt x="1532"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5065130" y="3394591"/>
                  <a:ext cx="15462" cy="30381"/>
                </a:xfrm>
                <a:custGeom>
                  <a:avLst/>
                  <a:gdLst/>
                  <a:ahLst/>
                  <a:cxnLst/>
                  <a:rect l="l" t="t" r="r" b="b"/>
                  <a:pathLst>
                    <a:path w="913" h="1794" extrusionOk="0">
                      <a:moveTo>
                        <a:pt x="791" y="0"/>
                      </a:moveTo>
                      <a:cubicBezTo>
                        <a:pt x="760" y="0"/>
                        <a:pt x="669" y="31"/>
                        <a:pt x="669" y="122"/>
                      </a:cubicBezTo>
                      <a:cubicBezTo>
                        <a:pt x="639" y="669"/>
                        <a:pt x="395" y="1064"/>
                        <a:pt x="31" y="1338"/>
                      </a:cubicBezTo>
                      <a:cubicBezTo>
                        <a:pt x="0" y="1368"/>
                        <a:pt x="0" y="1398"/>
                        <a:pt x="0" y="1459"/>
                      </a:cubicBezTo>
                      <a:cubicBezTo>
                        <a:pt x="0" y="1490"/>
                        <a:pt x="31" y="1520"/>
                        <a:pt x="61" y="1520"/>
                      </a:cubicBezTo>
                      <a:lnTo>
                        <a:pt x="608" y="1794"/>
                      </a:lnTo>
                      <a:lnTo>
                        <a:pt x="669" y="1794"/>
                      </a:lnTo>
                      <a:cubicBezTo>
                        <a:pt x="699" y="1794"/>
                        <a:pt x="760" y="1763"/>
                        <a:pt x="699" y="1702"/>
                      </a:cubicBezTo>
                      <a:cubicBezTo>
                        <a:pt x="760" y="1642"/>
                        <a:pt x="760" y="1611"/>
                        <a:pt x="669" y="1550"/>
                      </a:cubicBezTo>
                      <a:lnTo>
                        <a:pt x="304" y="1368"/>
                      </a:lnTo>
                      <a:cubicBezTo>
                        <a:pt x="639" y="1064"/>
                        <a:pt x="821" y="699"/>
                        <a:pt x="912" y="122"/>
                      </a:cubicBezTo>
                      <a:cubicBezTo>
                        <a:pt x="912" y="91"/>
                        <a:pt x="851" y="0"/>
                        <a:pt x="791"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5082473" y="3357008"/>
                  <a:ext cx="38781" cy="15970"/>
                </a:xfrm>
                <a:custGeom>
                  <a:avLst/>
                  <a:gdLst/>
                  <a:ahLst/>
                  <a:cxnLst/>
                  <a:rect l="l" t="t" r="r" b="b"/>
                  <a:pathLst>
                    <a:path w="2290" h="943" extrusionOk="0">
                      <a:moveTo>
                        <a:pt x="770" y="0"/>
                      </a:moveTo>
                      <a:cubicBezTo>
                        <a:pt x="557" y="0"/>
                        <a:pt x="375" y="61"/>
                        <a:pt x="253" y="152"/>
                      </a:cubicBezTo>
                      <a:cubicBezTo>
                        <a:pt x="0" y="321"/>
                        <a:pt x="163" y="645"/>
                        <a:pt x="429" y="645"/>
                      </a:cubicBezTo>
                      <a:cubicBezTo>
                        <a:pt x="451" y="645"/>
                        <a:pt x="473" y="643"/>
                        <a:pt x="496" y="639"/>
                      </a:cubicBezTo>
                      <a:cubicBezTo>
                        <a:pt x="557" y="639"/>
                        <a:pt x="648" y="608"/>
                        <a:pt x="770" y="608"/>
                      </a:cubicBezTo>
                      <a:cubicBezTo>
                        <a:pt x="809" y="604"/>
                        <a:pt x="850" y="602"/>
                        <a:pt x="893" y="602"/>
                      </a:cubicBezTo>
                      <a:cubicBezTo>
                        <a:pt x="1451" y="602"/>
                        <a:pt x="2289" y="943"/>
                        <a:pt x="2289" y="943"/>
                      </a:cubicBezTo>
                      <a:cubicBezTo>
                        <a:pt x="2289" y="943"/>
                        <a:pt x="1864" y="61"/>
                        <a:pt x="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a:off x="5038353" y="3362580"/>
                  <a:ext cx="30906" cy="19153"/>
                </a:xfrm>
                <a:custGeom>
                  <a:avLst/>
                  <a:gdLst/>
                  <a:ahLst/>
                  <a:cxnLst/>
                  <a:rect l="l" t="t" r="r" b="b"/>
                  <a:pathLst>
                    <a:path w="1825" h="1131" extrusionOk="0">
                      <a:moveTo>
                        <a:pt x="1269" y="1"/>
                      </a:moveTo>
                      <a:cubicBezTo>
                        <a:pt x="1184" y="1"/>
                        <a:pt x="1094" y="10"/>
                        <a:pt x="1004" y="36"/>
                      </a:cubicBezTo>
                      <a:cubicBezTo>
                        <a:pt x="1" y="370"/>
                        <a:pt x="62" y="1130"/>
                        <a:pt x="62" y="1130"/>
                      </a:cubicBezTo>
                      <a:cubicBezTo>
                        <a:pt x="62" y="1130"/>
                        <a:pt x="669" y="735"/>
                        <a:pt x="1156" y="614"/>
                      </a:cubicBezTo>
                      <a:cubicBezTo>
                        <a:pt x="1277" y="583"/>
                        <a:pt x="1369" y="583"/>
                        <a:pt x="1460" y="583"/>
                      </a:cubicBezTo>
                      <a:cubicBezTo>
                        <a:pt x="1764" y="583"/>
                        <a:pt x="1824" y="158"/>
                        <a:pt x="1581" y="36"/>
                      </a:cubicBezTo>
                      <a:cubicBezTo>
                        <a:pt x="1494" y="19"/>
                        <a:pt x="1386" y="1"/>
                        <a:pt x="1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5152642" y="3419471"/>
                  <a:ext cx="16495" cy="10652"/>
                </a:xfrm>
                <a:custGeom>
                  <a:avLst/>
                  <a:gdLst/>
                  <a:ahLst/>
                  <a:cxnLst/>
                  <a:rect l="l" t="t" r="r" b="b"/>
                  <a:pathLst>
                    <a:path w="974" h="629" extrusionOk="0">
                      <a:moveTo>
                        <a:pt x="159" y="1"/>
                      </a:moveTo>
                      <a:cubicBezTo>
                        <a:pt x="132" y="1"/>
                        <a:pt x="99" y="8"/>
                        <a:pt x="61" y="21"/>
                      </a:cubicBezTo>
                      <a:cubicBezTo>
                        <a:pt x="1" y="51"/>
                        <a:pt x="1" y="142"/>
                        <a:pt x="31" y="203"/>
                      </a:cubicBezTo>
                      <a:cubicBezTo>
                        <a:pt x="153" y="325"/>
                        <a:pt x="213" y="416"/>
                        <a:pt x="335" y="477"/>
                      </a:cubicBezTo>
                      <a:cubicBezTo>
                        <a:pt x="517" y="598"/>
                        <a:pt x="700" y="629"/>
                        <a:pt x="852" y="629"/>
                      </a:cubicBezTo>
                      <a:cubicBezTo>
                        <a:pt x="912" y="598"/>
                        <a:pt x="912" y="598"/>
                        <a:pt x="912" y="568"/>
                      </a:cubicBezTo>
                      <a:cubicBezTo>
                        <a:pt x="912" y="477"/>
                        <a:pt x="943" y="446"/>
                        <a:pt x="973" y="355"/>
                      </a:cubicBezTo>
                      <a:lnTo>
                        <a:pt x="821" y="355"/>
                      </a:lnTo>
                      <a:cubicBezTo>
                        <a:pt x="760" y="355"/>
                        <a:pt x="669" y="355"/>
                        <a:pt x="609" y="325"/>
                      </a:cubicBezTo>
                      <a:cubicBezTo>
                        <a:pt x="487" y="264"/>
                        <a:pt x="365" y="173"/>
                        <a:pt x="244" y="51"/>
                      </a:cubicBezTo>
                      <a:cubicBezTo>
                        <a:pt x="226" y="15"/>
                        <a:pt x="198" y="1"/>
                        <a:pt x="159"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5162939" y="3381007"/>
                  <a:ext cx="26791" cy="31618"/>
                </a:xfrm>
                <a:custGeom>
                  <a:avLst/>
                  <a:gdLst/>
                  <a:ahLst/>
                  <a:cxnLst/>
                  <a:rect l="l" t="t" r="r" b="b"/>
                  <a:pathLst>
                    <a:path w="1582" h="1867" extrusionOk="0">
                      <a:moveTo>
                        <a:pt x="1418" y="1"/>
                      </a:moveTo>
                      <a:cubicBezTo>
                        <a:pt x="1401" y="1"/>
                        <a:pt x="1384" y="4"/>
                        <a:pt x="1368" y="12"/>
                      </a:cubicBezTo>
                      <a:cubicBezTo>
                        <a:pt x="1308" y="42"/>
                        <a:pt x="92" y="589"/>
                        <a:pt x="1" y="1714"/>
                      </a:cubicBezTo>
                      <a:cubicBezTo>
                        <a:pt x="1" y="1805"/>
                        <a:pt x="31" y="1866"/>
                        <a:pt x="92" y="1866"/>
                      </a:cubicBezTo>
                      <a:lnTo>
                        <a:pt x="183" y="1866"/>
                      </a:lnTo>
                      <a:cubicBezTo>
                        <a:pt x="213" y="1866"/>
                        <a:pt x="304" y="1805"/>
                        <a:pt x="304" y="1775"/>
                      </a:cubicBezTo>
                      <a:cubicBezTo>
                        <a:pt x="365" y="802"/>
                        <a:pt x="1460" y="285"/>
                        <a:pt x="1460" y="285"/>
                      </a:cubicBezTo>
                      <a:cubicBezTo>
                        <a:pt x="1551" y="255"/>
                        <a:pt x="1581" y="164"/>
                        <a:pt x="1551" y="103"/>
                      </a:cubicBezTo>
                      <a:cubicBezTo>
                        <a:pt x="1528" y="35"/>
                        <a:pt x="1471" y="1"/>
                        <a:pt x="1418"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5169121" y="3391915"/>
                  <a:ext cx="17511" cy="9890"/>
                </a:xfrm>
                <a:custGeom>
                  <a:avLst/>
                  <a:gdLst/>
                  <a:ahLst/>
                  <a:cxnLst/>
                  <a:rect l="l" t="t" r="r" b="b"/>
                  <a:pathLst>
                    <a:path w="1034" h="584" extrusionOk="0">
                      <a:moveTo>
                        <a:pt x="234" y="0"/>
                      </a:moveTo>
                      <a:cubicBezTo>
                        <a:pt x="198" y="0"/>
                        <a:pt x="160" y="2"/>
                        <a:pt x="122" y="6"/>
                      </a:cubicBezTo>
                      <a:cubicBezTo>
                        <a:pt x="31" y="6"/>
                        <a:pt x="0" y="97"/>
                        <a:pt x="0" y="158"/>
                      </a:cubicBezTo>
                      <a:cubicBezTo>
                        <a:pt x="0" y="249"/>
                        <a:pt x="91" y="280"/>
                        <a:pt x="152" y="280"/>
                      </a:cubicBezTo>
                      <a:cubicBezTo>
                        <a:pt x="175" y="278"/>
                        <a:pt x="198" y="277"/>
                        <a:pt x="220" y="277"/>
                      </a:cubicBezTo>
                      <a:cubicBezTo>
                        <a:pt x="572" y="277"/>
                        <a:pt x="760" y="493"/>
                        <a:pt x="760" y="493"/>
                      </a:cubicBezTo>
                      <a:cubicBezTo>
                        <a:pt x="791" y="584"/>
                        <a:pt x="882" y="584"/>
                        <a:pt x="912" y="584"/>
                      </a:cubicBezTo>
                      <a:cubicBezTo>
                        <a:pt x="912" y="584"/>
                        <a:pt x="943" y="584"/>
                        <a:pt x="943" y="553"/>
                      </a:cubicBezTo>
                      <a:cubicBezTo>
                        <a:pt x="1034" y="493"/>
                        <a:pt x="1034" y="432"/>
                        <a:pt x="1003" y="371"/>
                      </a:cubicBezTo>
                      <a:cubicBezTo>
                        <a:pt x="1003" y="371"/>
                        <a:pt x="739" y="0"/>
                        <a:pt x="234"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5094989" y="3386800"/>
                  <a:ext cx="9280" cy="15699"/>
                </a:xfrm>
                <a:custGeom>
                  <a:avLst/>
                  <a:gdLst/>
                  <a:ahLst/>
                  <a:cxnLst/>
                  <a:rect l="l" t="t" r="r" b="b"/>
                  <a:pathLst>
                    <a:path w="548" h="927" extrusionOk="0">
                      <a:moveTo>
                        <a:pt x="245" y="1"/>
                      </a:moveTo>
                      <a:cubicBezTo>
                        <a:pt x="235" y="1"/>
                        <a:pt x="224" y="2"/>
                        <a:pt x="213" y="4"/>
                      </a:cubicBezTo>
                      <a:cubicBezTo>
                        <a:pt x="91" y="65"/>
                        <a:pt x="0" y="278"/>
                        <a:pt x="0" y="521"/>
                      </a:cubicBezTo>
                      <a:cubicBezTo>
                        <a:pt x="54" y="736"/>
                        <a:pt x="131" y="927"/>
                        <a:pt x="253" y="927"/>
                      </a:cubicBezTo>
                      <a:cubicBezTo>
                        <a:pt x="269" y="927"/>
                        <a:pt x="286" y="923"/>
                        <a:pt x="304" y="916"/>
                      </a:cubicBezTo>
                      <a:cubicBezTo>
                        <a:pt x="456" y="886"/>
                        <a:pt x="547" y="703"/>
                        <a:pt x="517" y="430"/>
                      </a:cubicBezTo>
                      <a:cubicBezTo>
                        <a:pt x="461" y="176"/>
                        <a:pt x="378"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5089840" y="3382786"/>
                  <a:ext cx="21609" cy="7434"/>
                </a:xfrm>
                <a:custGeom>
                  <a:avLst/>
                  <a:gdLst/>
                  <a:ahLst/>
                  <a:cxnLst/>
                  <a:rect l="l" t="t" r="r" b="b"/>
                  <a:pathLst>
                    <a:path w="1276" h="439" extrusionOk="0">
                      <a:moveTo>
                        <a:pt x="1239" y="188"/>
                      </a:moveTo>
                      <a:cubicBezTo>
                        <a:pt x="1238" y="188"/>
                        <a:pt x="1237" y="188"/>
                        <a:pt x="1236" y="188"/>
                      </a:cubicBezTo>
                      <a:lnTo>
                        <a:pt x="1236" y="188"/>
                      </a:lnTo>
                      <a:cubicBezTo>
                        <a:pt x="1230" y="196"/>
                        <a:pt x="1224" y="203"/>
                        <a:pt x="1216" y="211"/>
                      </a:cubicBezTo>
                      <a:cubicBezTo>
                        <a:pt x="1247" y="196"/>
                        <a:pt x="1247" y="188"/>
                        <a:pt x="1239" y="188"/>
                      </a:cubicBezTo>
                      <a:close/>
                      <a:moveTo>
                        <a:pt x="742" y="0"/>
                      </a:moveTo>
                      <a:cubicBezTo>
                        <a:pt x="525" y="0"/>
                        <a:pt x="271" y="65"/>
                        <a:pt x="61" y="302"/>
                      </a:cubicBezTo>
                      <a:cubicBezTo>
                        <a:pt x="0" y="332"/>
                        <a:pt x="0" y="363"/>
                        <a:pt x="61" y="393"/>
                      </a:cubicBezTo>
                      <a:cubicBezTo>
                        <a:pt x="76" y="424"/>
                        <a:pt x="92" y="439"/>
                        <a:pt x="107" y="439"/>
                      </a:cubicBezTo>
                      <a:cubicBezTo>
                        <a:pt x="122" y="439"/>
                        <a:pt x="137" y="424"/>
                        <a:pt x="152" y="393"/>
                      </a:cubicBezTo>
                      <a:cubicBezTo>
                        <a:pt x="343" y="203"/>
                        <a:pt x="589" y="154"/>
                        <a:pt x="794" y="154"/>
                      </a:cubicBezTo>
                      <a:cubicBezTo>
                        <a:pt x="1014" y="154"/>
                        <a:pt x="1186" y="211"/>
                        <a:pt x="1186" y="211"/>
                      </a:cubicBezTo>
                      <a:lnTo>
                        <a:pt x="1216" y="211"/>
                      </a:lnTo>
                      <a:cubicBezTo>
                        <a:pt x="1216" y="198"/>
                        <a:pt x="1228" y="190"/>
                        <a:pt x="1236" y="188"/>
                      </a:cubicBezTo>
                      <a:lnTo>
                        <a:pt x="1236" y="188"/>
                      </a:lnTo>
                      <a:cubicBezTo>
                        <a:pt x="1276" y="136"/>
                        <a:pt x="1269" y="89"/>
                        <a:pt x="1216" y="89"/>
                      </a:cubicBezTo>
                      <a:cubicBezTo>
                        <a:pt x="1200" y="89"/>
                        <a:pt x="99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5055340" y="3391948"/>
                  <a:ext cx="9805" cy="15699"/>
                </a:xfrm>
                <a:custGeom>
                  <a:avLst/>
                  <a:gdLst/>
                  <a:ahLst/>
                  <a:cxnLst/>
                  <a:rect l="l" t="t" r="r" b="b"/>
                  <a:pathLst>
                    <a:path w="579" h="927" extrusionOk="0">
                      <a:moveTo>
                        <a:pt x="246" y="1"/>
                      </a:moveTo>
                      <a:cubicBezTo>
                        <a:pt x="236" y="1"/>
                        <a:pt x="225" y="2"/>
                        <a:pt x="214" y="4"/>
                      </a:cubicBezTo>
                      <a:cubicBezTo>
                        <a:pt x="62" y="4"/>
                        <a:pt x="1" y="247"/>
                        <a:pt x="31" y="521"/>
                      </a:cubicBezTo>
                      <a:cubicBezTo>
                        <a:pt x="58" y="736"/>
                        <a:pt x="156" y="927"/>
                        <a:pt x="283" y="927"/>
                      </a:cubicBezTo>
                      <a:cubicBezTo>
                        <a:pt x="300" y="927"/>
                        <a:pt x="317" y="923"/>
                        <a:pt x="335" y="916"/>
                      </a:cubicBezTo>
                      <a:cubicBezTo>
                        <a:pt x="457" y="916"/>
                        <a:pt x="578" y="703"/>
                        <a:pt x="518" y="430"/>
                      </a:cubicBezTo>
                      <a:cubicBezTo>
                        <a:pt x="489" y="176"/>
                        <a:pt x="38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5050192" y="3387765"/>
                  <a:ext cx="20610" cy="8247"/>
                </a:xfrm>
                <a:custGeom>
                  <a:avLst/>
                  <a:gdLst/>
                  <a:ahLst/>
                  <a:cxnLst/>
                  <a:rect l="l" t="t" r="r" b="b"/>
                  <a:pathLst>
                    <a:path w="1217" h="487" extrusionOk="0">
                      <a:moveTo>
                        <a:pt x="746" y="0"/>
                      </a:moveTo>
                      <a:cubicBezTo>
                        <a:pt x="518" y="0"/>
                        <a:pt x="244" y="69"/>
                        <a:pt x="31" y="342"/>
                      </a:cubicBezTo>
                      <a:cubicBezTo>
                        <a:pt x="1" y="373"/>
                        <a:pt x="1" y="403"/>
                        <a:pt x="31" y="464"/>
                      </a:cubicBezTo>
                      <a:cubicBezTo>
                        <a:pt x="46" y="479"/>
                        <a:pt x="69" y="487"/>
                        <a:pt x="92" y="487"/>
                      </a:cubicBezTo>
                      <a:cubicBezTo>
                        <a:pt x="115" y="487"/>
                        <a:pt x="138" y="479"/>
                        <a:pt x="153" y="464"/>
                      </a:cubicBezTo>
                      <a:cubicBezTo>
                        <a:pt x="342" y="228"/>
                        <a:pt x="595" y="171"/>
                        <a:pt x="805" y="171"/>
                      </a:cubicBezTo>
                      <a:cubicBezTo>
                        <a:pt x="1000" y="171"/>
                        <a:pt x="1157" y="221"/>
                        <a:pt x="1186" y="221"/>
                      </a:cubicBezTo>
                      <a:cubicBezTo>
                        <a:pt x="1125" y="190"/>
                        <a:pt x="1125" y="190"/>
                        <a:pt x="1186" y="190"/>
                      </a:cubicBezTo>
                      <a:cubicBezTo>
                        <a:pt x="1217" y="99"/>
                        <a:pt x="1217" y="69"/>
                        <a:pt x="1186" y="69"/>
                      </a:cubicBezTo>
                      <a:cubicBezTo>
                        <a:pt x="1156" y="69"/>
                        <a:pt x="974" y="0"/>
                        <a:pt x="7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4782508" y="3882621"/>
                  <a:ext cx="303712" cy="49941"/>
                </a:xfrm>
                <a:custGeom>
                  <a:avLst/>
                  <a:gdLst/>
                  <a:ahLst/>
                  <a:cxnLst/>
                  <a:rect l="l" t="t" r="r" b="b"/>
                  <a:pathLst>
                    <a:path w="17934" h="2949" extrusionOk="0">
                      <a:moveTo>
                        <a:pt x="17782" y="2949"/>
                      </a:moveTo>
                      <a:lnTo>
                        <a:pt x="61" y="2341"/>
                      </a:lnTo>
                      <a:cubicBezTo>
                        <a:pt x="30" y="2341"/>
                        <a:pt x="0" y="2310"/>
                        <a:pt x="0" y="2280"/>
                      </a:cubicBezTo>
                      <a:lnTo>
                        <a:pt x="61" y="61"/>
                      </a:lnTo>
                      <a:cubicBezTo>
                        <a:pt x="61" y="31"/>
                        <a:pt x="122" y="0"/>
                        <a:pt x="152" y="0"/>
                      </a:cubicBezTo>
                      <a:lnTo>
                        <a:pt x="17842" y="608"/>
                      </a:lnTo>
                      <a:cubicBezTo>
                        <a:pt x="17903" y="608"/>
                        <a:pt x="17934" y="639"/>
                        <a:pt x="17934" y="669"/>
                      </a:cubicBezTo>
                      <a:lnTo>
                        <a:pt x="17842" y="2888"/>
                      </a:lnTo>
                      <a:cubicBezTo>
                        <a:pt x="17842" y="2949"/>
                        <a:pt x="17812" y="2949"/>
                        <a:pt x="17782" y="294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4675417" y="3663833"/>
                  <a:ext cx="237835" cy="263051"/>
                </a:xfrm>
                <a:custGeom>
                  <a:avLst/>
                  <a:gdLst/>
                  <a:ahLst/>
                  <a:cxnLst/>
                  <a:rect l="l" t="t" r="r" b="b"/>
                  <a:pathLst>
                    <a:path w="14044" h="15533" extrusionOk="0">
                      <a:moveTo>
                        <a:pt x="4499" y="15198"/>
                      </a:moveTo>
                      <a:cubicBezTo>
                        <a:pt x="3800" y="15167"/>
                        <a:pt x="3253" y="14712"/>
                        <a:pt x="3101" y="14043"/>
                      </a:cubicBezTo>
                      <a:lnTo>
                        <a:pt x="214" y="1489"/>
                      </a:lnTo>
                      <a:cubicBezTo>
                        <a:pt x="1" y="730"/>
                        <a:pt x="609" y="0"/>
                        <a:pt x="1429" y="0"/>
                      </a:cubicBezTo>
                      <a:lnTo>
                        <a:pt x="9393" y="274"/>
                      </a:lnTo>
                      <a:cubicBezTo>
                        <a:pt x="9940" y="274"/>
                        <a:pt x="10396" y="638"/>
                        <a:pt x="10548" y="1186"/>
                      </a:cubicBezTo>
                      <a:lnTo>
                        <a:pt x="14044" y="1553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4833978" y="3668456"/>
                  <a:ext cx="93193" cy="256362"/>
                </a:xfrm>
                <a:custGeom>
                  <a:avLst/>
                  <a:gdLst/>
                  <a:ahLst/>
                  <a:cxnLst/>
                  <a:rect l="l" t="t" r="r" b="b"/>
                  <a:pathLst>
                    <a:path w="5503" h="15138" extrusionOk="0">
                      <a:moveTo>
                        <a:pt x="1125" y="913"/>
                      </a:moveTo>
                      <a:lnTo>
                        <a:pt x="4590" y="15107"/>
                      </a:lnTo>
                      <a:lnTo>
                        <a:pt x="5502" y="15138"/>
                      </a:lnTo>
                      <a:lnTo>
                        <a:pt x="2037" y="943"/>
                      </a:lnTo>
                      <a:cubicBezTo>
                        <a:pt x="1946" y="396"/>
                        <a:pt x="1490" y="31"/>
                        <a:pt x="913" y="31"/>
                      </a:cubicBezTo>
                      <a:lnTo>
                        <a:pt x="1" y="1"/>
                      </a:lnTo>
                      <a:cubicBezTo>
                        <a:pt x="578" y="31"/>
                        <a:pt x="1034" y="396"/>
                        <a:pt x="1125" y="9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4849933" y="3678754"/>
                  <a:ext cx="63845" cy="245033"/>
                </a:xfrm>
                <a:custGeom>
                  <a:avLst/>
                  <a:gdLst/>
                  <a:ahLst/>
                  <a:cxnLst/>
                  <a:rect l="l" t="t" r="r" b="b"/>
                  <a:pathLst>
                    <a:path w="3770" h="14469" extrusionOk="0">
                      <a:moveTo>
                        <a:pt x="123" y="1"/>
                      </a:moveTo>
                      <a:cubicBezTo>
                        <a:pt x="31" y="1"/>
                        <a:pt x="1" y="61"/>
                        <a:pt x="1" y="153"/>
                      </a:cubicBezTo>
                      <a:lnTo>
                        <a:pt x="3466" y="14347"/>
                      </a:lnTo>
                      <a:cubicBezTo>
                        <a:pt x="3466" y="14438"/>
                        <a:pt x="3527" y="14469"/>
                        <a:pt x="3618" y="14469"/>
                      </a:cubicBezTo>
                      <a:cubicBezTo>
                        <a:pt x="3740" y="14438"/>
                        <a:pt x="3770" y="14378"/>
                        <a:pt x="3740" y="14317"/>
                      </a:cubicBezTo>
                      <a:lnTo>
                        <a:pt x="274" y="92"/>
                      </a:lnTo>
                      <a:cubicBezTo>
                        <a:pt x="274" y="31"/>
                        <a:pt x="183"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4760490" y="3773921"/>
                  <a:ext cx="53311" cy="48028"/>
                </a:xfrm>
                <a:custGeom>
                  <a:avLst/>
                  <a:gdLst/>
                  <a:ahLst/>
                  <a:cxnLst/>
                  <a:rect l="l" t="t" r="r" b="b"/>
                  <a:pathLst>
                    <a:path w="3148" h="2836" extrusionOk="0">
                      <a:moveTo>
                        <a:pt x="1192" y="1"/>
                      </a:moveTo>
                      <a:cubicBezTo>
                        <a:pt x="464" y="1"/>
                        <a:pt x="0" y="590"/>
                        <a:pt x="145" y="1373"/>
                      </a:cubicBezTo>
                      <a:cubicBezTo>
                        <a:pt x="297" y="2163"/>
                        <a:pt x="1057" y="2801"/>
                        <a:pt x="1878" y="2832"/>
                      </a:cubicBezTo>
                      <a:cubicBezTo>
                        <a:pt x="1914" y="2834"/>
                        <a:pt x="1950" y="2836"/>
                        <a:pt x="1985" y="2836"/>
                      </a:cubicBezTo>
                      <a:cubicBezTo>
                        <a:pt x="2711" y="2836"/>
                        <a:pt x="3147" y="2247"/>
                        <a:pt x="3002" y="1464"/>
                      </a:cubicBezTo>
                      <a:cubicBezTo>
                        <a:pt x="2850" y="673"/>
                        <a:pt x="2090" y="35"/>
                        <a:pt x="1300" y="5"/>
                      </a:cubicBezTo>
                      <a:cubicBezTo>
                        <a:pt x="1264" y="2"/>
                        <a:pt x="1228" y="1"/>
                        <a:pt x="1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4909143" y="3532404"/>
                  <a:ext cx="402037" cy="358937"/>
                </a:xfrm>
                <a:custGeom>
                  <a:avLst/>
                  <a:gdLst/>
                  <a:ahLst/>
                  <a:cxnLst/>
                  <a:rect l="l" t="t" r="r" b="b"/>
                  <a:pathLst>
                    <a:path w="23740" h="21195" extrusionOk="0">
                      <a:moveTo>
                        <a:pt x="20948" y="0"/>
                      </a:moveTo>
                      <a:cubicBezTo>
                        <a:pt x="19723" y="0"/>
                        <a:pt x="18634" y="866"/>
                        <a:pt x="18390" y="2167"/>
                      </a:cubicBezTo>
                      <a:lnTo>
                        <a:pt x="18390" y="2289"/>
                      </a:lnTo>
                      <a:lnTo>
                        <a:pt x="18390" y="2319"/>
                      </a:lnTo>
                      <a:lnTo>
                        <a:pt x="18359" y="2775"/>
                      </a:lnTo>
                      <a:lnTo>
                        <a:pt x="18268" y="3231"/>
                      </a:lnTo>
                      <a:lnTo>
                        <a:pt x="18177" y="4173"/>
                      </a:lnTo>
                      <a:cubicBezTo>
                        <a:pt x="18086" y="4781"/>
                        <a:pt x="17964" y="5420"/>
                        <a:pt x="17904" y="6028"/>
                      </a:cubicBezTo>
                      <a:cubicBezTo>
                        <a:pt x="17721" y="7304"/>
                        <a:pt x="17478" y="8520"/>
                        <a:pt x="17204" y="9736"/>
                      </a:cubicBezTo>
                      <a:cubicBezTo>
                        <a:pt x="17113" y="10344"/>
                        <a:pt x="16961" y="10952"/>
                        <a:pt x="16809" y="11529"/>
                      </a:cubicBezTo>
                      <a:cubicBezTo>
                        <a:pt x="16657" y="12076"/>
                        <a:pt x="16505" y="12684"/>
                        <a:pt x="16293" y="13231"/>
                      </a:cubicBezTo>
                      <a:cubicBezTo>
                        <a:pt x="16232" y="13505"/>
                        <a:pt x="16110" y="13748"/>
                        <a:pt x="16049" y="13991"/>
                      </a:cubicBezTo>
                      <a:cubicBezTo>
                        <a:pt x="15958" y="14204"/>
                        <a:pt x="15837" y="14447"/>
                        <a:pt x="15776" y="14629"/>
                      </a:cubicBezTo>
                      <a:cubicBezTo>
                        <a:pt x="15745" y="14721"/>
                        <a:pt x="15685" y="14781"/>
                        <a:pt x="15654" y="14781"/>
                      </a:cubicBezTo>
                      <a:cubicBezTo>
                        <a:pt x="15593" y="14873"/>
                        <a:pt x="15472" y="14933"/>
                        <a:pt x="15350" y="15025"/>
                      </a:cubicBezTo>
                      <a:cubicBezTo>
                        <a:pt x="15046" y="15207"/>
                        <a:pt x="14621" y="15359"/>
                        <a:pt x="14134" y="15511"/>
                      </a:cubicBezTo>
                      <a:cubicBezTo>
                        <a:pt x="13648" y="15663"/>
                        <a:pt x="13071" y="15785"/>
                        <a:pt x="12493" y="15845"/>
                      </a:cubicBezTo>
                      <a:cubicBezTo>
                        <a:pt x="11338" y="16028"/>
                        <a:pt x="10061" y="16180"/>
                        <a:pt x="8785" y="16332"/>
                      </a:cubicBezTo>
                      <a:cubicBezTo>
                        <a:pt x="7478" y="16484"/>
                        <a:pt x="6110" y="16666"/>
                        <a:pt x="4742" y="17000"/>
                      </a:cubicBezTo>
                      <a:cubicBezTo>
                        <a:pt x="4073" y="17152"/>
                        <a:pt x="3344" y="17335"/>
                        <a:pt x="2614" y="17608"/>
                      </a:cubicBezTo>
                      <a:cubicBezTo>
                        <a:pt x="1885" y="17851"/>
                        <a:pt x="1186" y="18155"/>
                        <a:pt x="456" y="18551"/>
                      </a:cubicBezTo>
                      <a:cubicBezTo>
                        <a:pt x="274" y="18733"/>
                        <a:pt x="92" y="18733"/>
                        <a:pt x="0" y="18763"/>
                      </a:cubicBezTo>
                      <a:lnTo>
                        <a:pt x="31" y="18854"/>
                      </a:lnTo>
                      <a:lnTo>
                        <a:pt x="548" y="20861"/>
                      </a:lnTo>
                      <a:lnTo>
                        <a:pt x="578" y="20982"/>
                      </a:lnTo>
                      <a:cubicBezTo>
                        <a:pt x="578" y="20982"/>
                        <a:pt x="6931" y="21195"/>
                        <a:pt x="8815" y="21195"/>
                      </a:cubicBezTo>
                      <a:cubicBezTo>
                        <a:pt x="8967" y="21165"/>
                        <a:pt x="9150" y="21165"/>
                        <a:pt x="9302" y="21134"/>
                      </a:cubicBezTo>
                      <a:lnTo>
                        <a:pt x="11216" y="20891"/>
                      </a:lnTo>
                      <a:cubicBezTo>
                        <a:pt x="11855" y="20830"/>
                        <a:pt x="12554" y="20739"/>
                        <a:pt x="13223" y="20617"/>
                      </a:cubicBezTo>
                      <a:cubicBezTo>
                        <a:pt x="13922" y="20526"/>
                        <a:pt x="14621" y="20374"/>
                        <a:pt x="15350" y="20161"/>
                      </a:cubicBezTo>
                      <a:cubicBezTo>
                        <a:pt x="15745" y="20070"/>
                        <a:pt x="16110" y="19949"/>
                        <a:pt x="16505" y="19797"/>
                      </a:cubicBezTo>
                      <a:cubicBezTo>
                        <a:pt x="16870" y="19645"/>
                        <a:pt x="17296" y="19462"/>
                        <a:pt x="17721" y="19219"/>
                      </a:cubicBezTo>
                      <a:cubicBezTo>
                        <a:pt x="18116" y="19006"/>
                        <a:pt x="18542" y="18703"/>
                        <a:pt x="18937" y="18307"/>
                      </a:cubicBezTo>
                      <a:lnTo>
                        <a:pt x="19089" y="18155"/>
                      </a:lnTo>
                      <a:lnTo>
                        <a:pt x="19119" y="18125"/>
                      </a:lnTo>
                      <a:lnTo>
                        <a:pt x="19150" y="18095"/>
                      </a:lnTo>
                      <a:lnTo>
                        <a:pt x="19241" y="17973"/>
                      </a:lnTo>
                      <a:cubicBezTo>
                        <a:pt x="19271" y="17943"/>
                        <a:pt x="19302" y="17882"/>
                        <a:pt x="19302" y="17851"/>
                      </a:cubicBezTo>
                      <a:lnTo>
                        <a:pt x="19393" y="17760"/>
                      </a:lnTo>
                      <a:lnTo>
                        <a:pt x="19454" y="17639"/>
                      </a:lnTo>
                      <a:cubicBezTo>
                        <a:pt x="19484" y="17608"/>
                        <a:pt x="19484" y="17547"/>
                        <a:pt x="19545" y="17547"/>
                      </a:cubicBezTo>
                      <a:cubicBezTo>
                        <a:pt x="19727" y="17335"/>
                        <a:pt x="19849" y="17092"/>
                        <a:pt x="19940" y="16909"/>
                      </a:cubicBezTo>
                      <a:cubicBezTo>
                        <a:pt x="20183" y="16484"/>
                        <a:pt x="20335" y="16149"/>
                        <a:pt x="20487" y="15754"/>
                      </a:cubicBezTo>
                      <a:cubicBezTo>
                        <a:pt x="20639" y="15420"/>
                        <a:pt x="20761" y="15085"/>
                        <a:pt x="20852" y="14751"/>
                      </a:cubicBezTo>
                      <a:cubicBezTo>
                        <a:pt x="21095" y="14052"/>
                        <a:pt x="21277" y="13414"/>
                        <a:pt x="21460" y="12775"/>
                      </a:cubicBezTo>
                      <a:cubicBezTo>
                        <a:pt x="21673" y="12107"/>
                        <a:pt x="21825" y="11468"/>
                        <a:pt x="21977" y="10830"/>
                      </a:cubicBezTo>
                      <a:cubicBezTo>
                        <a:pt x="22280" y="9523"/>
                        <a:pt x="22524" y="8246"/>
                        <a:pt x="22797" y="6939"/>
                      </a:cubicBezTo>
                      <a:cubicBezTo>
                        <a:pt x="22919" y="6301"/>
                        <a:pt x="23071" y="5663"/>
                        <a:pt x="23192" y="5024"/>
                      </a:cubicBezTo>
                      <a:lnTo>
                        <a:pt x="23375" y="4021"/>
                      </a:lnTo>
                      <a:lnTo>
                        <a:pt x="23436" y="3535"/>
                      </a:lnTo>
                      <a:lnTo>
                        <a:pt x="23527" y="3049"/>
                      </a:lnTo>
                      <a:cubicBezTo>
                        <a:pt x="23739" y="1620"/>
                        <a:pt x="22828" y="313"/>
                        <a:pt x="21399" y="40"/>
                      </a:cubicBezTo>
                      <a:cubicBezTo>
                        <a:pt x="21248" y="13"/>
                        <a:pt x="21097" y="0"/>
                        <a:pt x="20948" y="0"/>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5169629" y="3783253"/>
                  <a:ext cx="28078" cy="14683"/>
                </a:xfrm>
                <a:custGeom>
                  <a:avLst/>
                  <a:gdLst/>
                  <a:ahLst/>
                  <a:cxnLst/>
                  <a:rect l="l" t="t" r="r" b="b"/>
                  <a:pathLst>
                    <a:path w="1658" h="867" extrusionOk="0">
                      <a:moveTo>
                        <a:pt x="244" y="1"/>
                      </a:moveTo>
                      <a:cubicBezTo>
                        <a:pt x="92" y="1"/>
                        <a:pt x="1" y="214"/>
                        <a:pt x="153" y="244"/>
                      </a:cubicBezTo>
                      <a:cubicBezTo>
                        <a:pt x="609" y="366"/>
                        <a:pt x="1034" y="548"/>
                        <a:pt x="1429" y="852"/>
                      </a:cubicBezTo>
                      <a:cubicBezTo>
                        <a:pt x="1444" y="862"/>
                        <a:pt x="1460" y="866"/>
                        <a:pt x="1477" y="866"/>
                      </a:cubicBezTo>
                      <a:cubicBezTo>
                        <a:pt x="1563" y="866"/>
                        <a:pt x="1658" y="751"/>
                        <a:pt x="1581" y="700"/>
                      </a:cubicBezTo>
                      <a:cubicBezTo>
                        <a:pt x="1186" y="366"/>
                        <a:pt x="730" y="122"/>
                        <a:pt x="244"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5174270" y="3783202"/>
                  <a:ext cx="22591" cy="4708"/>
                </a:xfrm>
                <a:custGeom>
                  <a:avLst/>
                  <a:gdLst/>
                  <a:ahLst/>
                  <a:cxnLst/>
                  <a:rect l="l" t="t" r="r" b="b"/>
                  <a:pathLst>
                    <a:path w="1334" h="278" extrusionOk="0">
                      <a:moveTo>
                        <a:pt x="1214" y="1"/>
                      </a:moveTo>
                      <a:cubicBezTo>
                        <a:pt x="1205" y="1"/>
                        <a:pt x="1196" y="2"/>
                        <a:pt x="1186" y="4"/>
                      </a:cubicBezTo>
                      <a:cubicBezTo>
                        <a:pt x="851" y="65"/>
                        <a:pt x="487" y="65"/>
                        <a:pt x="152" y="95"/>
                      </a:cubicBezTo>
                      <a:cubicBezTo>
                        <a:pt x="142" y="93"/>
                        <a:pt x="133" y="92"/>
                        <a:pt x="124" y="92"/>
                      </a:cubicBezTo>
                      <a:cubicBezTo>
                        <a:pt x="1" y="92"/>
                        <a:pt x="10" y="277"/>
                        <a:pt x="152" y="277"/>
                      </a:cubicBezTo>
                      <a:cubicBezTo>
                        <a:pt x="487" y="247"/>
                        <a:pt x="851" y="247"/>
                        <a:pt x="1186" y="186"/>
                      </a:cubicBezTo>
                      <a:cubicBezTo>
                        <a:pt x="1299" y="186"/>
                        <a:pt x="1333" y="1"/>
                        <a:pt x="1214" y="1"/>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5084302" y="3876777"/>
                  <a:ext cx="80898" cy="17341"/>
                </a:xfrm>
                <a:custGeom>
                  <a:avLst/>
                  <a:gdLst/>
                  <a:ahLst/>
                  <a:cxnLst/>
                  <a:rect l="l" t="t" r="r" b="b"/>
                  <a:pathLst>
                    <a:path w="4777" h="1024" extrusionOk="0">
                      <a:moveTo>
                        <a:pt x="4635" y="0"/>
                      </a:moveTo>
                      <a:cubicBezTo>
                        <a:pt x="4619" y="0"/>
                        <a:pt x="4602" y="3"/>
                        <a:pt x="4583" y="11"/>
                      </a:cubicBezTo>
                      <a:cubicBezTo>
                        <a:pt x="3124" y="315"/>
                        <a:pt x="1665" y="710"/>
                        <a:pt x="145" y="832"/>
                      </a:cubicBezTo>
                      <a:cubicBezTo>
                        <a:pt x="37" y="832"/>
                        <a:pt x="1" y="1024"/>
                        <a:pt x="101" y="1024"/>
                      </a:cubicBezTo>
                      <a:cubicBezTo>
                        <a:pt x="113" y="1024"/>
                        <a:pt x="128" y="1021"/>
                        <a:pt x="145" y="1014"/>
                      </a:cubicBezTo>
                      <a:cubicBezTo>
                        <a:pt x="1695" y="923"/>
                        <a:pt x="3154" y="467"/>
                        <a:pt x="4644" y="193"/>
                      </a:cubicBezTo>
                      <a:cubicBezTo>
                        <a:pt x="4777" y="167"/>
                        <a:pt x="4747" y="0"/>
                        <a:pt x="4635" y="0"/>
                      </a:cubicBezTo>
                      <a:close/>
                    </a:path>
                  </a:pathLst>
                </a:custGeom>
                <a:solidFill>
                  <a:srgbClr val="8F32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5173745" y="3783253"/>
                  <a:ext cx="17" cy="1050"/>
                </a:xfrm>
                <a:custGeom>
                  <a:avLst/>
                  <a:gdLst/>
                  <a:ahLst/>
                  <a:cxnLst/>
                  <a:rect l="l" t="t" r="r" b="b"/>
                  <a:pathLst>
                    <a:path w="1" h="62" extrusionOk="0">
                      <a:moveTo>
                        <a:pt x="1" y="1"/>
                      </a:moveTo>
                      <a:cubicBezTo>
                        <a:pt x="1" y="62"/>
                        <a:pt x="1" y="62"/>
                        <a:pt x="1" y="1"/>
                      </a:cubicBezTo>
                      <a:cubicBezTo>
                        <a:pt x="1" y="62"/>
                        <a:pt x="1" y="62"/>
                        <a:pt x="1" y="1"/>
                      </a:cubicBezTo>
                      <a:cubicBezTo>
                        <a:pt x="1" y="62"/>
                        <a:pt x="1" y="62"/>
                        <a:pt x="1" y="1"/>
                      </a:cubicBez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5173237" y="3784286"/>
                  <a:ext cx="17" cy="17"/>
                </a:xfrm>
                <a:custGeom>
                  <a:avLst/>
                  <a:gdLst/>
                  <a:ahLst/>
                  <a:cxnLst/>
                  <a:rect l="l" t="t" r="r" b="b"/>
                  <a:pathLst>
                    <a:path w="1" h="1" extrusionOk="0">
                      <a:moveTo>
                        <a:pt x="0" y="1"/>
                      </a:moveTo>
                      <a:close/>
                    </a:path>
                  </a:pathLst>
                </a:custGeom>
                <a:solidFill>
                  <a:srgbClr val="D77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4" name="Google Shape;464;p31"/>
            <p:cNvGrpSpPr/>
            <p:nvPr/>
          </p:nvGrpSpPr>
          <p:grpSpPr>
            <a:xfrm>
              <a:off x="8362385" y="1743651"/>
              <a:ext cx="433808" cy="433676"/>
              <a:chOff x="4044425" y="756463"/>
              <a:chExt cx="662100" cy="662100"/>
            </a:xfrm>
          </p:grpSpPr>
          <p:sp>
            <p:nvSpPr>
              <p:cNvPr id="465" name="Google Shape;465;p31"/>
              <p:cNvSpPr/>
              <p:nvPr/>
            </p:nvSpPr>
            <p:spPr>
              <a:xfrm>
                <a:off x="4044425" y="756463"/>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66" name="Google Shape;466;p31"/>
              <p:cNvSpPr/>
              <p:nvPr/>
            </p:nvSpPr>
            <p:spPr>
              <a:xfrm>
                <a:off x="4219992" y="922524"/>
                <a:ext cx="310971" cy="329996"/>
              </a:xfrm>
              <a:custGeom>
                <a:avLst/>
                <a:gdLst/>
                <a:ahLst/>
                <a:cxnLst/>
                <a:rect l="l" t="t" r="r" b="b"/>
                <a:pathLst>
                  <a:path w="6445" h="6840" extrusionOk="0">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31"/>
            <p:cNvSpPr/>
            <p:nvPr/>
          </p:nvSpPr>
          <p:spPr>
            <a:xfrm>
              <a:off x="5034130" y="712150"/>
              <a:ext cx="673500" cy="248100"/>
            </a:xfrm>
            <a:prstGeom prst="roundRect">
              <a:avLst>
                <a:gd name="adj" fmla="val 50000"/>
              </a:avLst>
            </a:prstGeom>
            <a:solidFill>
              <a:srgbClr val="5FD3F6">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68" name="Google Shape;468;p31"/>
            <p:cNvSpPr/>
            <p:nvPr/>
          </p:nvSpPr>
          <p:spPr>
            <a:xfrm>
              <a:off x="5642798" y="3771611"/>
              <a:ext cx="357900" cy="567900"/>
            </a:xfrm>
            <a:prstGeom prst="upArrow">
              <a:avLst>
                <a:gd name="adj1" fmla="val 50000"/>
                <a:gd name="adj2" fmla="val 8068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69" name="Google Shape;469;p31"/>
            <p:cNvSpPr/>
            <p:nvPr/>
          </p:nvSpPr>
          <p:spPr>
            <a:xfrm>
              <a:off x="8139733" y="3705055"/>
              <a:ext cx="119778" cy="433721"/>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0" name="Google Shape;470;p31"/>
            <p:cNvGrpSpPr/>
            <p:nvPr/>
          </p:nvGrpSpPr>
          <p:grpSpPr>
            <a:xfrm>
              <a:off x="8259535" y="3137554"/>
              <a:ext cx="488828" cy="488828"/>
              <a:chOff x="3711125" y="728900"/>
              <a:chExt cx="662100" cy="662100"/>
            </a:xfrm>
          </p:grpSpPr>
          <p:sp>
            <p:nvSpPr>
              <p:cNvPr id="471" name="Google Shape;471;p31"/>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72" name="Google Shape;472;p31"/>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1"/>
            <p:cNvGrpSpPr/>
            <p:nvPr/>
          </p:nvGrpSpPr>
          <p:grpSpPr>
            <a:xfrm>
              <a:off x="5826261" y="2626623"/>
              <a:ext cx="673488" cy="673488"/>
              <a:chOff x="3993675" y="-205462"/>
              <a:chExt cx="662100" cy="662100"/>
            </a:xfrm>
          </p:grpSpPr>
          <p:sp>
            <p:nvSpPr>
              <p:cNvPr id="474" name="Google Shape;474;p31"/>
              <p:cNvSpPr/>
              <p:nvPr/>
            </p:nvSpPr>
            <p:spPr>
              <a:xfrm>
                <a:off x="3993675" y="-205462"/>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75" name="Google Shape;475;p31"/>
              <p:cNvSpPr/>
              <p:nvPr/>
            </p:nvSpPr>
            <p:spPr>
              <a:xfrm>
                <a:off x="4209889" y="-64140"/>
                <a:ext cx="229666" cy="379472"/>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1"/>
            <p:cNvGrpSpPr/>
            <p:nvPr/>
          </p:nvGrpSpPr>
          <p:grpSpPr>
            <a:xfrm>
              <a:off x="4932196" y="3271370"/>
              <a:ext cx="877343" cy="221201"/>
              <a:chOff x="3538650" y="686217"/>
              <a:chExt cx="1411200" cy="355800"/>
            </a:xfrm>
          </p:grpSpPr>
          <p:sp>
            <p:nvSpPr>
              <p:cNvPr id="477" name="Google Shape;477;p31"/>
              <p:cNvSpPr/>
              <p:nvPr/>
            </p:nvSpPr>
            <p:spPr>
              <a:xfrm>
                <a:off x="3538650" y="686217"/>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78" name="Google Shape;478;p31"/>
              <p:cNvSpPr/>
              <p:nvPr/>
            </p:nvSpPr>
            <p:spPr>
              <a:xfrm>
                <a:off x="3670718" y="821827"/>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79" name="Google Shape;479;p31"/>
              <p:cNvSpPr/>
              <p:nvPr/>
            </p:nvSpPr>
            <p:spPr>
              <a:xfrm>
                <a:off x="4669243" y="774478"/>
                <a:ext cx="148500" cy="1284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sp>
        <p:nvSpPr>
          <p:cNvPr id="5" name="Title 4">
            <a:extLst>
              <a:ext uri="{FF2B5EF4-FFF2-40B4-BE49-F238E27FC236}">
                <a16:creationId xmlns:a16="http://schemas.microsoft.com/office/drawing/2014/main" id="{32E04770-0158-A44A-1DFD-4DC6963B32CA}"/>
              </a:ext>
            </a:extLst>
          </p:cNvPr>
          <p:cNvSpPr>
            <a:spLocks noGrp="1"/>
          </p:cNvSpPr>
          <p:nvPr>
            <p:ph type="title"/>
          </p:nvPr>
        </p:nvSpPr>
        <p:spPr>
          <a:xfrm>
            <a:off x="332224" y="231423"/>
            <a:ext cx="4586139" cy="793813"/>
          </a:xfrm>
        </p:spPr>
        <p:txBody>
          <a:bodyPr/>
          <a:lstStyle/>
          <a:p>
            <a:r>
              <a:rPr lang="en-IN" sz="3600" u="sng" dirty="0">
                <a:solidFill>
                  <a:schemeClr val="accent1"/>
                </a:solidFill>
              </a:rPr>
              <a:t>Conclusion</a:t>
            </a:r>
          </a:p>
        </p:txBody>
      </p:sp>
      <p:sp>
        <p:nvSpPr>
          <p:cNvPr id="3" name="TextBox 2">
            <a:extLst>
              <a:ext uri="{FF2B5EF4-FFF2-40B4-BE49-F238E27FC236}">
                <a16:creationId xmlns:a16="http://schemas.microsoft.com/office/drawing/2014/main" id="{04679EA6-1FD0-580D-8C8A-366500D053B2}"/>
              </a:ext>
            </a:extLst>
          </p:cNvPr>
          <p:cNvSpPr txBox="1"/>
          <p:nvPr/>
        </p:nvSpPr>
        <p:spPr>
          <a:xfrm>
            <a:off x="684317" y="1372011"/>
            <a:ext cx="5109131" cy="2246769"/>
          </a:xfrm>
          <a:prstGeom prst="rect">
            <a:avLst/>
          </a:prstGeom>
          <a:noFill/>
        </p:spPr>
        <p:txBody>
          <a:bodyPr wrap="square" rtlCol="0">
            <a:spAutoFit/>
          </a:bodyPr>
          <a:lstStyle/>
          <a:p>
            <a:r>
              <a:rPr lang="en-IN" dirty="0">
                <a:solidFill>
                  <a:schemeClr val="accent1"/>
                </a:solidFill>
                <a:latin typeface="Arial Rounded MT Bold" panose="020F0704030504030204" pitchFamily="34" charset="0"/>
              </a:rPr>
              <a:t>Best stock to Invest in:</a:t>
            </a:r>
          </a:p>
          <a:p>
            <a:r>
              <a:rPr lang="en-IN" dirty="0">
                <a:solidFill>
                  <a:schemeClr val="accent1">
                    <a:lumMod val="20000"/>
                    <a:lumOff val="80000"/>
                  </a:schemeClr>
                </a:solidFill>
                <a:latin typeface="Arial Rounded MT Bold" panose="020F0704030504030204" pitchFamily="34" charset="0"/>
              </a:rPr>
              <a:t>Considering the balance of volatility, valuation and income potential, </a:t>
            </a:r>
            <a:r>
              <a:rPr lang="en-IN" dirty="0">
                <a:solidFill>
                  <a:schemeClr val="accent1"/>
                </a:solidFill>
                <a:latin typeface="Arial Rounded MT Bold" panose="020F0704030504030204" pitchFamily="34" charset="0"/>
              </a:rPr>
              <a:t>MICROSOFT</a:t>
            </a:r>
            <a:r>
              <a:rPr lang="en-IN" dirty="0">
                <a:solidFill>
                  <a:schemeClr val="accent1">
                    <a:lumMod val="20000"/>
                    <a:lumOff val="80000"/>
                  </a:schemeClr>
                </a:solidFill>
                <a:latin typeface="Arial Rounded MT Bold" panose="020F0704030504030204" pitchFamily="34" charset="0"/>
              </a:rPr>
              <a:t> appears to be a strong choice due to its high dividend and moderate valuation despite its higher volatility</a:t>
            </a:r>
          </a:p>
          <a:p>
            <a:endParaRPr lang="en-IN" dirty="0">
              <a:solidFill>
                <a:schemeClr val="accent1">
                  <a:lumMod val="20000"/>
                  <a:lumOff val="80000"/>
                </a:schemeClr>
              </a:solidFill>
              <a:latin typeface="Arial Rounded MT Bold" panose="020F0704030504030204" pitchFamily="34" charset="0"/>
            </a:endParaRPr>
          </a:p>
          <a:p>
            <a:endParaRPr lang="en-IN" dirty="0">
              <a:solidFill>
                <a:schemeClr val="accent1"/>
              </a:solidFill>
              <a:latin typeface="Arial Rounded MT Bold" panose="020F0704030504030204" pitchFamily="34" charset="0"/>
            </a:endParaRPr>
          </a:p>
          <a:p>
            <a:r>
              <a:rPr lang="en-IN" dirty="0">
                <a:solidFill>
                  <a:schemeClr val="accent1"/>
                </a:solidFill>
                <a:latin typeface="Arial Rounded MT Bold" panose="020F0704030504030204" pitchFamily="34" charset="0"/>
              </a:rPr>
              <a:t>Worst Stock to Invest in:</a:t>
            </a:r>
          </a:p>
          <a:p>
            <a:r>
              <a:rPr lang="en-IN" dirty="0">
                <a:solidFill>
                  <a:schemeClr val="accent1">
                    <a:lumMod val="20000"/>
                    <a:lumOff val="80000"/>
                  </a:schemeClr>
                </a:solidFill>
                <a:latin typeface="Arial Rounded MT Bold" panose="020F0704030504030204" pitchFamily="34" charset="0"/>
              </a:rPr>
              <a:t>GOOGL might be considered less attractive due to its lower dividend amount and relatively higher P/E ratio. </a:t>
            </a:r>
          </a:p>
        </p:txBody>
      </p:sp>
      <p:sp>
        <p:nvSpPr>
          <p:cNvPr id="4" name="Google Shape;564;p34">
            <a:extLst>
              <a:ext uri="{FF2B5EF4-FFF2-40B4-BE49-F238E27FC236}">
                <a16:creationId xmlns:a16="http://schemas.microsoft.com/office/drawing/2014/main" id="{640E6328-7ECE-95C0-9F15-38B3B2BA82F6}"/>
              </a:ext>
            </a:extLst>
          </p:cNvPr>
          <p:cNvSpPr/>
          <p:nvPr/>
        </p:nvSpPr>
        <p:spPr>
          <a:xfrm>
            <a:off x="347505" y="1444697"/>
            <a:ext cx="336812" cy="286641"/>
          </a:xfrm>
          <a:custGeom>
            <a:avLst/>
            <a:gdLst/>
            <a:ahLst/>
            <a:cxnLst/>
            <a:rect l="l" t="t" r="r" b="b"/>
            <a:pathLst>
              <a:path w="112835" h="96027" extrusionOk="0">
                <a:moveTo>
                  <a:pt x="85736" y="7721"/>
                </a:moveTo>
                <a:lnTo>
                  <a:pt x="104892" y="27111"/>
                </a:lnTo>
                <a:lnTo>
                  <a:pt x="96482" y="42529"/>
                </a:lnTo>
                <a:cubicBezTo>
                  <a:pt x="96482" y="42529"/>
                  <a:pt x="96482" y="42763"/>
                  <a:pt x="96248" y="42763"/>
                </a:cubicBezTo>
                <a:cubicBezTo>
                  <a:pt x="95080" y="46033"/>
                  <a:pt x="92978" y="48836"/>
                  <a:pt x="90408" y="51173"/>
                </a:cubicBezTo>
                <a:lnTo>
                  <a:pt x="83867" y="57480"/>
                </a:lnTo>
                <a:lnTo>
                  <a:pt x="64010" y="37623"/>
                </a:lnTo>
                <a:cubicBezTo>
                  <a:pt x="63426" y="37039"/>
                  <a:pt x="62550" y="36747"/>
                  <a:pt x="61674" y="36747"/>
                </a:cubicBezTo>
                <a:cubicBezTo>
                  <a:pt x="60798" y="36747"/>
                  <a:pt x="59922" y="37039"/>
                  <a:pt x="59338" y="37623"/>
                </a:cubicBezTo>
                <a:lnTo>
                  <a:pt x="54665" y="42295"/>
                </a:lnTo>
                <a:cubicBezTo>
                  <a:pt x="53848" y="43113"/>
                  <a:pt x="52680" y="43522"/>
                  <a:pt x="51512" y="43522"/>
                </a:cubicBezTo>
                <a:cubicBezTo>
                  <a:pt x="50344" y="43522"/>
                  <a:pt x="49176" y="43113"/>
                  <a:pt x="48358" y="42295"/>
                </a:cubicBezTo>
                <a:cubicBezTo>
                  <a:pt x="46489" y="40426"/>
                  <a:pt x="46489" y="37623"/>
                  <a:pt x="48358" y="35754"/>
                </a:cubicBezTo>
                <a:lnTo>
                  <a:pt x="62608" y="21971"/>
                </a:lnTo>
                <a:cubicBezTo>
                  <a:pt x="64711" y="20102"/>
                  <a:pt x="67047" y="18467"/>
                  <a:pt x="69617" y="17299"/>
                </a:cubicBezTo>
                <a:cubicBezTo>
                  <a:pt x="69617" y="17299"/>
                  <a:pt x="69850" y="17299"/>
                  <a:pt x="69850" y="17065"/>
                </a:cubicBezTo>
                <a:lnTo>
                  <a:pt x="85736" y="7721"/>
                </a:lnTo>
                <a:close/>
                <a:moveTo>
                  <a:pt x="28501" y="48311"/>
                </a:moveTo>
                <a:cubicBezTo>
                  <a:pt x="29435" y="48311"/>
                  <a:pt x="30370" y="48720"/>
                  <a:pt x="31071" y="49537"/>
                </a:cubicBezTo>
                <a:lnTo>
                  <a:pt x="32005" y="50472"/>
                </a:lnTo>
                <a:cubicBezTo>
                  <a:pt x="32940" y="51173"/>
                  <a:pt x="32940" y="53041"/>
                  <a:pt x="32005" y="53742"/>
                </a:cubicBezTo>
                <a:lnTo>
                  <a:pt x="31071" y="54677"/>
                </a:lnTo>
                <a:lnTo>
                  <a:pt x="21960" y="63788"/>
                </a:lnTo>
                <a:cubicBezTo>
                  <a:pt x="21259" y="64488"/>
                  <a:pt x="20324" y="64839"/>
                  <a:pt x="19390" y="64839"/>
                </a:cubicBezTo>
                <a:cubicBezTo>
                  <a:pt x="18456" y="64839"/>
                  <a:pt x="17521" y="64488"/>
                  <a:pt x="16820" y="63788"/>
                </a:cubicBezTo>
                <a:cubicBezTo>
                  <a:pt x="15419" y="62386"/>
                  <a:pt x="15419" y="60050"/>
                  <a:pt x="16820" y="58648"/>
                </a:cubicBezTo>
                <a:lnTo>
                  <a:pt x="25931" y="49537"/>
                </a:lnTo>
                <a:cubicBezTo>
                  <a:pt x="26632" y="48720"/>
                  <a:pt x="27566" y="48311"/>
                  <a:pt x="28501" y="48311"/>
                </a:cubicBezTo>
                <a:close/>
                <a:moveTo>
                  <a:pt x="38342" y="58298"/>
                </a:moveTo>
                <a:cubicBezTo>
                  <a:pt x="39305" y="58298"/>
                  <a:pt x="40298" y="58648"/>
                  <a:pt x="41116" y="59349"/>
                </a:cubicBezTo>
                <a:lnTo>
                  <a:pt x="41817" y="60283"/>
                </a:lnTo>
                <a:cubicBezTo>
                  <a:pt x="42751" y="61218"/>
                  <a:pt x="42751" y="62853"/>
                  <a:pt x="41817" y="63788"/>
                </a:cubicBezTo>
                <a:lnTo>
                  <a:pt x="32239" y="73366"/>
                </a:lnTo>
                <a:cubicBezTo>
                  <a:pt x="31538" y="74067"/>
                  <a:pt x="30603" y="74417"/>
                  <a:pt x="29669" y="74417"/>
                </a:cubicBezTo>
                <a:cubicBezTo>
                  <a:pt x="28734" y="74417"/>
                  <a:pt x="27800" y="74067"/>
                  <a:pt x="27099" y="73366"/>
                </a:cubicBezTo>
                <a:cubicBezTo>
                  <a:pt x="25230" y="72198"/>
                  <a:pt x="25230" y="69862"/>
                  <a:pt x="26632" y="68460"/>
                </a:cubicBezTo>
                <a:lnTo>
                  <a:pt x="35743" y="59349"/>
                </a:lnTo>
                <a:cubicBezTo>
                  <a:pt x="36444" y="58648"/>
                  <a:pt x="37378" y="58298"/>
                  <a:pt x="38342" y="58298"/>
                </a:cubicBezTo>
                <a:close/>
                <a:moveTo>
                  <a:pt x="48592" y="68343"/>
                </a:moveTo>
                <a:cubicBezTo>
                  <a:pt x="49526" y="68343"/>
                  <a:pt x="50460" y="68693"/>
                  <a:pt x="51161" y="69394"/>
                </a:cubicBezTo>
                <a:cubicBezTo>
                  <a:pt x="52797" y="70796"/>
                  <a:pt x="52797" y="73132"/>
                  <a:pt x="51161" y="74534"/>
                </a:cubicBezTo>
                <a:lnTo>
                  <a:pt x="42284" y="83645"/>
                </a:lnTo>
                <a:cubicBezTo>
                  <a:pt x="41466" y="84345"/>
                  <a:pt x="40474" y="84696"/>
                  <a:pt x="39510" y="84696"/>
                </a:cubicBezTo>
                <a:cubicBezTo>
                  <a:pt x="38546" y="84696"/>
                  <a:pt x="37612" y="84345"/>
                  <a:pt x="36911" y="83645"/>
                </a:cubicBezTo>
                <a:cubicBezTo>
                  <a:pt x="35509" y="82243"/>
                  <a:pt x="35509" y="79907"/>
                  <a:pt x="36911" y="78505"/>
                </a:cubicBezTo>
                <a:lnTo>
                  <a:pt x="46022" y="69394"/>
                </a:lnTo>
                <a:cubicBezTo>
                  <a:pt x="46723" y="68693"/>
                  <a:pt x="47657" y="68343"/>
                  <a:pt x="48592" y="68343"/>
                </a:cubicBezTo>
                <a:close/>
                <a:moveTo>
                  <a:pt x="27099" y="8188"/>
                </a:moveTo>
                <a:lnTo>
                  <a:pt x="51862" y="23373"/>
                </a:lnTo>
                <a:lnTo>
                  <a:pt x="43919" y="31082"/>
                </a:lnTo>
                <a:cubicBezTo>
                  <a:pt x="39481" y="35053"/>
                  <a:pt x="39481" y="42763"/>
                  <a:pt x="43919" y="46734"/>
                </a:cubicBezTo>
                <a:cubicBezTo>
                  <a:pt x="46022" y="48953"/>
                  <a:pt x="48884" y="50063"/>
                  <a:pt x="51774" y="50063"/>
                </a:cubicBezTo>
                <a:cubicBezTo>
                  <a:pt x="54665" y="50063"/>
                  <a:pt x="57586" y="48953"/>
                  <a:pt x="59805" y="46734"/>
                </a:cubicBezTo>
                <a:lnTo>
                  <a:pt x="62141" y="44398"/>
                </a:lnTo>
                <a:lnTo>
                  <a:pt x="81998" y="64255"/>
                </a:lnTo>
                <a:lnTo>
                  <a:pt x="82465" y="64956"/>
                </a:lnTo>
                <a:cubicBezTo>
                  <a:pt x="83633" y="66124"/>
                  <a:pt x="83633" y="67993"/>
                  <a:pt x="82465" y="69394"/>
                </a:cubicBezTo>
                <a:cubicBezTo>
                  <a:pt x="81881" y="69978"/>
                  <a:pt x="81064" y="70270"/>
                  <a:pt x="80246" y="70270"/>
                </a:cubicBezTo>
                <a:cubicBezTo>
                  <a:pt x="79428" y="70270"/>
                  <a:pt x="78611" y="69978"/>
                  <a:pt x="78027" y="69394"/>
                </a:cubicBezTo>
                <a:cubicBezTo>
                  <a:pt x="77484" y="68580"/>
                  <a:pt x="76388" y="68081"/>
                  <a:pt x="75291" y="68081"/>
                </a:cubicBezTo>
                <a:cubicBezTo>
                  <a:pt x="74500" y="68081"/>
                  <a:pt x="73708" y="68340"/>
                  <a:pt x="73121" y="68927"/>
                </a:cubicBezTo>
                <a:cubicBezTo>
                  <a:pt x="71953" y="70095"/>
                  <a:pt x="71953" y="72431"/>
                  <a:pt x="73121" y="73833"/>
                </a:cubicBezTo>
                <a:cubicBezTo>
                  <a:pt x="74522" y="75235"/>
                  <a:pt x="74522" y="77571"/>
                  <a:pt x="73121" y="78739"/>
                </a:cubicBezTo>
                <a:cubicBezTo>
                  <a:pt x="72420" y="79440"/>
                  <a:pt x="71486" y="79790"/>
                  <a:pt x="70580" y="79790"/>
                </a:cubicBezTo>
                <a:cubicBezTo>
                  <a:pt x="69675" y="79790"/>
                  <a:pt x="68799" y="79440"/>
                  <a:pt x="68215" y="78739"/>
                </a:cubicBezTo>
                <a:cubicBezTo>
                  <a:pt x="67631" y="78155"/>
                  <a:pt x="66755" y="77863"/>
                  <a:pt x="65879" y="77863"/>
                </a:cubicBezTo>
                <a:cubicBezTo>
                  <a:pt x="65003" y="77863"/>
                  <a:pt x="64127" y="78155"/>
                  <a:pt x="63543" y="78739"/>
                </a:cubicBezTo>
                <a:cubicBezTo>
                  <a:pt x="62375" y="79907"/>
                  <a:pt x="62375" y="82243"/>
                  <a:pt x="63543" y="83411"/>
                </a:cubicBezTo>
                <a:cubicBezTo>
                  <a:pt x="64944" y="84813"/>
                  <a:pt x="64944" y="87149"/>
                  <a:pt x="63543" y="88317"/>
                </a:cubicBezTo>
                <a:cubicBezTo>
                  <a:pt x="62842" y="89018"/>
                  <a:pt x="61907" y="89368"/>
                  <a:pt x="61002" y="89368"/>
                </a:cubicBezTo>
                <a:cubicBezTo>
                  <a:pt x="60097" y="89368"/>
                  <a:pt x="59221" y="89018"/>
                  <a:pt x="58637" y="88317"/>
                </a:cubicBezTo>
                <a:lnTo>
                  <a:pt x="52797" y="82477"/>
                </a:lnTo>
                <a:lnTo>
                  <a:pt x="55600" y="79673"/>
                </a:lnTo>
                <a:cubicBezTo>
                  <a:pt x="61674" y="73366"/>
                  <a:pt x="57936" y="62620"/>
                  <a:pt x="49292" y="62152"/>
                </a:cubicBezTo>
                <a:cubicBezTo>
                  <a:pt x="49292" y="59583"/>
                  <a:pt x="48358" y="57714"/>
                  <a:pt x="46489" y="55845"/>
                </a:cubicBezTo>
                <a:lnTo>
                  <a:pt x="45788" y="54910"/>
                </a:lnTo>
                <a:cubicBezTo>
                  <a:pt x="43919" y="53275"/>
                  <a:pt x="41583" y="52107"/>
                  <a:pt x="39247" y="52107"/>
                </a:cubicBezTo>
                <a:cubicBezTo>
                  <a:pt x="39247" y="49771"/>
                  <a:pt x="38313" y="47668"/>
                  <a:pt x="36677" y="46033"/>
                </a:cubicBezTo>
                <a:lnTo>
                  <a:pt x="35743" y="45099"/>
                </a:lnTo>
                <a:cubicBezTo>
                  <a:pt x="33757" y="42996"/>
                  <a:pt x="31129" y="41945"/>
                  <a:pt x="28501" y="41945"/>
                </a:cubicBezTo>
                <a:cubicBezTo>
                  <a:pt x="25873" y="41945"/>
                  <a:pt x="23245" y="42996"/>
                  <a:pt x="21259" y="45099"/>
                </a:cubicBezTo>
                <a:lnTo>
                  <a:pt x="18456" y="47668"/>
                </a:lnTo>
                <a:lnTo>
                  <a:pt x="7709" y="27578"/>
                </a:lnTo>
                <a:lnTo>
                  <a:pt x="27099" y="8188"/>
                </a:lnTo>
                <a:close/>
                <a:moveTo>
                  <a:pt x="86478" y="0"/>
                </a:moveTo>
                <a:cubicBezTo>
                  <a:pt x="85836" y="0"/>
                  <a:pt x="85180" y="173"/>
                  <a:pt x="84568" y="479"/>
                </a:cubicBezTo>
                <a:lnTo>
                  <a:pt x="66813" y="11225"/>
                </a:lnTo>
                <a:cubicBezTo>
                  <a:pt x="63543" y="12627"/>
                  <a:pt x="60506" y="14729"/>
                  <a:pt x="57936" y="17065"/>
                </a:cubicBezTo>
                <a:lnTo>
                  <a:pt x="56534" y="18467"/>
                </a:lnTo>
                <a:lnTo>
                  <a:pt x="28034" y="946"/>
                </a:lnTo>
                <a:cubicBezTo>
                  <a:pt x="27596" y="683"/>
                  <a:pt x="27059" y="552"/>
                  <a:pt x="26498" y="552"/>
                </a:cubicBezTo>
                <a:cubicBezTo>
                  <a:pt x="25562" y="552"/>
                  <a:pt x="24559" y="917"/>
                  <a:pt x="23829" y="1647"/>
                </a:cubicBezTo>
                <a:lnTo>
                  <a:pt x="1168" y="24307"/>
                </a:lnTo>
                <a:cubicBezTo>
                  <a:pt x="234" y="25242"/>
                  <a:pt x="0" y="27111"/>
                  <a:pt x="467" y="28279"/>
                </a:cubicBezTo>
                <a:lnTo>
                  <a:pt x="13316" y="52341"/>
                </a:lnTo>
                <a:lnTo>
                  <a:pt x="11914" y="53976"/>
                </a:lnTo>
                <a:cubicBezTo>
                  <a:pt x="7709" y="57947"/>
                  <a:pt x="7709" y="64488"/>
                  <a:pt x="11914" y="68460"/>
                </a:cubicBezTo>
                <a:cubicBezTo>
                  <a:pt x="14017" y="70562"/>
                  <a:pt x="16353" y="71497"/>
                  <a:pt x="18923" y="71497"/>
                </a:cubicBezTo>
                <a:cubicBezTo>
                  <a:pt x="18923" y="74067"/>
                  <a:pt x="20091" y="76403"/>
                  <a:pt x="21726" y="78505"/>
                </a:cubicBezTo>
                <a:cubicBezTo>
                  <a:pt x="23829" y="80374"/>
                  <a:pt x="26165" y="81309"/>
                  <a:pt x="28734" y="81309"/>
                </a:cubicBezTo>
                <a:cubicBezTo>
                  <a:pt x="29048" y="87422"/>
                  <a:pt x="33990" y="91432"/>
                  <a:pt x="39114" y="91432"/>
                </a:cubicBezTo>
                <a:cubicBezTo>
                  <a:pt x="41625" y="91432"/>
                  <a:pt x="44181" y="90469"/>
                  <a:pt x="46255" y="88317"/>
                </a:cubicBezTo>
                <a:lnTo>
                  <a:pt x="47423" y="87149"/>
                </a:lnTo>
                <a:lnTo>
                  <a:pt x="53264" y="92989"/>
                </a:lnTo>
                <a:cubicBezTo>
                  <a:pt x="55366" y="95092"/>
                  <a:pt x="57702" y="96026"/>
                  <a:pt x="60506" y="96026"/>
                </a:cubicBezTo>
                <a:cubicBezTo>
                  <a:pt x="65879" y="96026"/>
                  <a:pt x="70551" y="91587"/>
                  <a:pt x="70785" y="86214"/>
                </a:cubicBezTo>
                <a:cubicBezTo>
                  <a:pt x="73121" y="86214"/>
                  <a:pt x="75924" y="85046"/>
                  <a:pt x="77559" y="83411"/>
                </a:cubicBezTo>
                <a:cubicBezTo>
                  <a:pt x="79195" y="81542"/>
                  <a:pt x="80363" y="79206"/>
                  <a:pt x="80363" y="76870"/>
                </a:cubicBezTo>
                <a:cubicBezTo>
                  <a:pt x="82699" y="76870"/>
                  <a:pt x="85035" y="75702"/>
                  <a:pt x="86904" y="74067"/>
                </a:cubicBezTo>
                <a:cubicBezTo>
                  <a:pt x="90174" y="71030"/>
                  <a:pt x="90642" y="65890"/>
                  <a:pt x="88306" y="62386"/>
                </a:cubicBezTo>
                <a:lnTo>
                  <a:pt x="94847" y="56312"/>
                </a:lnTo>
                <a:cubicBezTo>
                  <a:pt x="98117" y="53275"/>
                  <a:pt x="100453" y="49771"/>
                  <a:pt x="102089" y="45566"/>
                </a:cubicBezTo>
                <a:lnTo>
                  <a:pt x="111667" y="27811"/>
                </a:lnTo>
                <a:cubicBezTo>
                  <a:pt x="112835" y="26410"/>
                  <a:pt x="112601" y="24541"/>
                  <a:pt x="111667" y="23840"/>
                </a:cubicBezTo>
                <a:lnTo>
                  <a:pt x="88773" y="946"/>
                </a:lnTo>
                <a:cubicBezTo>
                  <a:pt x="88115" y="288"/>
                  <a:pt x="87308" y="0"/>
                  <a:pt x="86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3;p34">
            <a:extLst>
              <a:ext uri="{FF2B5EF4-FFF2-40B4-BE49-F238E27FC236}">
                <a16:creationId xmlns:a16="http://schemas.microsoft.com/office/drawing/2014/main" id="{39F912C0-7459-98A2-F46D-952117047C5D}"/>
              </a:ext>
            </a:extLst>
          </p:cNvPr>
          <p:cNvSpPr/>
          <p:nvPr/>
        </p:nvSpPr>
        <p:spPr>
          <a:xfrm>
            <a:off x="344991" y="2904772"/>
            <a:ext cx="336630" cy="334508"/>
          </a:xfrm>
          <a:custGeom>
            <a:avLst/>
            <a:gdLst/>
            <a:ahLst/>
            <a:cxnLst/>
            <a:rect l="l" t="t" r="r" b="b"/>
            <a:pathLst>
              <a:path w="112774" h="112063" extrusionOk="0">
                <a:moveTo>
                  <a:pt x="89941" y="17404"/>
                </a:moveTo>
                <a:lnTo>
                  <a:pt x="104892" y="30720"/>
                </a:lnTo>
                <a:lnTo>
                  <a:pt x="104892" y="37729"/>
                </a:lnTo>
                <a:lnTo>
                  <a:pt x="99519" y="37729"/>
                </a:lnTo>
                <a:cubicBezTo>
                  <a:pt x="97650" y="37729"/>
                  <a:pt x="96249" y="39130"/>
                  <a:pt x="96249" y="40999"/>
                </a:cubicBezTo>
                <a:lnTo>
                  <a:pt x="96249" y="106644"/>
                </a:lnTo>
                <a:lnTo>
                  <a:pt x="83867" y="106644"/>
                </a:lnTo>
                <a:lnTo>
                  <a:pt x="83867" y="41233"/>
                </a:lnTo>
                <a:cubicBezTo>
                  <a:pt x="83867" y="39597"/>
                  <a:pt x="82466" y="37962"/>
                  <a:pt x="80597" y="37962"/>
                </a:cubicBezTo>
                <a:lnTo>
                  <a:pt x="75224" y="37962"/>
                </a:lnTo>
                <a:lnTo>
                  <a:pt x="75224" y="30720"/>
                </a:lnTo>
                <a:lnTo>
                  <a:pt x="89941" y="17404"/>
                </a:lnTo>
                <a:close/>
                <a:moveTo>
                  <a:pt x="31538" y="77443"/>
                </a:moveTo>
                <a:lnTo>
                  <a:pt x="31538" y="106878"/>
                </a:lnTo>
                <a:lnTo>
                  <a:pt x="19390" y="106878"/>
                </a:lnTo>
                <a:lnTo>
                  <a:pt x="19390" y="77443"/>
                </a:lnTo>
                <a:close/>
                <a:moveTo>
                  <a:pt x="64010" y="64127"/>
                </a:moveTo>
                <a:lnTo>
                  <a:pt x="64010" y="106878"/>
                </a:lnTo>
                <a:lnTo>
                  <a:pt x="51863" y="106878"/>
                </a:lnTo>
                <a:lnTo>
                  <a:pt x="51863" y="64127"/>
                </a:lnTo>
                <a:close/>
                <a:moveTo>
                  <a:pt x="3184" y="0"/>
                </a:moveTo>
                <a:cubicBezTo>
                  <a:pt x="1578" y="0"/>
                  <a:pt x="1" y="1052"/>
                  <a:pt x="1" y="3154"/>
                </a:cubicBezTo>
                <a:lnTo>
                  <a:pt x="1" y="108747"/>
                </a:lnTo>
                <a:cubicBezTo>
                  <a:pt x="1" y="110382"/>
                  <a:pt x="1636" y="111784"/>
                  <a:pt x="3271" y="111784"/>
                </a:cubicBezTo>
                <a:lnTo>
                  <a:pt x="109097" y="111784"/>
                </a:lnTo>
                <a:cubicBezTo>
                  <a:pt x="109539" y="111977"/>
                  <a:pt x="109928" y="112062"/>
                  <a:pt x="110264" y="112062"/>
                </a:cubicBezTo>
                <a:cubicBezTo>
                  <a:pt x="112773" y="112062"/>
                  <a:pt x="112311" y="107290"/>
                  <a:pt x="108397" y="106878"/>
                </a:cubicBezTo>
                <a:lnTo>
                  <a:pt x="102790" y="106878"/>
                </a:lnTo>
                <a:lnTo>
                  <a:pt x="102790" y="44503"/>
                </a:lnTo>
                <a:lnTo>
                  <a:pt x="108397" y="44503"/>
                </a:lnTo>
                <a:cubicBezTo>
                  <a:pt x="110266" y="44503"/>
                  <a:pt x="111667" y="43102"/>
                  <a:pt x="111667" y="41233"/>
                </a:cubicBezTo>
                <a:lnTo>
                  <a:pt x="111667" y="29319"/>
                </a:lnTo>
                <a:cubicBezTo>
                  <a:pt x="111667" y="28384"/>
                  <a:pt x="111434" y="27450"/>
                  <a:pt x="110499" y="26982"/>
                </a:cubicBezTo>
                <a:lnTo>
                  <a:pt x="92277" y="10396"/>
                </a:lnTo>
                <a:cubicBezTo>
                  <a:pt x="91693" y="9812"/>
                  <a:pt x="90934" y="9520"/>
                  <a:pt x="90175" y="9520"/>
                </a:cubicBezTo>
                <a:cubicBezTo>
                  <a:pt x="89416" y="9520"/>
                  <a:pt x="88656" y="9812"/>
                  <a:pt x="88072" y="10396"/>
                </a:cubicBezTo>
                <a:lnTo>
                  <a:pt x="69851" y="26982"/>
                </a:lnTo>
                <a:cubicBezTo>
                  <a:pt x="69383" y="27450"/>
                  <a:pt x="68683" y="28384"/>
                  <a:pt x="68683" y="29319"/>
                </a:cubicBezTo>
                <a:lnTo>
                  <a:pt x="68683" y="41233"/>
                </a:lnTo>
                <a:cubicBezTo>
                  <a:pt x="68683" y="43102"/>
                  <a:pt x="70084" y="44503"/>
                  <a:pt x="71953" y="44503"/>
                </a:cubicBezTo>
                <a:lnTo>
                  <a:pt x="77560" y="44503"/>
                </a:lnTo>
                <a:lnTo>
                  <a:pt x="77560" y="106878"/>
                </a:lnTo>
                <a:lnTo>
                  <a:pt x="70552" y="106878"/>
                </a:lnTo>
                <a:lnTo>
                  <a:pt x="70552" y="60856"/>
                </a:lnTo>
                <a:cubicBezTo>
                  <a:pt x="70552" y="58987"/>
                  <a:pt x="68916" y="57586"/>
                  <a:pt x="67281" y="57586"/>
                </a:cubicBezTo>
                <a:lnTo>
                  <a:pt x="48592" y="57586"/>
                </a:lnTo>
                <a:cubicBezTo>
                  <a:pt x="46723" y="57586"/>
                  <a:pt x="45321" y="58987"/>
                  <a:pt x="45321" y="60856"/>
                </a:cubicBezTo>
                <a:lnTo>
                  <a:pt x="45321" y="106878"/>
                </a:lnTo>
                <a:lnTo>
                  <a:pt x="38313" y="106878"/>
                </a:lnTo>
                <a:lnTo>
                  <a:pt x="38313" y="74172"/>
                </a:lnTo>
                <a:cubicBezTo>
                  <a:pt x="38313" y="72537"/>
                  <a:pt x="36911" y="71135"/>
                  <a:pt x="35042" y="71135"/>
                </a:cubicBezTo>
                <a:lnTo>
                  <a:pt x="16354" y="71135"/>
                </a:lnTo>
                <a:cubicBezTo>
                  <a:pt x="14718" y="71135"/>
                  <a:pt x="13317" y="72537"/>
                  <a:pt x="13317" y="74172"/>
                </a:cubicBezTo>
                <a:lnTo>
                  <a:pt x="13317" y="106878"/>
                </a:lnTo>
                <a:lnTo>
                  <a:pt x="6542" y="106878"/>
                </a:lnTo>
                <a:lnTo>
                  <a:pt x="6542" y="64594"/>
                </a:lnTo>
                <a:lnTo>
                  <a:pt x="17054" y="64594"/>
                </a:lnTo>
                <a:cubicBezTo>
                  <a:pt x="21493" y="64360"/>
                  <a:pt x="21493" y="58286"/>
                  <a:pt x="17054" y="57819"/>
                </a:cubicBezTo>
                <a:lnTo>
                  <a:pt x="6542" y="57819"/>
                </a:lnTo>
                <a:lnTo>
                  <a:pt x="6542" y="51979"/>
                </a:lnTo>
                <a:lnTo>
                  <a:pt x="12849" y="51979"/>
                </a:lnTo>
                <a:cubicBezTo>
                  <a:pt x="17288" y="51745"/>
                  <a:pt x="17288" y="45671"/>
                  <a:pt x="12849" y="45204"/>
                </a:cubicBezTo>
                <a:lnTo>
                  <a:pt x="6542" y="45204"/>
                </a:lnTo>
                <a:lnTo>
                  <a:pt x="6542" y="39364"/>
                </a:lnTo>
                <a:lnTo>
                  <a:pt x="12849" y="39364"/>
                </a:lnTo>
                <a:cubicBezTo>
                  <a:pt x="17288" y="39130"/>
                  <a:pt x="17288" y="33056"/>
                  <a:pt x="12849" y="32823"/>
                </a:cubicBezTo>
                <a:lnTo>
                  <a:pt x="6542" y="32823"/>
                </a:lnTo>
                <a:lnTo>
                  <a:pt x="6542" y="26982"/>
                </a:lnTo>
                <a:lnTo>
                  <a:pt x="12849" y="26982"/>
                </a:lnTo>
                <a:cubicBezTo>
                  <a:pt x="17288" y="26515"/>
                  <a:pt x="17288" y="20441"/>
                  <a:pt x="12849" y="20208"/>
                </a:cubicBezTo>
                <a:lnTo>
                  <a:pt x="6542" y="20208"/>
                </a:lnTo>
                <a:lnTo>
                  <a:pt x="6542" y="14367"/>
                </a:lnTo>
                <a:lnTo>
                  <a:pt x="17054" y="14367"/>
                </a:lnTo>
                <a:cubicBezTo>
                  <a:pt x="21493" y="14134"/>
                  <a:pt x="21493" y="7826"/>
                  <a:pt x="17054" y="7593"/>
                </a:cubicBezTo>
                <a:lnTo>
                  <a:pt x="6542" y="7593"/>
                </a:lnTo>
                <a:lnTo>
                  <a:pt x="6542" y="3154"/>
                </a:lnTo>
                <a:cubicBezTo>
                  <a:pt x="6425" y="1052"/>
                  <a:pt x="4790" y="0"/>
                  <a:pt x="3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11" name="Subtitle 10">
            <a:extLst>
              <a:ext uri="{FF2B5EF4-FFF2-40B4-BE49-F238E27FC236}">
                <a16:creationId xmlns:a16="http://schemas.microsoft.com/office/drawing/2014/main" id="{353FA331-1061-9EED-2763-3F14FC7B3EEF}"/>
              </a:ext>
            </a:extLst>
          </p:cNvPr>
          <p:cNvSpPr>
            <a:spLocks noGrp="1"/>
          </p:cNvSpPr>
          <p:nvPr>
            <p:ph type="subTitle" idx="5"/>
          </p:nvPr>
        </p:nvSpPr>
        <p:spPr>
          <a:xfrm>
            <a:off x="2825700" y="58463"/>
            <a:ext cx="3485045" cy="479768"/>
          </a:xfrm>
        </p:spPr>
        <p:txBody>
          <a:bodyPr/>
          <a:lstStyle/>
          <a:p>
            <a:r>
              <a:rPr lang="en-IN" sz="2400" dirty="0"/>
              <a:t>Tableau Dashboard</a:t>
            </a:r>
          </a:p>
        </p:txBody>
      </p:sp>
      <p:pic>
        <p:nvPicPr>
          <p:cNvPr id="4" name="Picture 3">
            <a:extLst>
              <a:ext uri="{FF2B5EF4-FFF2-40B4-BE49-F238E27FC236}">
                <a16:creationId xmlns:a16="http://schemas.microsoft.com/office/drawing/2014/main" id="{3245A5E8-27EA-AE19-E2F7-464F54EC9850}"/>
              </a:ext>
            </a:extLst>
          </p:cNvPr>
          <p:cNvPicPr>
            <a:picLocks noChangeAspect="1"/>
          </p:cNvPicPr>
          <p:nvPr/>
        </p:nvPicPr>
        <p:blipFill>
          <a:blip r:embed="rId3"/>
          <a:stretch>
            <a:fillRect/>
          </a:stretch>
        </p:blipFill>
        <p:spPr>
          <a:xfrm>
            <a:off x="600970" y="549836"/>
            <a:ext cx="7934504" cy="4535201"/>
          </a:xfrm>
          <a:prstGeom prst="rect">
            <a:avLst/>
          </a:prstGeom>
        </p:spPr>
      </p:pic>
    </p:spTree>
    <p:extLst>
      <p:ext uri="{BB962C8B-B14F-4D97-AF65-F5344CB8AC3E}">
        <p14:creationId xmlns:p14="http://schemas.microsoft.com/office/powerpoint/2010/main" val="365514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3" name="Subtitle 2">
            <a:extLst>
              <a:ext uri="{FF2B5EF4-FFF2-40B4-BE49-F238E27FC236}">
                <a16:creationId xmlns:a16="http://schemas.microsoft.com/office/drawing/2014/main" id="{53425A4A-67DD-A94F-1EC9-2FBF4576A3C5}"/>
              </a:ext>
            </a:extLst>
          </p:cNvPr>
          <p:cNvSpPr>
            <a:spLocks noGrp="1"/>
          </p:cNvSpPr>
          <p:nvPr>
            <p:ph type="subTitle" idx="5"/>
          </p:nvPr>
        </p:nvSpPr>
        <p:spPr>
          <a:xfrm>
            <a:off x="90053" y="58462"/>
            <a:ext cx="976745" cy="329465"/>
          </a:xfrm>
        </p:spPr>
        <p:txBody>
          <a:bodyPr/>
          <a:lstStyle/>
          <a:p>
            <a:pPr algn="l"/>
            <a:r>
              <a:rPr lang="en-IN" dirty="0"/>
              <a:t>Page - 2</a:t>
            </a:r>
          </a:p>
        </p:txBody>
      </p:sp>
      <p:pic>
        <p:nvPicPr>
          <p:cNvPr id="5" name="Picture 4">
            <a:extLst>
              <a:ext uri="{FF2B5EF4-FFF2-40B4-BE49-F238E27FC236}">
                <a16:creationId xmlns:a16="http://schemas.microsoft.com/office/drawing/2014/main" id="{1ED7889F-449B-FCF9-57C1-FB9ABCDE1DA6}"/>
              </a:ext>
            </a:extLst>
          </p:cNvPr>
          <p:cNvPicPr>
            <a:picLocks noChangeAspect="1"/>
          </p:cNvPicPr>
          <p:nvPr/>
        </p:nvPicPr>
        <p:blipFill>
          <a:blip r:embed="rId3"/>
          <a:stretch>
            <a:fillRect/>
          </a:stretch>
        </p:blipFill>
        <p:spPr>
          <a:xfrm>
            <a:off x="765018" y="471133"/>
            <a:ext cx="7613964" cy="4553540"/>
          </a:xfrm>
          <a:prstGeom prst="rect">
            <a:avLst/>
          </a:prstGeom>
        </p:spPr>
      </p:pic>
    </p:spTree>
    <p:extLst>
      <p:ext uri="{BB962C8B-B14F-4D97-AF65-F5344CB8AC3E}">
        <p14:creationId xmlns:p14="http://schemas.microsoft.com/office/powerpoint/2010/main" val="230694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11" name="Subtitle 10">
            <a:extLst>
              <a:ext uri="{FF2B5EF4-FFF2-40B4-BE49-F238E27FC236}">
                <a16:creationId xmlns:a16="http://schemas.microsoft.com/office/drawing/2014/main" id="{353FA331-1061-9EED-2763-3F14FC7B3EEF}"/>
              </a:ext>
            </a:extLst>
          </p:cNvPr>
          <p:cNvSpPr>
            <a:spLocks noGrp="1"/>
          </p:cNvSpPr>
          <p:nvPr>
            <p:ph type="subTitle" idx="5"/>
          </p:nvPr>
        </p:nvSpPr>
        <p:spPr>
          <a:xfrm>
            <a:off x="2825700" y="58463"/>
            <a:ext cx="3492600" cy="454155"/>
          </a:xfrm>
        </p:spPr>
        <p:txBody>
          <a:bodyPr/>
          <a:lstStyle/>
          <a:p>
            <a:r>
              <a:rPr lang="en-IN" sz="2400" dirty="0"/>
              <a:t>Power BI Dashboard</a:t>
            </a:r>
          </a:p>
        </p:txBody>
      </p:sp>
      <p:pic>
        <p:nvPicPr>
          <p:cNvPr id="4" name="Picture 3">
            <a:extLst>
              <a:ext uri="{FF2B5EF4-FFF2-40B4-BE49-F238E27FC236}">
                <a16:creationId xmlns:a16="http://schemas.microsoft.com/office/drawing/2014/main" id="{ECABFEDD-05EA-E91B-D46F-D6938D18DC11}"/>
              </a:ext>
            </a:extLst>
          </p:cNvPr>
          <p:cNvPicPr>
            <a:picLocks noChangeAspect="1"/>
          </p:cNvPicPr>
          <p:nvPr/>
        </p:nvPicPr>
        <p:blipFill>
          <a:blip r:embed="rId3"/>
          <a:stretch>
            <a:fillRect/>
          </a:stretch>
        </p:blipFill>
        <p:spPr>
          <a:xfrm>
            <a:off x="832919" y="579223"/>
            <a:ext cx="7853634" cy="4423839"/>
          </a:xfrm>
          <a:prstGeom prst="rect">
            <a:avLst/>
          </a:prstGeom>
        </p:spPr>
      </p:pic>
    </p:spTree>
    <p:extLst>
      <p:ext uri="{BB962C8B-B14F-4D97-AF65-F5344CB8AC3E}">
        <p14:creationId xmlns:p14="http://schemas.microsoft.com/office/powerpoint/2010/main" val="1879733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3" name="Subtitle 2">
            <a:extLst>
              <a:ext uri="{FF2B5EF4-FFF2-40B4-BE49-F238E27FC236}">
                <a16:creationId xmlns:a16="http://schemas.microsoft.com/office/drawing/2014/main" id="{53425A4A-67DD-A94F-1EC9-2FBF4576A3C5}"/>
              </a:ext>
            </a:extLst>
          </p:cNvPr>
          <p:cNvSpPr>
            <a:spLocks noGrp="1"/>
          </p:cNvSpPr>
          <p:nvPr>
            <p:ph type="subTitle" idx="5"/>
          </p:nvPr>
        </p:nvSpPr>
        <p:spPr>
          <a:xfrm>
            <a:off x="90053" y="58463"/>
            <a:ext cx="976745" cy="343320"/>
          </a:xfrm>
        </p:spPr>
        <p:txBody>
          <a:bodyPr/>
          <a:lstStyle/>
          <a:p>
            <a:pPr algn="l"/>
            <a:r>
              <a:rPr lang="en-IN" dirty="0"/>
              <a:t>Page - 2</a:t>
            </a:r>
          </a:p>
        </p:txBody>
      </p:sp>
      <p:pic>
        <p:nvPicPr>
          <p:cNvPr id="5" name="Picture 4">
            <a:extLst>
              <a:ext uri="{FF2B5EF4-FFF2-40B4-BE49-F238E27FC236}">
                <a16:creationId xmlns:a16="http://schemas.microsoft.com/office/drawing/2014/main" id="{98F06D21-E481-C848-C699-EC8C0CBEF722}"/>
              </a:ext>
            </a:extLst>
          </p:cNvPr>
          <p:cNvPicPr>
            <a:picLocks noChangeAspect="1"/>
          </p:cNvPicPr>
          <p:nvPr/>
        </p:nvPicPr>
        <p:blipFill>
          <a:blip r:embed="rId3"/>
          <a:stretch>
            <a:fillRect/>
          </a:stretch>
        </p:blipFill>
        <p:spPr>
          <a:xfrm>
            <a:off x="578424" y="529627"/>
            <a:ext cx="8089953" cy="4418091"/>
          </a:xfrm>
          <a:prstGeom prst="rect">
            <a:avLst/>
          </a:prstGeom>
        </p:spPr>
      </p:pic>
    </p:spTree>
    <p:extLst>
      <p:ext uri="{BB962C8B-B14F-4D97-AF65-F5344CB8AC3E}">
        <p14:creationId xmlns:p14="http://schemas.microsoft.com/office/powerpoint/2010/main" val="415611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3" name="Google Shape;543;p34"/>
          <p:cNvSpPr txBox="1">
            <a:spLocks noGrp="1"/>
          </p:cNvSpPr>
          <p:nvPr>
            <p:ph type="title"/>
          </p:nvPr>
        </p:nvSpPr>
        <p:spPr>
          <a:xfrm>
            <a:off x="4725925" y="1968110"/>
            <a:ext cx="3852000" cy="12244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a:t>
            </a:r>
            <a:endParaRPr sz="6000" dirty="0">
              <a:solidFill>
                <a:schemeClr val="accent1"/>
              </a:solidFill>
            </a:endParaRPr>
          </a:p>
        </p:txBody>
      </p:sp>
      <p:grpSp>
        <p:nvGrpSpPr>
          <p:cNvPr id="565" name="Google Shape;565;p34"/>
          <p:cNvGrpSpPr/>
          <p:nvPr/>
        </p:nvGrpSpPr>
        <p:grpSpPr>
          <a:xfrm>
            <a:off x="8285435" y="2262948"/>
            <a:ext cx="488828" cy="488828"/>
            <a:chOff x="3711125" y="728900"/>
            <a:chExt cx="662100" cy="662100"/>
          </a:xfrm>
        </p:grpSpPr>
        <p:sp>
          <p:nvSpPr>
            <p:cNvPr id="566" name="Google Shape;566;p34"/>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67" name="Google Shape;567;p34"/>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 name="Google Shape;947;p46">
            <a:extLst>
              <a:ext uri="{FF2B5EF4-FFF2-40B4-BE49-F238E27FC236}">
                <a16:creationId xmlns:a16="http://schemas.microsoft.com/office/drawing/2014/main" id="{39A92DE5-DAFB-C265-3762-7CEB345942B5}"/>
              </a:ext>
            </a:extLst>
          </p:cNvPr>
          <p:cNvGrpSpPr/>
          <p:nvPr/>
        </p:nvGrpSpPr>
        <p:grpSpPr>
          <a:xfrm>
            <a:off x="-250075" y="739344"/>
            <a:ext cx="4503837" cy="3920362"/>
            <a:chOff x="-622350" y="421463"/>
            <a:chExt cx="4503837" cy="3920362"/>
          </a:xfrm>
        </p:grpSpPr>
        <p:sp>
          <p:nvSpPr>
            <p:cNvPr id="583" name="Google Shape;948;p46">
              <a:extLst>
                <a:ext uri="{FF2B5EF4-FFF2-40B4-BE49-F238E27FC236}">
                  <a16:creationId xmlns:a16="http://schemas.microsoft.com/office/drawing/2014/main" id="{11983F67-0C1C-05FA-5C5F-D4C0D8E3C863}"/>
                </a:ext>
              </a:extLst>
            </p:cNvPr>
            <p:cNvSpPr/>
            <p:nvPr/>
          </p:nvSpPr>
          <p:spPr>
            <a:xfrm>
              <a:off x="-622350" y="697713"/>
              <a:ext cx="3535500" cy="3535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584" name="Google Shape;949;p46">
              <a:extLst>
                <a:ext uri="{FF2B5EF4-FFF2-40B4-BE49-F238E27FC236}">
                  <a16:creationId xmlns:a16="http://schemas.microsoft.com/office/drawing/2014/main" id="{130C061F-03D3-B8EF-E521-70D80A0054DB}"/>
                </a:ext>
              </a:extLst>
            </p:cNvPr>
            <p:cNvGrpSpPr/>
            <p:nvPr/>
          </p:nvGrpSpPr>
          <p:grpSpPr>
            <a:xfrm>
              <a:off x="699099" y="1504637"/>
              <a:ext cx="3182388" cy="2365566"/>
              <a:chOff x="5389424" y="572637"/>
              <a:chExt cx="3182388" cy="2365566"/>
            </a:xfrm>
          </p:grpSpPr>
          <p:sp>
            <p:nvSpPr>
              <p:cNvPr id="604" name="Google Shape;950;p46">
                <a:extLst>
                  <a:ext uri="{FF2B5EF4-FFF2-40B4-BE49-F238E27FC236}">
                    <a16:creationId xmlns:a16="http://schemas.microsoft.com/office/drawing/2014/main" id="{738B9536-B6B9-EA29-B550-C47226F83A3C}"/>
                  </a:ext>
                </a:extLst>
              </p:cNvPr>
              <p:cNvSpPr/>
              <p:nvPr/>
            </p:nvSpPr>
            <p:spPr>
              <a:xfrm>
                <a:off x="5408912" y="572637"/>
                <a:ext cx="3162900" cy="2359800"/>
              </a:xfrm>
              <a:prstGeom prst="roundRect">
                <a:avLst>
                  <a:gd name="adj" fmla="val 744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5" name="Google Shape;951;p46">
                <a:extLst>
                  <a:ext uri="{FF2B5EF4-FFF2-40B4-BE49-F238E27FC236}">
                    <a16:creationId xmlns:a16="http://schemas.microsoft.com/office/drawing/2014/main" id="{36299201-C259-4579-48DA-CA21D9C56BE2}"/>
                  </a:ext>
                </a:extLst>
              </p:cNvPr>
              <p:cNvSpPr/>
              <p:nvPr/>
            </p:nvSpPr>
            <p:spPr>
              <a:xfrm>
                <a:off x="5389424" y="1300630"/>
                <a:ext cx="3182093" cy="1637574"/>
              </a:xfrm>
              <a:custGeom>
                <a:avLst/>
                <a:gdLst/>
                <a:ahLst/>
                <a:cxnLst/>
                <a:rect l="l" t="t" r="r" b="b"/>
                <a:pathLst>
                  <a:path w="46780" h="24074" extrusionOk="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952;p46">
                <a:extLst>
                  <a:ext uri="{FF2B5EF4-FFF2-40B4-BE49-F238E27FC236}">
                    <a16:creationId xmlns:a16="http://schemas.microsoft.com/office/drawing/2014/main" id="{F48895A6-09D7-A097-55AF-15CA90499697}"/>
                  </a:ext>
                </a:extLst>
              </p:cNvPr>
              <p:cNvSpPr/>
              <p:nvPr/>
            </p:nvSpPr>
            <p:spPr>
              <a:xfrm>
                <a:off x="5658218"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953;p46">
                <a:extLst>
                  <a:ext uri="{FF2B5EF4-FFF2-40B4-BE49-F238E27FC236}">
                    <a16:creationId xmlns:a16="http://schemas.microsoft.com/office/drawing/2014/main" id="{085ABE22-4026-8CCD-CB1C-F01A5339823F}"/>
                  </a:ext>
                </a:extLst>
              </p:cNvPr>
              <p:cNvSpPr/>
              <p:nvPr/>
            </p:nvSpPr>
            <p:spPr>
              <a:xfrm>
                <a:off x="5753394" y="891160"/>
                <a:ext cx="14489" cy="1836131"/>
              </a:xfrm>
              <a:custGeom>
                <a:avLst/>
                <a:gdLst/>
                <a:ahLst/>
                <a:cxnLst/>
                <a:rect l="l" t="t" r="r" b="b"/>
                <a:pathLst>
                  <a:path w="213" h="26992" extrusionOk="0">
                    <a:moveTo>
                      <a:pt x="0" y="1"/>
                    </a:moveTo>
                    <a:lnTo>
                      <a:pt x="0"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954;p46">
                <a:extLst>
                  <a:ext uri="{FF2B5EF4-FFF2-40B4-BE49-F238E27FC236}">
                    <a16:creationId xmlns:a16="http://schemas.microsoft.com/office/drawing/2014/main" id="{543BFFC9-7B5D-F53A-7DF1-D0192F384695}"/>
                  </a:ext>
                </a:extLst>
              </p:cNvPr>
              <p:cNvSpPr/>
              <p:nvPr/>
            </p:nvSpPr>
            <p:spPr>
              <a:xfrm>
                <a:off x="5852652" y="891160"/>
                <a:ext cx="12449" cy="183613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955;p46">
                <a:extLst>
                  <a:ext uri="{FF2B5EF4-FFF2-40B4-BE49-F238E27FC236}">
                    <a16:creationId xmlns:a16="http://schemas.microsoft.com/office/drawing/2014/main" id="{EE049AD1-2D10-4BE1-1AD4-9C1B2C46A301}"/>
                  </a:ext>
                </a:extLst>
              </p:cNvPr>
              <p:cNvSpPr/>
              <p:nvPr/>
            </p:nvSpPr>
            <p:spPr>
              <a:xfrm>
                <a:off x="5951911" y="891160"/>
                <a:ext cx="12449" cy="183613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956;p46">
                <a:extLst>
                  <a:ext uri="{FF2B5EF4-FFF2-40B4-BE49-F238E27FC236}">
                    <a16:creationId xmlns:a16="http://schemas.microsoft.com/office/drawing/2014/main" id="{5678EEB6-21BF-1E02-4069-D26EF5BA8F6A}"/>
                  </a:ext>
                </a:extLst>
              </p:cNvPr>
              <p:cNvSpPr/>
              <p:nvPr/>
            </p:nvSpPr>
            <p:spPr>
              <a:xfrm>
                <a:off x="6047019"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957;p46">
                <a:extLst>
                  <a:ext uri="{FF2B5EF4-FFF2-40B4-BE49-F238E27FC236}">
                    <a16:creationId xmlns:a16="http://schemas.microsoft.com/office/drawing/2014/main" id="{B054A1BE-FC68-FDEA-A852-F4D106732170}"/>
                  </a:ext>
                </a:extLst>
              </p:cNvPr>
              <p:cNvSpPr/>
              <p:nvPr/>
            </p:nvSpPr>
            <p:spPr>
              <a:xfrm>
                <a:off x="6144168"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958;p46">
                <a:extLst>
                  <a:ext uri="{FF2B5EF4-FFF2-40B4-BE49-F238E27FC236}">
                    <a16:creationId xmlns:a16="http://schemas.microsoft.com/office/drawing/2014/main" id="{5F6C11CC-7DE2-FC3D-36E7-119ACC5991AF}"/>
                  </a:ext>
                </a:extLst>
              </p:cNvPr>
              <p:cNvSpPr/>
              <p:nvPr/>
            </p:nvSpPr>
            <p:spPr>
              <a:xfrm>
                <a:off x="6243427"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959;p46">
                <a:extLst>
                  <a:ext uri="{FF2B5EF4-FFF2-40B4-BE49-F238E27FC236}">
                    <a16:creationId xmlns:a16="http://schemas.microsoft.com/office/drawing/2014/main" id="{9E030CC8-F45E-2F3C-E046-F9A0F8CDBAF8}"/>
                  </a:ext>
                </a:extLst>
              </p:cNvPr>
              <p:cNvSpPr/>
              <p:nvPr/>
            </p:nvSpPr>
            <p:spPr>
              <a:xfrm>
                <a:off x="6340644"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960;p46">
                <a:extLst>
                  <a:ext uri="{FF2B5EF4-FFF2-40B4-BE49-F238E27FC236}">
                    <a16:creationId xmlns:a16="http://schemas.microsoft.com/office/drawing/2014/main" id="{9C5C9251-3612-5073-8175-751BE3A5277C}"/>
                  </a:ext>
                </a:extLst>
              </p:cNvPr>
              <p:cNvSpPr/>
              <p:nvPr/>
            </p:nvSpPr>
            <p:spPr>
              <a:xfrm>
                <a:off x="6437861" y="891160"/>
                <a:ext cx="12449" cy="1836131"/>
              </a:xfrm>
              <a:custGeom>
                <a:avLst/>
                <a:gdLst/>
                <a:ahLst/>
                <a:cxnLst/>
                <a:rect l="l" t="t" r="r" b="b"/>
                <a:pathLst>
                  <a:path w="183" h="26992" extrusionOk="0">
                    <a:moveTo>
                      <a:pt x="0" y="1"/>
                    </a:moveTo>
                    <a:lnTo>
                      <a:pt x="0" y="26992"/>
                    </a:lnTo>
                    <a:lnTo>
                      <a:pt x="182" y="26992"/>
                    </a:lnTo>
                    <a:lnTo>
                      <a:pt x="1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961;p46">
                <a:extLst>
                  <a:ext uri="{FF2B5EF4-FFF2-40B4-BE49-F238E27FC236}">
                    <a16:creationId xmlns:a16="http://schemas.microsoft.com/office/drawing/2014/main" id="{137895BF-3184-F8EC-90A7-86EC74F13525}"/>
                  </a:ext>
                </a:extLst>
              </p:cNvPr>
              <p:cNvSpPr/>
              <p:nvPr/>
            </p:nvSpPr>
            <p:spPr>
              <a:xfrm>
                <a:off x="6535011" y="891160"/>
                <a:ext cx="12449" cy="183613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962;p46">
                <a:extLst>
                  <a:ext uri="{FF2B5EF4-FFF2-40B4-BE49-F238E27FC236}">
                    <a16:creationId xmlns:a16="http://schemas.microsoft.com/office/drawing/2014/main" id="{C23C896E-CDEE-9D3F-C223-F8C928CE399D}"/>
                  </a:ext>
                </a:extLst>
              </p:cNvPr>
              <p:cNvSpPr/>
              <p:nvPr/>
            </p:nvSpPr>
            <p:spPr>
              <a:xfrm>
                <a:off x="6632228" y="891160"/>
                <a:ext cx="14489" cy="1836131"/>
              </a:xfrm>
              <a:custGeom>
                <a:avLst/>
                <a:gdLst/>
                <a:ahLst/>
                <a:cxnLst/>
                <a:rect l="l" t="t" r="r" b="b"/>
                <a:pathLst>
                  <a:path w="213" h="26992" extrusionOk="0">
                    <a:moveTo>
                      <a:pt x="0" y="1"/>
                    </a:moveTo>
                    <a:lnTo>
                      <a:pt x="0"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963;p46">
                <a:extLst>
                  <a:ext uri="{FF2B5EF4-FFF2-40B4-BE49-F238E27FC236}">
                    <a16:creationId xmlns:a16="http://schemas.microsoft.com/office/drawing/2014/main" id="{C541DEBE-BAA0-5140-6192-AD5C81533C87}"/>
                  </a:ext>
                </a:extLst>
              </p:cNvPr>
              <p:cNvSpPr/>
              <p:nvPr/>
            </p:nvSpPr>
            <p:spPr>
              <a:xfrm>
                <a:off x="6729377"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964;p46">
                <a:extLst>
                  <a:ext uri="{FF2B5EF4-FFF2-40B4-BE49-F238E27FC236}">
                    <a16:creationId xmlns:a16="http://schemas.microsoft.com/office/drawing/2014/main" id="{25F2365D-C906-AAEA-4364-0CA3C01E9840}"/>
                  </a:ext>
                </a:extLst>
              </p:cNvPr>
              <p:cNvSpPr/>
              <p:nvPr/>
            </p:nvSpPr>
            <p:spPr>
              <a:xfrm>
                <a:off x="6826595"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965;p46">
                <a:extLst>
                  <a:ext uri="{FF2B5EF4-FFF2-40B4-BE49-F238E27FC236}">
                    <a16:creationId xmlns:a16="http://schemas.microsoft.com/office/drawing/2014/main" id="{0ED83FD6-0E96-3782-B453-C733220C0E3A}"/>
                  </a:ext>
                </a:extLst>
              </p:cNvPr>
              <p:cNvSpPr/>
              <p:nvPr/>
            </p:nvSpPr>
            <p:spPr>
              <a:xfrm>
                <a:off x="6925853"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966;p46">
                <a:extLst>
                  <a:ext uri="{FF2B5EF4-FFF2-40B4-BE49-F238E27FC236}">
                    <a16:creationId xmlns:a16="http://schemas.microsoft.com/office/drawing/2014/main" id="{342B7D44-F318-57B1-AA84-381E585D4D62}"/>
                  </a:ext>
                </a:extLst>
              </p:cNvPr>
              <p:cNvSpPr/>
              <p:nvPr/>
            </p:nvSpPr>
            <p:spPr>
              <a:xfrm>
                <a:off x="7023002"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967;p46">
                <a:extLst>
                  <a:ext uri="{FF2B5EF4-FFF2-40B4-BE49-F238E27FC236}">
                    <a16:creationId xmlns:a16="http://schemas.microsoft.com/office/drawing/2014/main" id="{E75B8627-3787-8A84-334B-BBA42C2D91C0}"/>
                  </a:ext>
                </a:extLst>
              </p:cNvPr>
              <p:cNvSpPr/>
              <p:nvPr/>
            </p:nvSpPr>
            <p:spPr>
              <a:xfrm>
                <a:off x="7120219" y="891160"/>
                <a:ext cx="12449" cy="183613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968;p46">
                <a:extLst>
                  <a:ext uri="{FF2B5EF4-FFF2-40B4-BE49-F238E27FC236}">
                    <a16:creationId xmlns:a16="http://schemas.microsoft.com/office/drawing/2014/main" id="{C39F4B64-562E-4DCA-B25C-F89B5AF309F5}"/>
                  </a:ext>
                </a:extLst>
              </p:cNvPr>
              <p:cNvSpPr/>
              <p:nvPr/>
            </p:nvSpPr>
            <p:spPr>
              <a:xfrm>
                <a:off x="7217437"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969;p46">
                <a:extLst>
                  <a:ext uri="{FF2B5EF4-FFF2-40B4-BE49-F238E27FC236}">
                    <a16:creationId xmlns:a16="http://schemas.microsoft.com/office/drawing/2014/main" id="{2667323D-D354-8899-7F5A-7366E7C48805}"/>
                  </a:ext>
                </a:extLst>
              </p:cNvPr>
              <p:cNvSpPr/>
              <p:nvPr/>
            </p:nvSpPr>
            <p:spPr>
              <a:xfrm>
                <a:off x="7316695"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970;p46">
                <a:extLst>
                  <a:ext uri="{FF2B5EF4-FFF2-40B4-BE49-F238E27FC236}">
                    <a16:creationId xmlns:a16="http://schemas.microsoft.com/office/drawing/2014/main" id="{33DDDA12-DAE8-87F7-9E31-799BFDB6C5A4}"/>
                  </a:ext>
                </a:extLst>
              </p:cNvPr>
              <p:cNvSpPr/>
              <p:nvPr/>
            </p:nvSpPr>
            <p:spPr>
              <a:xfrm>
                <a:off x="7411803"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971;p46">
                <a:extLst>
                  <a:ext uri="{FF2B5EF4-FFF2-40B4-BE49-F238E27FC236}">
                    <a16:creationId xmlns:a16="http://schemas.microsoft.com/office/drawing/2014/main" id="{CD65FD88-076A-DEE1-41FD-DDF65868C042}"/>
                  </a:ext>
                </a:extLst>
              </p:cNvPr>
              <p:cNvSpPr/>
              <p:nvPr/>
            </p:nvSpPr>
            <p:spPr>
              <a:xfrm>
                <a:off x="7508953"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972;p46">
                <a:extLst>
                  <a:ext uri="{FF2B5EF4-FFF2-40B4-BE49-F238E27FC236}">
                    <a16:creationId xmlns:a16="http://schemas.microsoft.com/office/drawing/2014/main" id="{A942D4D1-2C2C-CC9E-1424-D171BD7F857B}"/>
                  </a:ext>
                </a:extLst>
              </p:cNvPr>
              <p:cNvSpPr/>
              <p:nvPr/>
            </p:nvSpPr>
            <p:spPr>
              <a:xfrm>
                <a:off x="7608211"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973;p46">
                <a:extLst>
                  <a:ext uri="{FF2B5EF4-FFF2-40B4-BE49-F238E27FC236}">
                    <a16:creationId xmlns:a16="http://schemas.microsoft.com/office/drawing/2014/main" id="{A03365EE-3710-DD74-48EC-0C185B66BF8F}"/>
                  </a:ext>
                </a:extLst>
              </p:cNvPr>
              <p:cNvSpPr/>
              <p:nvPr/>
            </p:nvSpPr>
            <p:spPr>
              <a:xfrm>
                <a:off x="7705428" y="891160"/>
                <a:ext cx="12449" cy="183613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974;p46">
                <a:extLst>
                  <a:ext uri="{FF2B5EF4-FFF2-40B4-BE49-F238E27FC236}">
                    <a16:creationId xmlns:a16="http://schemas.microsoft.com/office/drawing/2014/main" id="{6F0F5242-351E-C066-0206-07E097183E42}"/>
                  </a:ext>
                </a:extLst>
              </p:cNvPr>
              <p:cNvSpPr/>
              <p:nvPr/>
            </p:nvSpPr>
            <p:spPr>
              <a:xfrm>
                <a:off x="7800537" y="891160"/>
                <a:ext cx="14557" cy="1836131"/>
              </a:xfrm>
              <a:custGeom>
                <a:avLst/>
                <a:gdLst/>
                <a:ahLst/>
                <a:cxnLst/>
                <a:rect l="l" t="t" r="r" b="b"/>
                <a:pathLst>
                  <a:path w="214" h="26992" extrusionOk="0">
                    <a:moveTo>
                      <a:pt x="1" y="1"/>
                    </a:moveTo>
                    <a:lnTo>
                      <a:pt x="1" y="26992"/>
                    </a:lnTo>
                    <a:lnTo>
                      <a:pt x="214" y="26992"/>
                    </a:lnTo>
                    <a:lnTo>
                      <a:pt x="2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975;p46">
                <a:extLst>
                  <a:ext uri="{FF2B5EF4-FFF2-40B4-BE49-F238E27FC236}">
                    <a16:creationId xmlns:a16="http://schemas.microsoft.com/office/drawing/2014/main" id="{3A170317-D067-0A5D-8783-25B8E4A25902}"/>
                  </a:ext>
                </a:extLst>
              </p:cNvPr>
              <p:cNvSpPr/>
              <p:nvPr/>
            </p:nvSpPr>
            <p:spPr>
              <a:xfrm>
                <a:off x="7899795"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976;p46">
                <a:extLst>
                  <a:ext uri="{FF2B5EF4-FFF2-40B4-BE49-F238E27FC236}">
                    <a16:creationId xmlns:a16="http://schemas.microsoft.com/office/drawing/2014/main" id="{6C1D8800-2604-A027-62D5-84CAFE9BC6DC}"/>
                  </a:ext>
                </a:extLst>
              </p:cNvPr>
              <p:cNvSpPr/>
              <p:nvPr/>
            </p:nvSpPr>
            <p:spPr>
              <a:xfrm>
                <a:off x="7999053" y="891160"/>
                <a:ext cx="12517" cy="1836131"/>
              </a:xfrm>
              <a:custGeom>
                <a:avLst/>
                <a:gdLst/>
                <a:ahLst/>
                <a:cxnLst/>
                <a:rect l="l" t="t" r="r" b="b"/>
                <a:pathLst>
                  <a:path w="184"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977;p46">
                <a:extLst>
                  <a:ext uri="{FF2B5EF4-FFF2-40B4-BE49-F238E27FC236}">
                    <a16:creationId xmlns:a16="http://schemas.microsoft.com/office/drawing/2014/main" id="{087FD1D3-1771-0B93-E7A4-10AEC35F3E2C}"/>
                  </a:ext>
                </a:extLst>
              </p:cNvPr>
              <p:cNvSpPr/>
              <p:nvPr/>
            </p:nvSpPr>
            <p:spPr>
              <a:xfrm>
                <a:off x="8096271" y="891160"/>
                <a:ext cx="12449" cy="1836131"/>
              </a:xfrm>
              <a:custGeom>
                <a:avLst/>
                <a:gdLst/>
                <a:ahLst/>
                <a:cxnLst/>
                <a:rect l="l" t="t" r="r" b="b"/>
                <a:pathLst>
                  <a:path w="183" h="26992" extrusionOk="0">
                    <a:moveTo>
                      <a:pt x="0" y="1"/>
                    </a:moveTo>
                    <a:lnTo>
                      <a:pt x="0"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978;p46">
                <a:extLst>
                  <a:ext uri="{FF2B5EF4-FFF2-40B4-BE49-F238E27FC236}">
                    <a16:creationId xmlns:a16="http://schemas.microsoft.com/office/drawing/2014/main" id="{37074D55-C56E-F98A-1732-0DD1579D94FB}"/>
                  </a:ext>
                </a:extLst>
              </p:cNvPr>
              <p:cNvSpPr/>
              <p:nvPr/>
            </p:nvSpPr>
            <p:spPr>
              <a:xfrm>
                <a:off x="8191379" y="891160"/>
                <a:ext cx="14557" cy="1836131"/>
              </a:xfrm>
              <a:custGeom>
                <a:avLst/>
                <a:gdLst/>
                <a:ahLst/>
                <a:cxnLst/>
                <a:rect l="l" t="t" r="r" b="b"/>
                <a:pathLst>
                  <a:path w="214" h="26992" extrusionOk="0">
                    <a:moveTo>
                      <a:pt x="1" y="1"/>
                    </a:moveTo>
                    <a:lnTo>
                      <a:pt x="1" y="26992"/>
                    </a:lnTo>
                    <a:lnTo>
                      <a:pt x="213" y="26992"/>
                    </a:lnTo>
                    <a:lnTo>
                      <a:pt x="2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979;p46">
                <a:extLst>
                  <a:ext uri="{FF2B5EF4-FFF2-40B4-BE49-F238E27FC236}">
                    <a16:creationId xmlns:a16="http://schemas.microsoft.com/office/drawing/2014/main" id="{F10680D2-1335-60F3-648F-CCDD653CD8F0}"/>
                  </a:ext>
                </a:extLst>
              </p:cNvPr>
              <p:cNvSpPr/>
              <p:nvPr/>
            </p:nvSpPr>
            <p:spPr>
              <a:xfrm>
                <a:off x="8290637" y="891160"/>
                <a:ext cx="12449" cy="1836131"/>
              </a:xfrm>
              <a:custGeom>
                <a:avLst/>
                <a:gdLst/>
                <a:ahLst/>
                <a:cxnLst/>
                <a:rect l="l" t="t" r="r" b="b"/>
                <a:pathLst>
                  <a:path w="183" h="26992" extrusionOk="0">
                    <a:moveTo>
                      <a:pt x="1" y="1"/>
                    </a:moveTo>
                    <a:lnTo>
                      <a:pt x="1" y="26992"/>
                    </a:lnTo>
                    <a:lnTo>
                      <a:pt x="183" y="26992"/>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980;p46">
                <a:extLst>
                  <a:ext uri="{FF2B5EF4-FFF2-40B4-BE49-F238E27FC236}">
                    <a16:creationId xmlns:a16="http://schemas.microsoft.com/office/drawing/2014/main" id="{6441DB42-60E6-B5E0-EA8A-1A25965C5995}"/>
                  </a:ext>
                </a:extLst>
              </p:cNvPr>
              <p:cNvSpPr/>
              <p:nvPr/>
            </p:nvSpPr>
            <p:spPr>
              <a:xfrm>
                <a:off x="5633454" y="1573564"/>
                <a:ext cx="64148" cy="454951"/>
              </a:xfrm>
              <a:custGeom>
                <a:avLst/>
                <a:gdLst/>
                <a:ahLst/>
                <a:cxnLst/>
                <a:rect l="l" t="t" r="r" b="b"/>
                <a:pathLst>
                  <a:path w="943" h="6688" extrusionOk="0">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981;p46">
                <a:extLst>
                  <a:ext uri="{FF2B5EF4-FFF2-40B4-BE49-F238E27FC236}">
                    <a16:creationId xmlns:a16="http://schemas.microsoft.com/office/drawing/2014/main" id="{B6D8A589-93AB-94D9-0621-1C3F91E8DABA}"/>
                  </a:ext>
                </a:extLst>
              </p:cNvPr>
              <p:cNvSpPr/>
              <p:nvPr/>
            </p:nvSpPr>
            <p:spPr>
              <a:xfrm>
                <a:off x="5730603" y="1679010"/>
                <a:ext cx="62107" cy="388763"/>
              </a:xfrm>
              <a:custGeom>
                <a:avLst/>
                <a:gdLst/>
                <a:ahLst/>
                <a:cxnLst/>
                <a:rect l="l" t="t" r="r" b="b"/>
                <a:pathLst>
                  <a:path w="913" h="5715" extrusionOk="0">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982;p46">
                <a:extLst>
                  <a:ext uri="{FF2B5EF4-FFF2-40B4-BE49-F238E27FC236}">
                    <a16:creationId xmlns:a16="http://schemas.microsoft.com/office/drawing/2014/main" id="{27885658-1BCE-C509-2D55-EED58C1D9BEB}"/>
                  </a:ext>
                </a:extLst>
              </p:cNvPr>
              <p:cNvSpPr/>
              <p:nvPr/>
            </p:nvSpPr>
            <p:spPr>
              <a:xfrm>
                <a:off x="5829862" y="1410157"/>
                <a:ext cx="62107" cy="566648"/>
              </a:xfrm>
              <a:custGeom>
                <a:avLst/>
                <a:gdLst/>
                <a:ahLst/>
                <a:cxnLst/>
                <a:rect l="l" t="t" r="r" b="b"/>
                <a:pathLst>
                  <a:path w="913" h="8330" extrusionOk="0">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983;p46">
                <a:extLst>
                  <a:ext uri="{FF2B5EF4-FFF2-40B4-BE49-F238E27FC236}">
                    <a16:creationId xmlns:a16="http://schemas.microsoft.com/office/drawing/2014/main" id="{FF9F7A10-CE61-6AC5-302D-7781492A2FE7}"/>
                  </a:ext>
                </a:extLst>
              </p:cNvPr>
              <p:cNvSpPr/>
              <p:nvPr/>
            </p:nvSpPr>
            <p:spPr>
              <a:xfrm>
                <a:off x="5924970" y="1366754"/>
                <a:ext cx="64216" cy="310194"/>
              </a:xfrm>
              <a:custGeom>
                <a:avLst/>
                <a:gdLst/>
                <a:ahLst/>
                <a:cxnLst/>
                <a:rect l="l" t="t" r="r" b="b"/>
                <a:pathLst>
                  <a:path w="944" h="4560" extrusionOk="0">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984;p46">
                <a:extLst>
                  <a:ext uri="{FF2B5EF4-FFF2-40B4-BE49-F238E27FC236}">
                    <a16:creationId xmlns:a16="http://schemas.microsoft.com/office/drawing/2014/main" id="{2DAACCDA-B231-37AA-1162-BE7C68C211F3}"/>
                  </a:ext>
                </a:extLst>
              </p:cNvPr>
              <p:cNvSpPr/>
              <p:nvPr/>
            </p:nvSpPr>
            <p:spPr>
              <a:xfrm>
                <a:off x="6024228" y="1610776"/>
                <a:ext cx="62107" cy="399103"/>
              </a:xfrm>
              <a:custGeom>
                <a:avLst/>
                <a:gdLst/>
                <a:ahLst/>
                <a:cxnLst/>
                <a:rect l="l" t="t" r="r" b="b"/>
                <a:pathLst>
                  <a:path w="913" h="5867" extrusionOk="0">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985;p46">
                <a:extLst>
                  <a:ext uri="{FF2B5EF4-FFF2-40B4-BE49-F238E27FC236}">
                    <a16:creationId xmlns:a16="http://schemas.microsoft.com/office/drawing/2014/main" id="{F44356EF-1129-D03E-13DC-9ECCBD2CDC4A}"/>
                  </a:ext>
                </a:extLst>
              </p:cNvPr>
              <p:cNvSpPr/>
              <p:nvPr/>
            </p:nvSpPr>
            <p:spPr>
              <a:xfrm>
                <a:off x="6121446" y="1920923"/>
                <a:ext cx="62107" cy="332982"/>
              </a:xfrm>
              <a:custGeom>
                <a:avLst/>
                <a:gdLst/>
                <a:ahLst/>
                <a:cxnLst/>
                <a:rect l="l" t="t" r="r" b="b"/>
                <a:pathLst>
                  <a:path w="913" h="4895" extrusionOk="0">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986;p46">
                <a:extLst>
                  <a:ext uri="{FF2B5EF4-FFF2-40B4-BE49-F238E27FC236}">
                    <a16:creationId xmlns:a16="http://schemas.microsoft.com/office/drawing/2014/main" id="{7E4B6A8F-6C8B-B5B6-3A37-DF5F299B600B}"/>
                  </a:ext>
                </a:extLst>
              </p:cNvPr>
              <p:cNvSpPr/>
              <p:nvPr/>
            </p:nvSpPr>
            <p:spPr>
              <a:xfrm>
                <a:off x="6216554" y="1902351"/>
                <a:ext cx="66256" cy="560390"/>
              </a:xfrm>
              <a:custGeom>
                <a:avLst/>
                <a:gdLst/>
                <a:ahLst/>
                <a:cxnLst/>
                <a:rect l="l" t="t" r="r" b="b"/>
                <a:pathLst>
                  <a:path w="974" h="8238" extrusionOk="0">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987;p46">
                <a:extLst>
                  <a:ext uri="{FF2B5EF4-FFF2-40B4-BE49-F238E27FC236}">
                    <a16:creationId xmlns:a16="http://schemas.microsoft.com/office/drawing/2014/main" id="{BCFA2E60-98AD-980D-7EE0-D42CF1C439EA}"/>
                  </a:ext>
                </a:extLst>
              </p:cNvPr>
              <p:cNvSpPr/>
              <p:nvPr/>
            </p:nvSpPr>
            <p:spPr>
              <a:xfrm>
                <a:off x="6315812" y="1991266"/>
                <a:ext cx="64148" cy="456992"/>
              </a:xfrm>
              <a:custGeom>
                <a:avLst/>
                <a:gdLst/>
                <a:ahLst/>
                <a:cxnLst/>
                <a:rect l="l" t="t" r="r" b="b"/>
                <a:pathLst>
                  <a:path w="943" h="6718" extrusionOk="0">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988;p46">
                <a:extLst>
                  <a:ext uri="{FF2B5EF4-FFF2-40B4-BE49-F238E27FC236}">
                    <a16:creationId xmlns:a16="http://schemas.microsoft.com/office/drawing/2014/main" id="{131E1926-A5BA-6D20-8C6A-FBBED99517BA}"/>
                  </a:ext>
                </a:extLst>
              </p:cNvPr>
              <p:cNvSpPr/>
              <p:nvPr/>
            </p:nvSpPr>
            <p:spPr>
              <a:xfrm>
                <a:off x="6413030" y="2272432"/>
                <a:ext cx="62107" cy="330942"/>
              </a:xfrm>
              <a:custGeom>
                <a:avLst/>
                <a:gdLst/>
                <a:ahLst/>
                <a:cxnLst/>
                <a:rect l="l" t="t" r="r" b="b"/>
                <a:pathLst>
                  <a:path w="913" h="4865" extrusionOk="0">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989;p46">
                <a:extLst>
                  <a:ext uri="{FF2B5EF4-FFF2-40B4-BE49-F238E27FC236}">
                    <a16:creationId xmlns:a16="http://schemas.microsoft.com/office/drawing/2014/main" id="{7A47ADD6-00A9-EECD-1CC1-D35ACEC628DE}"/>
                  </a:ext>
                </a:extLst>
              </p:cNvPr>
              <p:cNvSpPr/>
              <p:nvPr/>
            </p:nvSpPr>
            <p:spPr>
              <a:xfrm>
                <a:off x="6512288" y="2088412"/>
                <a:ext cx="62107" cy="454951"/>
              </a:xfrm>
              <a:custGeom>
                <a:avLst/>
                <a:gdLst/>
                <a:ahLst/>
                <a:cxnLst/>
                <a:rect l="l" t="t" r="r" b="b"/>
                <a:pathLst>
                  <a:path w="913" h="6688" extrusionOk="0">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990;p46">
                <a:extLst>
                  <a:ext uri="{FF2B5EF4-FFF2-40B4-BE49-F238E27FC236}">
                    <a16:creationId xmlns:a16="http://schemas.microsoft.com/office/drawing/2014/main" id="{27DFE0AC-FDA8-449B-5E59-18775A261FAC}"/>
                  </a:ext>
                </a:extLst>
              </p:cNvPr>
              <p:cNvSpPr/>
              <p:nvPr/>
            </p:nvSpPr>
            <p:spPr>
              <a:xfrm>
                <a:off x="6607396" y="1904392"/>
                <a:ext cx="64148" cy="351553"/>
              </a:xfrm>
              <a:custGeom>
                <a:avLst/>
                <a:gdLst/>
                <a:ahLst/>
                <a:cxnLst/>
                <a:rect l="l" t="t" r="r" b="b"/>
                <a:pathLst>
                  <a:path w="943" h="5168" extrusionOk="0">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991;p46">
                <a:extLst>
                  <a:ext uri="{FF2B5EF4-FFF2-40B4-BE49-F238E27FC236}">
                    <a16:creationId xmlns:a16="http://schemas.microsoft.com/office/drawing/2014/main" id="{FED066B2-D63A-6B32-76A3-296C63119173}"/>
                  </a:ext>
                </a:extLst>
              </p:cNvPr>
              <p:cNvSpPr/>
              <p:nvPr/>
            </p:nvSpPr>
            <p:spPr>
              <a:xfrm>
                <a:off x="6706655" y="1714181"/>
                <a:ext cx="62107" cy="456992"/>
              </a:xfrm>
              <a:custGeom>
                <a:avLst/>
                <a:gdLst/>
                <a:ahLst/>
                <a:cxnLst/>
                <a:rect l="l" t="t" r="r" b="b"/>
                <a:pathLst>
                  <a:path w="913" h="6718" extrusionOk="0">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992;p46">
                <a:extLst>
                  <a:ext uri="{FF2B5EF4-FFF2-40B4-BE49-F238E27FC236}">
                    <a16:creationId xmlns:a16="http://schemas.microsoft.com/office/drawing/2014/main" id="{6ECA9B14-8324-B341-4CA5-D1D822D70978}"/>
                  </a:ext>
                </a:extLst>
              </p:cNvPr>
              <p:cNvSpPr/>
              <p:nvPr/>
            </p:nvSpPr>
            <p:spPr>
              <a:xfrm>
                <a:off x="6803872" y="1273690"/>
                <a:ext cx="62039" cy="591409"/>
              </a:xfrm>
              <a:custGeom>
                <a:avLst/>
                <a:gdLst/>
                <a:ahLst/>
                <a:cxnLst/>
                <a:rect l="l" t="t" r="r" b="b"/>
                <a:pathLst>
                  <a:path w="912" h="8694" extrusionOk="0">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993;p46">
                <a:extLst>
                  <a:ext uri="{FF2B5EF4-FFF2-40B4-BE49-F238E27FC236}">
                    <a16:creationId xmlns:a16="http://schemas.microsoft.com/office/drawing/2014/main" id="{E92A0289-14C0-6EF3-1B20-EB6C15C4BE1C}"/>
                  </a:ext>
                </a:extLst>
              </p:cNvPr>
              <p:cNvSpPr/>
              <p:nvPr/>
            </p:nvSpPr>
            <p:spPr>
              <a:xfrm>
                <a:off x="6898980" y="1236478"/>
                <a:ext cx="66188" cy="457060"/>
              </a:xfrm>
              <a:custGeom>
                <a:avLst/>
                <a:gdLst/>
                <a:ahLst/>
                <a:cxnLst/>
                <a:rect l="l" t="t" r="r" b="b"/>
                <a:pathLst>
                  <a:path w="973" h="6719" extrusionOk="0">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994;p46">
                <a:extLst>
                  <a:ext uri="{FF2B5EF4-FFF2-40B4-BE49-F238E27FC236}">
                    <a16:creationId xmlns:a16="http://schemas.microsoft.com/office/drawing/2014/main" id="{3D458505-3A42-7425-346B-A517417064C5}"/>
                  </a:ext>
                </a:extLst>
              </p:cNvPr>
              <p:cNvSpPr/>
              <p:nvPr/>
            </p:nvSpPr>
            <p:spPr>
              <a:xfrm>
                <a:off x="6998239" y="1155863"/>
                <a:ext cx="64148" cy="254345"/>
              </a:xfrm>
              <a:custGeom>
                <a:avLst/>
                <a:gdLst/>
                <a:ahLst/>
                <a:cxnLst/>
                <a:rect l="l" t="t" r="r" b="b"/>
                <a:pathLst>
                  <a:path w="943" h="3739" extrusionOk="0">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995;p46">
                <a:extLst>
                  <a:ext uri="{FF2B5EF4-FFF2-40B4-BE49-F238E27FC236}">
                    <a16:creationId xmlns:a16="http://schemas.microsoft.com/office/drawing/2014/main" id="{246E45C6-D04A-5C58-1BFA-EE5CD3F1E80B}"/>
                  </a:ext>
                </a:extLst>
              </p:cNvPr>
              <p:cNvSpPr/>
              <p:nvPr/>
            </p:nvSpPr>
            <p:spPr>
              <a:xfrm>
                <a:off x="7095388" y="1193075"/>
                <a:ext cx="62107" cy="454951"/>
              </a:xfrm>
              <a:custGeom>
                <a:avLst/>
                <a:gdLst/>
                <a:ahLst/>
                <a:cxnLst/>
                <a:rect l="l" t="t" r="r" b="b"/>
                <a:pathLst>
                  <a:path w="913" h="6688" extrusionOk="0">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996;p46">
                <a:extLst>
                  <a:ext uri="{FF2B5EF4-FFF2-40B4-BE49-F238E27FC236}">
                    <a16:creationId xmlns:a16="http://schemas.microsoft.com/office/drawing/2014/main" id="{A5BF52C2-A1CB-C135-1576-CC65540584E7}"/>
                  </a:ext>
                </a:extLst>
              </p:cNvPr>
              <p:cNvSpPr/>
              <p:nvPr/>
            </p:nvSpPr>
            <p:spPr>
              <a:xfrm>
                <a:off x="7194646" y="1248927"/>
                <a:ext cx="62107" cy="368083"/>
              </a:xfrm>
              <a:custGeom>
                <a:avLst/>
                <a:gdLst/>
                <a:ahLst/>
                <a:cxnLst/>
                <a:rect l="l" t="t" r="r" b="b"/>
                <a:pathLst>
                  <a:path w="913" h="5411" extrusionOk="0">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997;p46">
                <a:extLst>
                  <a:ext uri="{FF2B5EF4-FFF2-40B4-BE49-F238E27FC236}">
                    <a16:creationId xmlns:a16="http://schemas.microsoft.com/office/drawing/2014/main" id="{0FC5E40F-EB19-84F9-5ADD-9DDC3BB6F48A}"/>
                  </a:ext>
                </a:extLst>
              </p:cNvPr>
              <p:cNvSpPr/>
              <p:nvPr/>
            </p:nvSpPr>
            <p:spPr>
              <a:xfrm>
                <a:off x="7289823" y="1366754"/>
                <a:ext cx="64148" cy="454951"/>
              </a:xfrm>
              <a:custGeom>
                <a:avLst/>
                <a:gdLst/>
                <a:ahLst/>
                <a:cxnLst/>
                <a:rect l="l" t="t" r="r" b="b"/>
                <a:pathLst>
                  <a:path w="943" h="6688" extrusionOk="0">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998;p46">
                <a:extLst>
                  <a:ext uri="{FF2B5EF4-FFF2-40B4-BE49-F238E27FC236}">
                    <a16:creationId xmlns:a16="http://schemas.microsoft.com/office/drawing/2014/main" id="{A28BB583-D1C1-1674-6BF3-4CF19657FF6A}"/>
                  </a:ext>
                </a:extLst>
              </p:cNvPr>
              <p:cNvSpPr/>
              <p:nvPr/>
            </p:nvSpPr>
            <p:spPr>
              <a:xfrm>
                <a:off x="7389081" y="1513562"/>
                <a:ext cx="62039" cy="308153"/>
              </a:xfrm>
              <a:custGeom>
                <a:avLst/>
                <a:gdLst/>
                <a:ahLst/>
                <a:cxnLst/>
                <a:rect l="l" t="t" r="r" b="b"/>
                <a:pathLst>
                  <a:path w="912" h="4530" extrusionOk="0">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999;p46">
                <a:extLst>
                  <a:ext uri="{FF2B5EF4-FFF2-40B4-BE49-F238E27FC236}">
                    <a16:creationId xmlns:a16="http://schemas.microsoft.com/office/drawing/2014/main" id="{DBABD2DE-8944-C424-8CB6-8042A6B4A33F}"/>
                  </a:ext>
                </a:extLst>
              </p:cNvPr>
              <p:cNvSpPr/>
              <p:nvPr/>
            </p:nvSpPr>
            <p:spPr>
              <a:xfrm>
                <a:off x="7486230" y="1573564"/>
                <a:ext cx="62107" cy="454951"/>
              </a:xfrm>
              <a:custGeom>
                <a:avLst/>
                <a:gdLst/>
                <a:ahLst/>
                <a:cxnLst/>
                <a:rect l="l" t="t" r="r" b="b"/>
                <a:pathLst>
                  <a:path w="913" h="6688" extrusionOk="0">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000;p46">
                <a:extLst>
                  <a:ext uri="{FF2B5EF4-FFF2-40B4-BE49-F238E27FC236}">
                    <a16:creationId xmlns:a16="http://schemas.microsoft.com/office/drawing/2014/main" id="{01CFA92C-9954-BC3A-6DD5-70DF7E86187F}"/>
                  </a:ext>
                </a:extLst>
              </p:cNvPr>
              <p:cNvSpPr/>
              <p:nvPr/>
            </p:nvSpPr>
            <p:spPr>
              <a:xfrm>
                <a:off x="7581339" y="1647989"/>
                <a:ext cx="66256" cy="541819"/>
              </a:xfrm>
              <a:custGeom>
                <a:avLst/>
                <a:gdLst/>
                <a:ahLst/>
                <a:cxnLst/>
                <a:rect l="l" t="t" r="r" b="b"/>
                <a:pathLst>
                  <a:path w="974" h="7965" extrusionOk="0">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001;p46">
                <a:extLst>
                  <a:ext uri="{FF2B5EF4-FFF2-40B4-BE49-F238E27FC236}">
                    <a16:creationId xmlns:a16="http://schemas.microsoft.com/office/drawing/2014/main" id="{5CA3F7C5-FAD7-2CFE-72C6-9187034B234E}"/>
                  </a:ext>
                </a:extLst>
              </p:cNvPr>
              <p:cNvSpPr/>
              <p:nvPr/>
            </p:nvSpPr>
            <p:spPr>
              <a:xfrm>
                <a:off x="7680597" y="1573564"/>
                <a:ext cx="64216" cy="454951"/>
              </a:xfrm>
              <a:custGeom>
                <a:avLst/>
                <a:gdLst/>
                <a:ahLst/>
                <a:cxnLst/>
                <a:rect l="l" t="t" r="r" b="b"/>
                <a:pathLst>
                  <a:path w="944" h="6688" extrusionOk="0">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002;p46">
                <a:extLst>
                  <a:ext uri="{FF2B5EF4-FFF2-40B4-BE49-F238E27FC236}">
                    <a16:creationId xmlns:a16="http://schemas.microsoft.com/office/drawing/2014/main" id="{5ACE6E2E-28C3-566B-F511-F4589A2BCA4C}"/>
                  </a:ext>
                </a:extLst>
              </p:cNvPr>
              <p:cNvSpPr/>
              <p:nvPr/>
            </p:nvSpPr>
            <p:spPr>
              <a:xfrm>
                <a:off x="7777814" y="1474309"/>
                <a:ext cx="62107" cy="456992"/>
              </a:xfrm>
              <a:custGeom>
                <a:avLst/>
                <a:gdLst/>
                <a:ahLst/>
                <a:cxnLst/>
                <a:rect l="l" t="t" r="r" b="b"/>
                <a:pathLst>
                  <a:path w="913" h="6718" extrusionOk="0">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003;p46">
                <a:extLst>
                  <a:ext uri="{FF2B5EF4-FFF2-40B4-BE49-F238E27FC236}">
                    <a16:creationId xmlns:a16="http://schemas.microsoft.com/office/drawing/2014/main" id="{412AC827-C81C-7BD5-9228-D2D5B0A73F48}"/>
                  </a:ext>
                </a:extLst>
              </p:cNvPr>
              <p:cNvSpPr/>
              <p:nvPr/>
            </p:nvSpPr>
            <p:spPr>
              <a:xfrm>
                <a:off x="7877073" y="1532202"/>
                <a:ext cx="62107" cy="454951"/>
              </a:xfrm>
              <a:custGeom>
                <a:avLst/>
                <a:gdLst/>
                <a:ahLst/>
                <a:cxnLst/>
                <a:rect l="l" t="t" r="r" b="b"/>
                <a:pathLst>
                  <a:path w="913" h="6688" extrusionOk="0">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004;p46">
                <a:extLst>
                  <a:ext uri="{FF2B5EF4-FFF2-40B4-BE49-F238E27FC236}">
                    <a16:creationId xmlns:a16="http://schemas.microsoft.com/office/drawing/2014/main" id="{59F1E463-A353-71E0-79C6-AA0F795BFAE8}"/>
                  </a:ext>
                </a:extLst>
              </p:cNvPr>
              <p:cNvSpPr/>
              <p:nvPr/>
            </p:nvSpPr>
            <p:spPr>
              <a:xfrm>
                <a:off x="7972181" y="1647989"/>
                <a:ext cx="64148" cy="454951"/>
              </a:xfrm>
              <a:custGeom>
                <a:avLst/>
                <a:gdLst/>
                <a:ahLst/>
                <a:cxnLst/>
                <a:rect l="l" t="t" r="r" b="b"/>
                <a:pathLst>
                  <a:path w="943" h="6688" extrusionOk="0">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005;p46">
                <a:extLst>
                  <a:ext uri="{FF2B5EF4-FFF2-40B4-BE49-F238E27FC236}">
                    <a16:creationId xmlns:a16="http://schemas.microsoft.com/office/drawing/2014/main" id="{7F715D80-AFDA-603D-746B-56D5EF188BF1}"/>
                  </a:ext>
                </a:extLst>
              </p:cNvPr>
              <p:cNvSpPr/>
              <p:nvPr/>
            </p:nvSpPr>
            <p:spPr>
              <a:xfrm>
                <a:off x="8071439" y="1559074"/>
                <a:ext cx="62107" cy="454951"/>
              </a:xfrm>
              <a:custGeom>
                <a:avLst/>
                <a:gdLst/>
                <a:ahLst/>
                <a:cxnLst/>
                <a:rect l="l" t="t" r="r" b="b"/>
                <a:pathLst>
                  <a:path w="913" h="6688" extrusionOk="0">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006;p46">
                <a:extLst>
                  <a:ext uri="{FF2B5EF4-FFF2-40B4-BE49-F238E27FC236}">
                    <a16:creationId xmlns:a16="http://schemas.microsoft.com/office/drawing/2014/main" id="{C0194817-52C6-1D57-2691-73FFEA555003}"/>
                  </a:ext>
                </a:extLst>
              </p:cNvPr>
              <p:cNvSpPr/>
              <p:nvPr/>
            </p:nvSpPr>
            <p:spPr>
              <a:xfrm>
                <a:off x="8168656" y="1573564"/>
                <a:ext cx="62107" cy="454951"/>
              </a:xfrm>
              <a:custGeom>
                <a:avLst/>
                <a:gdLst/>
                <a:ahLst/>
                <a:cxnLst/>
                <a:rect l="l" t="t" r="r" b="b"/>
                <a:pathLst>
                  <a:path w="913" h="6688" extrusionOk="0">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007;p46">
                <a:extLst>
                  <a:ext uri="{FF2B5EF4-FFF2-40B4-BE49-F238E27FC236}">
                    <a16:creationId xmlns:a16="http://schemas.microsoft.com/office/drawing/2014/main" id="{937A18FD-2DC1-36EA-40EA-1D7531C55A82}"/>
                  </a:ext>
                </a:extLst>
              </p:cNvPr>
              <p:cNvSpPr/>
              <p:nvPr/>
            </p:nvSpPr>
            <p:spPr>
              <a:xfrm>
                <a:off x="8263765" y="1573564"/>
                <a:ext cx="66256" cy="454951"/>
              </a:xfrm>
              <a:custGeom>
                <a:avLst/>
                <a:gdLst/>
                <a:ahLst/>
                <a:cxnLst/>
                <a:rect l="l" t="t" r="r" b="b"/>
                <a:pathLst>
                  <a:path w="974" h="6688" extrusionOk="0">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2" name="Google Shape;1008;p46">
                <a:extLst>
                  <a:ext uri="{FF2B5EF4-FFF2-40B4-BE49-F238E27FC236}">
                    <a16:creationId xmlns:a16="http://schemas.microsoft.com/office/drawing/2014/main" id="{3CB5BCF2-F015-BC4D-711E-90546B7E4DAA}"/>
                  </a:ext>
                </a:extLst>
              </p:cNvPr>
              <p:cNvGrpSpPr/>
              <p:nvPr/>
            </p:nvGrpSpPr>
            <p:grpSpPr>
              <a:xfrm>
                <a:off x="5397471" y="804046"/>
                <a:ext cx="3097947" cy="1413032"/>
                <a:chOff x="1486731" y="3683606"/>
                <a:chExt cx="938516" cy="428088"/>
              </a:xfrm>
            </p:grpSpPr>
            <p:sp>
              <p:nvSpPr>
                <p:cNvPr id="663" name="Google Shape;1009;p46">
                  <a:extLst>
                    <a:ext uri="{FF2B5EF4-FFF2-40B4-BE49-F238E27FC236}">
                      <a16:creationId xmlns:a16="http://schemas.microsoft.com/office/drawing/2014/main" id="{DCE53ACB-6A06-9A20-552F-BECA21EC0690}"/>
                    </a:ext>
                  </a:extLst>
                </p:cNvPr>
                <p:cNvSpPr/>
                <p:nvPr/>
              </p:nvSpPr>
              <p:spPr>
                <a:xfrm>
                  <a:off x="1486731" y="3683606"/>
                  <a:ext cx="938516" cy="428088"/>
                </a:xfrm>
                <a:custGeom>
                  <a:avLst/>
                  <a:gdLst/>
                  <a:ahLst/>
                  <a:cxnLst/>
                  <a:rect l="l" t="t" r="r" b="b"/>
                  <a:pathLst>
                    <a:path w="56648" h="25839" extrusionOk="0">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010;p46">
                  <a:extLst>
                    <a:ext uri="{FF2B5EF4-FFF2-40B4-BE49-F238E27FC236}">
                      <a16:creationId xmlns:a16="http://schemas.microsoft.com/office/drawing/2014/main" id="{B9DE0621-1E39-434D-131F-B4D511999760}"/>
                    </a:ext>
                  </a:extLst>
                </p:cNvPr>
                <p:cNvSpPr/>
                <p:nvPr/>
              </p:nvSpPr>
              <p:spPr>
                <a:xfrm>
                  <a:off x="1764733" y="3819277"/>
                  <a:ext cx="73633" cy="73650"/>
                </a:xfrm>
                <a:custGeom>
                  <a:avLst/>
                  <a:gdLst/>
                  <a:ahLst/>
                  <a:cxnLst/>
                  <a:rect l="l" t="t" r="r" b="b"/>
                  <a:pathLst>
                    <a:path w="4348" h="4349" extrusionOk="0">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011;p46">
                  <a:extLst>
                    <a:ext uri="{FF2B5EF4-FFF2-40B4-BE49-F238E27FC236}">
                      <a16:creationId xmlns:a16="http://schemas.microsoft.com/office/drawing/2014/main" id="{94AFC6D4-CBC2-EBA8-BA6C-C4D5616F20BB}"/>
                    </a:ext>
                  </a:extLst>
                </p:cNvPr>
                <p:cNvSpPr/>
                <p:nvPr/>
              </p:nvSpPr>
              <p:spPr>
                <a:xfrm>
                  <a:off x="1766799" y="3817228"/>
                  <a:ext cx="73616" cy="73633"/>
                </a:xfrm>
                <a:custGeom>
                  <a:avLst/>
                  <a:gdLst/>
                  <a:ahLst/>
                  <a:cxnLst/>
                  <a:rect l="l" t="t" r="r" b="b"/>
                  <a:pathLst>
                    <a:path w="4347" h="4348" extrusionOk="0">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012;p46">
                  <a:extLst>
                    <a:ext uri="{FF2B5EF4-FFF2-40B4-BE49-F238E27FC236}">
                      <a16:creationId xmlns:a16="http://schemas.microsoft.com/office/drawing/2014/main" id="{F96742D4-A5AD-340C-5A7D-25C36261EB37}"/>
                    </a:ext>
                  </a:extLst>
                </p:cNvPr>
                <p:cNvSpPr/>
                <p:nvPr/>
              </p:nvSpPr>
              <p:spPr>
                <a:xfrm>
                  <a:off x="1893434" y="3916596"/>
                  <a:ext cx="73616" cy="73108"/>
                </a:xfrm>
                <a:custGeom>
                  <a:avLst/>
                  <a:gdLst/>
                  <a:ahLst/>
                  <a:cxnLst/>
                  <a:rect l="l" t="t" r="r" b="b"/>
                  <a:pathLst>
                    <a:path w="4347" h="4317" extrusionOk="0">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013;p46">
                  <a:extLst>
                    <a:ext uri="{FF2B5EF4-FFF2-40B4-BE49-F238E27FC236}">
                      <a16:creationId xmlns:a16="http://schemas.microsoft.com/office/drawing/2014/main" id="{430F92BD-D14F-1D5C-9975-CEC60E937FB1}"/>
                    </a:ext>
                  </a:extLst>
                </p:cNvPr>
                <p:cNvSpPr/>
                <p:nvPr/>
              </p:nvSpPr>
              <p:spPr>
                <a:xfrm>
                  <a:off x="1895484" y="3914529"/>
                  <a:ext cx="73633" cy="73633"/>
                </a:xfrm>
                <a:custGeom>
                  <a:avLst/>
                  <a:gdLst/>
                  <a:ahLst/>
                  <a:cxnLst/>
                  <a:rect l="l" t="t" r="r" b="b"/>
                  <a:pathLst>
                    <a:path w="4348" h="4348" extrusionOk="0">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014;p46">
                  <a:extLst>
                    <a:ext uri="{FF2B5EF4-FFF2-40B4-BE49-F238E27FC236}">
                      <a16:creationId xmlns:a16="http://schemas.microsoft.com/office/drawing/2014/main" id="{7B72C9E4-9457-0DC2-F2D4-4898BBC59937}"/>
                    </a:ext>
                  </a:extLst>
                </p:cNvPr>
                <p:cNvSpPr/>
                <p:nvPr/>
              </p:nvSpPr>
              <p:spPr>
                <a:xfrm>
                  <a:off x="2110681" y="3742080"/>
                  <a:ext cx="73108" cy="73616"/>
                </a:xfrm>
                <a:custGeom>
                  <a:avLst/>
                  <a:gdLst/>
                  <a:ahLst/>
                  <a:cxnLst/>
                  <a:rect l="l" t="t" r="r" b="b"/>
                  <a:pathLst>
                    <a:path w="4317" h="4347" extrusionOk="0">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015;p46">
                  <a:extLst>
                    <a:ext uri="{FF2B5EF4-FFF2-40B4-BE49-F238E27FC236}">
                      <a16:creationId xmlns:a16="http://schemas.microsoft.com/office/drawing/2014/main" id="{9D2C8D8F-9892-225B-9CA9-ECC35D4E0639}"/>
                    </a:ext>
                  </a:extLst>
                </p:cNvPr>
                <p:cNvSpPr/>
                <p:nvPr/>
              </p:nvSpPr>
              <p:spPr>
                <a:xfrm>
                  <a:off x="2112222" y="3740014"/>
                  <a:ext cx="73633" cy="73633"/>
                </a:xfrm>
                <a:custGeom>
                  <a:avLst/>
                  <a:gdLst/>
                  <a:ahLst/>
                  <a:cxnLst/>
                  <a:rect l="l" t="t" r="r" b="b"/>
                  <a:pathLst>
                    <a:path w="4348" h="4348" extrusionOk="0">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016;p46">
                  <a:extLst>
                    <a:ext uri="{FF2B5EF4-FFF2-40B4-BE49-F238E27FC236}">
                      <a16:creationId xmlns:a16="http://schemas.microsoft.com/office/drawing/2014/main" id="{F6A825BC-31B8-5511-C4F4-EA0E0703F66D}"/>
                    </a:ext>
                  </a:extLst>
                </p:cNvPr>
                <p:cNvSpPr/>
                <p:nvPr/>
              </p:nvSpPr>
              <p:spPr>
                <a:xfrm>
                  <a:off x="2223428" y="3828051"/>
                  <a:ext cx="73108" cy="73108"/>
                </a:xfrm>
                <a:custGeom>
                  <a:avLst/>
                  <a:gdLst/>
                  <a:ahLst/>
                  <a:cxnLst/>
                  <a:rect l="l" t="t" r="r" b="b"/>
                  <a:pathLst>
                    <a:path w="4317" h="4317" extrusionOk="0">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017;p46">
                  <a:extLst>
                    <a:ext uri="{FF2B5EF4-FFF2-40B4-BE49-F238E27FC236}">
                      <a16:creationId xmlns:a16="http://schemas.microsoft.com/office/drawing/2014/main" id="{3625B2D6-BB65-59F1-E125-1397C8B8841B}"/>
                    </a:ext>
                  </a:extLst>
                </p:cNvPr>
                <p:cNvSpPr/>
                <p:nvPr/>
              </p:nvSpPr>
              <p:spPr>
                <a:xfrm>
                  <a:off x="2224970" y="3825984"/>
                  <a:ext cx="73616" cy="73108"/>
                </a:xfrm>
                <a:custGeom>
                  <a:avLst/>
                  <a:gdLst/>
                  <a:ahLst/>
                  <a:cxnLst/>
                  <a:rect l="l" t="t" r="r" b="b"/>
                  <a:pathLst>
                    <a:path w="4347" h="4317" extrusionOk="0">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5" name="Google Shape;1018;p46">
              <a:extLst>
                <a:ext uri="{FF2B5EF4-FFF2-40B4-BE49-F238E27FC236}">
                  <a16:creationId xmlns:a16="http://schemas.microsoft.com/office/drawing/2014/main" id="{BD584CB5-A47D-718D-09D0-6E57825AFE95}"/>
                </a:ext>
              </a:extLst>
            </p:cNvPr>
            <p:cNvGrpSpPr/>
            <p:nvPr/>
          </p:nvGrpSpPr>
          <p:grpSpPr>
            <a:xfrm>
              <a:off x="1209475" y="421463"/>
              <a:ext cx="1542000" cy="1212600"/>
              <a:chOff x="7602000" y="1166663"/>
              <a:chExt cx="1542000" cy="1212600"/>
            </a:xfrm>
          </p:grpSpPr>
          <p:sp>
            <p:nvSpPr>
              <p:cNvPr id="599" name="Google Shape;1019;p46">
                <a:extLst>
                  <a:ext uri="{FF2B5EF4-FFF2-40B4-BE49-F238E27FC236}">
                    <a16:creationId xmlns:a16="http://schemas.microsoft.com/office/drawing/2014/main" id="{DA825947-DA4D-1271-FE6B-BA8EE055D537}"/>
                  </a:ext>
                </a:extLst>
              </p:cNvPr>
              <p:cNvSpPr/>
              <p:nvPr/>
            </p:nvSpPr>
            <p:spPr>
              <a:xfrm>
                <a:off x="7602000" y="1166663"/>
                <a:ext cx="1542000" cy="1212600"/>
              </a:xfrm>
              <a:prstGeom prst="roundRect">
                <a:avLst>
                  <a:gd name="adj" fmla="val 13927"/>
                </a:avLst>
              </a:prstGeom>
              <a:solidFill>
                <a:srgbClr val="5FD3F6">
                  <a:alpha val="150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0" name="Google Shape;1020;p46">
                <a:extLst>
                  <a:ext uri="{FF2B5EF4-FFF2-40B4-BE49-F238E27FC236}">
                    <a16:creationId xmlns:a16="http://schemas.microsoft.com/office/drawing/2014/main" id="{B967FEFC-684B-6035-7E8C-D117981A0F31}"/>
                  </a:ext>
                </a:extLst>
              </p:cNvPr>
              <p:cNvSpPr/>
              <p:nvPr/>
            </p:nvSpPr>
            <p:spPr>
              <a:xfrm>
                <a:off x="7936588" y="1345701"/>
                <a:ext cx="880800" cy="880800"/>
              </a:xfrm>
              <a:prstGeom prst="pie">
                <a:avLst>
                  <a:gd name="adj1" fmla="val 0"/>
                  <a:gd name="adj2" fmla="val 1614714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1" name="Google Shape;1021;p46">
                <a:extLst>
                  <a:ext uri="{FF2B5EF4-FFF2-40B4-BE49-F238E27FC236}">
                    <a16:creationId xmlns:a16="http://schemas.microsoft.com/office/drawing/2014/main" id="{35265613-5DF2-7506-E2A6-FB25AE922F66}"/>
                  </a:ext>
                </a:extLst>
              </p:cNvPr>
              <p:cNvSpPr/>
              <p:nvPr/>
            </p:nvSpPr>
            <p:spPr>
              <a:xfrm>
                <a:off x="7965989" y="1319562"/>
                <a:ext cx="880800" cy="880800"/>
              </a:xfrm>
              <a:prstGeom prst="pie">
                <a:avLst>
                  <a:gd name="adj1" fmla="val 16092614"/>
                  <a:gd name="adj2" fmla="val 2157852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2" name="Google Shape;1022;p46">
                <a:extLst>
                  <a:ext uri="{FF2B5EF4-FFF2-40B4-BE49-F238E27FC236}">
                    <a16:creationId xmlns:a16="http://schemas.microsoft.com/office/drawing/2014/main" id="{56058A2E-2BB0-6C28-0F80-7807BABE2073}"/>
                  </a:ext>
                </a:extLst>
              </p:cNvPr>
              <p:cNvSpPr/>
              <p:nvPr/>
            </p:nvSpPr>
            <p:spPr>
              <a:xfrm>
                <a:off x="8948172" y="1263750"/>
                <a:ext cx="83700" cy="8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03" name="Google Shape;1023;p46">
                <a:extLst>
                  <a:ext uri="{FF2B5EF4-FFF2-40B4-BE49-F238E27FC236}">
                    <a16:creationId xmlns:a16="http://schemas.microsoft.com/office/drawing/2014/main" id="{002F3F91-B32B-DC01-FC62-B30A8AF9D986}"/>
                  </a:ext>
                </a:extLst>
              </p:cNvPr>
              <p:cNvSpPr/>
              <p:nvPr/>
            </p:nvSpPr>
            <p:spPr>
              <a:xfrm>
                <a:off x="8820975" y="1263750"/>
                <a:ext cx="83700" cy="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586" name="Google Shape;1024;p46">
              <a:extLst>
                <a:ext uri="{FF2B5EF4-FFF2-40B4-BE49-F238E27FC236}">
                  <a16:creationId xmlns:a16="http://schemas.microsoft.com/office/drawing/2014/main" id="{C35F3F46-7D7F-4172-9D50-2A9F648164F1}"/>
                </a:ext>
              </a:extLst>
            </p:cNvPr>
            <p:cNvGrpSpPr/>
            <p:nvPr/>
          </p:nvGrpSpPr>
          <p:grpSpPr>
            <a:xfrm>
              <a:off x="3069810" y="822604"/>
              <a:ext cx="488828" cy="488828"/>
              <a:chOff x="3711125" y="728900"/>
              <a:chExt cx="662100" cy="662100"/>
            </a:xfrm>
          </p:grpSpPr>
          <p:sp>
            <p:nvSpPr>
              <p:cNvPr id="597" name="Google Shape;1025;p46">
                <a:extLst>
                  <a:ext uri="{FF2B5EF4-FFF2-40B4-BE49-F238E27FC236}">
                    <a16:creationId xmlns:a16="http://schemas.microsoft.com/office/drawing/2014/main" id="{E0E193BC-1E77-A6A9-C29A-5769A3C2CB92}"/>
                  </a:ext>
                </a:extLst>
              </p:cNvPr>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8" name="Google Shape;1026;p46">
                <a:extLst>
                  <a:ext uri="{FF2B5EF4-FFF2-40B4-BE49-F238E27FC236}">
                    <a16:creationId xmlns:a16="http://schemas.microsoft.com/office/drawing/2014/main" id="{5E140D19-60BF-705A-71C5-9DBA63976DA5}"/>
                  </a:ext>
                </a:extLst>
              </p:cNvPr>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 name="Google Shape;1027;p46">
              <a:extLst>
                <a:ext uri="{FF2B5EF4-FFF2-40B4-BE49-F238E27FC236}">
                  <a16:creationId xmlns:a16="http://schemas.microsoft.com/office/drawing/2014/main" id="{3978F213-3B56-75C9-1419-F4D61B31EE9E}"/>
                </a:ext>
              </a:extLst>
            </p:cNvPr>
            <p:cNvGrpSpPr/>
            <p:nvPr/>
          </p:nvGrpSpPr>
          <p:grpSpPr>
            <a:xfrm>
              <a:off x="-304889" y="3597598"/>
              <a:ext cx="673488" cy="673488"/>
              <a:chOff x="3993675" y="-205462"/>
              <a:chExt cx="662100" cy="662100"/>
            </a:xfrm>
          </p:grpSpPr>
          <p:sp>
            <p:nvSpPr>
              <p:cNvPr id="595" name="Google Shape;1028;p46">
                <a:extLst>
                  <a:ext uri="{FF2B5EF4-FFF2-40B4-BE49-F238E27FC236}">
                    <a16:creationId xmlns:a16="http://schemas.microsoft.com/office/drawing/2014/main" id="{38512995-75B4-20F1-66E3-77B0FCA04F06}"/>
                  </a:ext>
                </a:extLst>
              </p:cNvPr>
              <p:cNvSpPr/>
              <p:nvPr/>
            </p:nvSpPr>
            <p:spPr>
              <a:xfrm>
                <a:off x="3993675" y="-205462"/>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6" name="Google Shape;1029;p46">
                <a:extLst>
                  <a:ext uri="{FF2B5EF4-FFF2-40B4-BE49-F238E27FC236}">
                    <a16:creationId xmlns:a16="http://schemas.microsoft.com/office/drawing/2014/main" id="{534C3A6A-1E66-EA9A-AC82-3294CA4E71C9}"/>
                  </a:ext>
                </a:extLst>
              </p:cNvPr>
              <p:cNvSpPr/>
              <p:nvPr/>
            </p:nvSpPr>
            <p:spPr>
              <a:xfrm>
                <a:off x="4209889" y="-64140"/>
                <a:ext cx="229666" cy="379472"/>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1030;p46">
              <a:extLst>
                <a:ext uri="{FF2B5EF4-FFF2-40B4-BE49-F238E27FC236}">
                  <a16:creationId xmlns:a16="http://schemas.microsoft.com/office/drawing/2014/main" id="{3B88565E-ED76-4707-6165-87A4BE707A68}"/>
                </a:ext>
              </a:extLst>
            </p:cNvPr>
            <p:cNvSpPr/>
            <p:nvPr/>
          </p:nvSpPr>
          <p:spPr>
            <a:xfrm>
              <a:off x="-532927" y="1211525"/>
              <a:ext cx="901500" cy="248100"/>
            </a:xfrm>
            <a:prstGeom prst="roundRect">
              <a:avLst>
                <a:gd name="adj" fmla="val 50000"/>
              </a:avLst>
            </a:prstGeom>
            <a:solidFill>
              <a:srgbClr val="5FD3F6">
                <a:alpha val="4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89" name="Google Shape;1031;p46">
              <a:extLst>
                <a:ext uri="{FF2B5EF4-FFF2-40B4-BE49-F238E27FC236}">
                  <a16:creationId xmlns:a16="http://schemas.microsoft.com/office/drawing/2014/main" id="{3ADB2658-1AF3-B692-A69E-243A6BE78A52}"/>
                </a:ext>
              </a:extLst>
            </p:cNvPr>
            <p:cNvSpPr/>
            <p:nvPr/>
          </p:nvSpPr>
          <p:spPr>
            <a:xfrm>
              <a:off x="134098" y="2107161"/>
              <a:ext cx="357900" cy="567900"/>
            </a:xfrm>
            <a:prstGeom prst="upArrow">
              <a:avLst>
                <a:gd name="adj1" fmla="val 50000"/>
                <a:gd name="adj2" fmla="val 80688"/>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0" name="Google Shape;1032;p46">
              <a:extLst>
                <a:ext uri="{FF2B5EF4-FFF2-40B4-BE49-F238E27FC236}">
                  <a16:creationId xmlns:a16="http://schemas.microsoft.com/office/drawing/2014/main" id="{E18C5348-B4ED-7495-DDE5-D9222EE184D1}"/>
                </a:ext>
              </a:extLst>
            </p:cNvPr>
            <p:cNvSpPr/>
            <p:nvPr/>
          </p:nvSpPr>
          <p:spPr>
            <a:xfrm>
              <a:off x="653346" y="693705"/>
              <a:ext cx="119778" cy="433721"/>
            </a:xfrm>
            <a:custGeom>
              <a:avLst/>
              <a:gdLst/>
              <a:ahLst/>
              <a:cxnLst/>
              <a:rect l="l" t="t" r="r" b="b"/>
              <a:pathLst>
                <a:path w="4013" h="14530" extrusionOk="0">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1033;p46">
              <a:extLst>
                <a:ext uri="{FF2B5EF4-FFF2-40B4-BE49-F238E27FC236}">
                  <a16:creationId xmlns:a16="http://schemas.microsoft.com/office/drawing/2014/main" id="{AF55228E-DB4D-8F35-8CC2-6D9D0A1F052A}"/>
                </a:ext>
              </a:extLst>
            </p:cNvPr>
            <p:cNvGrpSpPr/>
            <p:nvPr/>
          </p:nvGrpSpPr>
          <p:grpSpPr>
            <a:xfrm>
              <a:off x="773126" y="4120624"/>
              <a:ext cx="877343" cy="221201"/>
              <a:chOff x="3618425" y="97592"/>
              <a:chExt cx="1411200" cy="355800"/>
            </a:xfrm>
          </p:grpSpPr>
          <p:sp>
            <p:nvSpPr>
              <p:cNvPr id="592" name="Google Shape;1034;p46">
                <a:extLst>
                  <a:ext uri="{FF2B5EF4-FFF2-40B4-BE49-F238E27FC236}">
                    <a16:creationId xmlns:a16="http://schemas.microsoft.com/office/drawing/2014/main" id="{8C6DCE6E-FD59-BC99-06F7-0B4EA80D9B3B}"/>
                  </a:ext>
                </a:extLst>
              </p:cNvPr>
              <p:cNvSpPr/>
              <p:nvPr/>
            </p:nvSpPr>
            <p:spPr>
              <a:xfrm rot="10800000" flipH="1">
                <a:off x="3618425" y="97592"/>
                <a:ext cx="1411200" cy="355800"/>
              </a:xfrm>
              <a:prstGeom prst="roundRect">
                <a:avLst>
                  <a:gd name="adj" fmla="val 13465"/>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3" name="Google Shape;1035;p46">
                <a:extLst>
                  <a:ext uri="{FF2B5EF4-FFF2-40B4-BE49-F238E27FC236}">
                    <a16:creationId xmlns:a16="http://schemas.microsoft.com/office/drawing/2014/main" id="{457B1C7D-51B7-05E0-9FAC-E24CC7DACC66}"/>
                  </a:ext>
                </a:extLst>
              </p:cNvPr>
              <p:cNvSpPr/>
              <p:nvPr/>
            </p:nvSpPr>
            <p:spPr>
              <a:xfrm rot="10800000" flipH="1">
                <a:off x="3750493" y="236783"/>
                <a:ext cx="898800" cy="8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94" name="Google Shape;1036;p46">
                <a:extLst>
                  <a:ext uri="{FF2B5EF4-FFF2-40B4-BE49-F238E27FC236}">
                    <a16:creationId xmlns:a16="http://schemas.microsoft.com/office/drawing/2014/main" id="{96CFC7B2-8027-C7CF-5330-DDD3CA85C267}"/>
                  </a:ext>
                </a:extLst>
              </p:cNvPr>
              <p:cNvSpPr/>
              <p:nvPr/>
            </p:nvSpPr>
            <p:spPr>
              <a:xfrm rot="10800000" flipH="1">
                <a:off x="4749018" y="236732"/>
                <a:ext cx="148500" cy="1284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spTree>
    <p:extLst>
      <p:ext uri="{BB962C8B-B14F-4D97-AF65-F5344CB8AC3E}">
        <p14:creationId xmlns:p14="http://schemas.microsoft.com/office/powerpoint/2010/main" val="34393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a:t>
            </a:r>
            <a:r>
              <a:rPr lang="en" dirty="0">
                <a:solidFill>
                  <a:schemeClr val="accent1"/>
                </a:solidFill>
              </a:rPr>
              <a:t>Overview</a:t>
            </a:r>
            <a:endParaRPr dirty="0">
              <a:solidFill>
                <a:schemeClr val="accent1"/>
              </a:solidFill>
            </a:endParaRPr>
          </a:p>
        </p:txBody>
      </p:sp>
      <p:sp>
        <p:nvSpPr>
          <p:cNvPr id="256" name="Google Shape;256;p29"/>
          <p:cNvSpPr txBox="1">
            <a:spLocks noGrp="1"/>
          </p:cNvSpPr>
          <p:nvPr>
            <p:ph type="title" idx="2"/>
          </p:nvPr>
        </p:nvSpPr>
        <p:spPr>
          <a:xfrm>
            <a:off x="720000" y="12522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57" name="Google Shape;257;p29"/>
          <p:cNvSpPr txBox="1">
            <a:spLocks noGrp="1"/>
          </p:cNvSpPr>
          <p:nvPr>
            <p:ph type="title" idx="3"/>
          </p:nvPr>
        </p:nvSpPr>
        <p:spPr>
          <a:xfrm>
            <a:off x="720000" y="28380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58" name="Google Shape;258;p29"/>
          <p:cNvSpPr txBox="1">
            <a:spLocks noGrp="1"/>
          </p:cNvSpPr>
          <p:nvPr>
            <p:ph type="title" idx="4"/>
          </p:nvPr>
        </p:nvSpPr>
        <p:spPr>
          <a:xfrm>
            <a:off x="3419275" y="12522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59" name="Google Shape;259;p29"/>
          <p:cNvSpPr txBox="1">
            <a:spLocks noGrp="1"/>
          </p:cNvSpPr>
          <p:nvPr>
            <p:ph type="title" idx="5"/>
          </p:nvPr>
        </p:nvSpPr>
        <p:spPr>
          <a:xfrm>
            <a:off x="3419275" y="28380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60" name="Google Shape;260;p29"/>
          <p:cNvSpPr txBox="1">
            <a:spLocks noGrp="1"/>
          </p:cNvSpPr>
          <p:nvPr>
            <p:ph type="title" idx="6"/>
          </p:nvPr>
        </p:nvSpPr>
        <p:spPr>
          <a:xfrm>
            <a:off x="6118550" y="12522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61" name="Google Shape;261;p29"/>
          <p:cNvSpPr txBox="1">
            <a:spLocks noGrp="1"/>
          </p:cNvSpPr>
          <p:nvPr>
            <p:ph type="title" idx="7"/>
          </p:nvPr>
        </p:nvSpPr>
        <p:spPr>
          <a:xfrm>
            <a:off x="6118550" y="28380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62" name="Google Shape;262;p29"/>
          <p:cNvSpPr txBox="1">
            <a:spLocks noGrp="1"/>
          </p:cNvSpPr>
          <p:nvPr>
            <p:ph type="subTitle" idx="1"/>
          </p:nvPr>
        </p:nvSpPr>
        <p:spPr>
          <a:xfrm>
            <a:off x="720000" y="17600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collection and Analysis</a:t>
            </a:r>
          </a:p>
        </p:txBody>
      </p:sp>
      <p:sp>
        <p:nvSpPr>
          <p:cNvPr id="263" name="Google Shape;263;p29"/>
          <p:cNvSpPr txBox="1">
            <a:spLocks noGrp="1"/>
          </p:cNvSpPr>
          <p:nvPr>
            <p:ph type="subTitle" idx="8"/>
          </p:nvPr>
        </p:nvSpPr>
        <p:spPr>
          <a:xfrm>
            <a:off x="3419275" y="1760075"/>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Analysing insights using KPI’s</a:t>
            </a:r>
            <a:endParaRPr dirty="0"/>
          </a:p>
        </p:txBody>
      </p:sp>
      <p:sp>
        <p:nvSpPr>
          <p:cNvPr id="264" name="Google Shape;264;p29"/>
          <p:cNvSpPr txBox="1">
            <a:spLocks noGrp="1"/>
          </p:cNvSpPr>
          <p:nvPr>
            <p:ph type="subTitle" idx="9"/>
          </p:nvPr>
        </p:nvSpPr>
        <p:spPr>
          <a:xfrm>
            <a:off x="6118550" y="1760074"/>
            <a:ext cx="2305500" cy="10177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Used Excel, Tableau, Power BI and SQL</a:t>
            </a:r>
            <a:endParaRPr dirty="0"/>
          </a:p>
        </p:txBody>
      </p:sp>
      <p:sp>
        <p:nvSpPr>
          <p:cNvPr id="265" name="Google Shape;265;p29"/>
          <p:cNvSpPr txBox="1">
            <a:spLocks noGrp="1"/>
          </p:cNvSpPr>
          <p:nvPr>
            <p:ph type="subTitle" idx="13"/>
          </p:nvPr>
        </p:nvSpPr>
        <p:spPr>
          <a:xfrm>
            <a:off x="720000" y="3345950"/>
            <a:ext cx="2305500" cy="13085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Created different Dashboards on Stock market analysis</a:t>
            </a:r>
            <a:endParaRPr dirty="0"/>
          </a:p>
        </p:txBody>
      </p:sp>
      <p:sp>
        <p:nvSpPr>
          <p:cNvPr id="266" name="Google Shape;266;p29"/>
          <p:cNvSpPr txBox="1">
            <a:spLocks noGrp="1"/>
          </p:cNvSpPr>
          <p:nvPr>
            <p:ph type="subTitle" idx="14"/>
          </p:nvPr>
        </p:nvSpPr>
        <p:spPr>
          <a:xfrm>
            <a:off x="3419275" y="3345950"/>
            <a:ext cx="2305500" cy="750900"/>
          </a:xfrm>
          <a:prstGeom prst="rect">
            <a:avLst/>
          </a:prstGeom>
        </p:spPr>
        <p:txBody>
          <a:bodyPr spcFirstLastPara="1" wrap="square" lIns="91425" tIns="91425" rIns="91425" bIns="91425" anchor="t" anchorCtr="0">
            <a:noAutofit/>
          </a:bodyPr>
          <a:lstStyle/>
          <a:p>
            <a:pPr marL="0" indent="0"/>
            <a:r>
              <a:rPr lang="en-IN" dirty="0"/>
              <a:t>Market opportunity</a:t>
            </a:r>
          </a:p>
          <a:p>
            <a:pPr marL="0" lvl="0" indent="0" algn="l" rtl="0">
              <a:spcBef>
                <a:spcPts val="0"/>
              </a:spcBef>
              <a:spcAft>
                <a:spcPts val="0"/>
              </a:spcAft>
              <a:buNone/>
            </a:pPr>
            <a:endParaRPr dirty="0"/>
          </a:p>
        </p:txBody>
      </p:sp>
      <p:sp>
        <p:nvSpPr>
          <p:cNvPr id="267" name="Google Shape;267;p29"/>
          <p:cNvSpPr txBox="1">
            <a:spLocks noGrp="1"/>
          </p:cNvSpPr>
          <p:nvPr>
            <p:ph type="subTitle" idx="15"/>
          </p:nvPr>
        </p:nvSpPr>
        <p:spPr>
          <a:xfrm>
            <a:off x="6118550" y="3345950"/>
            <a:ext cx="2305500" cy="75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Financial &amp; metrics</a:t>
            </a:r>
            <a:endParaRPr dirty="0"/>
          </a:p>
        </p:txBody>
      </p:sp>
      <p:grpSp>
        <p:nvGrpSpPr>
          <p:cNvPr id="268" name="Google Shape;268;p29"/>
          <p:cNvGrpSpPr/>
          <p:nvPr/>
        </p:nvGrpSpPr>
        <p:grpSpPr>
          <a:xfrm>
            <a:off x="1765014" y="4353004"/>
            <a:ext cx="1836653" cy="847647"/>
            <a:chOff x="2891631" y="2798962"/>
            <a:chExt cx="715013" cy="329991"/>
          </a:xfrm>
        </p:grpSpPr>
        <p:sp>
          <p:nvSpPr>
            <p:cNvPr id="269" name="Google Shape;269;p29"/>
            <p:cNvSpPr/>
            <p:nvPr/>
          </p:nvSpPr>
          <p:spPr>
            <a:xfrm>
              <a:off x="2948267" y="2937961"/>
              <a:ext cx="72075" cy="190468"/>
            </a:xfrm>
            <a:custGeom>
              <a:avLst/>
              <a:gdLst/>
              <a:ahLst/>
              <a:cxnLst/>
              <a:rect l="l" t="t" r="r" b="b"/>
              <a:pathLst>
                <a:path w="4256" h="11247" extrusionOk="0">
                  <a:moveTo>
                    <a:pt x="0" y="0"/>
                  </a:moveTo>
                  <a:lnTo>
                    <a:pt x="4256" y="0"/>
                  </a:lnTo>
                  <a:lnTo>
                    <a:pt x="4256" y="5624"/>
                  </a:lnTo>
                  <a:lnTo>
                    <a:pt x="4256" y="11247"/>
                  </a:lnTo>
                  <a:lnTo>
                    <a:pt x="0" y="11247"/>
                  </a:lnTo>
                  <a:lnTo>
                    <a:pt x="0" y="562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053274" y="2872061"/>
              <a:ext cx="72092" cy="256362"/>
            </a:xfrm>
            <a:custGeom>
              <a:avLst/>
              <a:gdLst/>
              <a:ahLst/>
              <a:cxnLst/>
              <a:rect l="l" t="t" r="r" b="b"/>
              <a:pathLst>
                <a:path w="4257" h="15138" extrusionOk="0">
                  <a:moveTo>
                    <a:pt x="1" y="1"/>
                  </a:moveTo>
                  <a:lnTo>
                    <a:pt x="4256" y="1"/>
                  </a:lnTo>
                  <a:lnTo>
                    <a:pt x="4256" y="7569"/>
                  </a:lnTo>
                  <a:lnTo>
                    <a:pt x="4256" y="15138"/>
                  </a:lnTo>
                  <a:lnTo>
                    <a:pt x="1" y="15138"/>
                  </a:lnTo>
                  <a:lnTo>
                    <a:pt x="1" y="7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158823" y="2838086"/>
              <a:ext cx="72075" cy="290859"/>
            </a:xfrm>
            <a:custGeom>
              <a:avLst/>
              <a:gdLst/>
              <a:ahLst/>
              <a:cxnLst/>
              <a:rect l="l" t="t" r="r" b="b"/>
              <a:pathLst>
                <a:path w="4256" h="17175" extrusionOk="0">
                  <a:moveTo>
                    <a:pt x="0" y="1"/>
                  </a:moveTo>
                  <a:lnTo>
                    <a:pt x="4255" y="1"/>
                  </a:lnTo>
                  <a:lnTo>
                    <a:pt x="4255" y="8603"/>
                  </a:lnTo>
                  <a:lnTo>
                    <a:pt x="4255" y="17174"/>
                  </a:lnTo>
                  <a:lnTo>
                    <a:pt x="0" y="17174"/>
                  </a:lnTo>
                  <a:lnTo>
                    <a:pt x="0" y="86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264356" y="2924581"/>
              <a:ext cx="72075" cy="204372"/>
            </a:xfrm>
            <a:custGeom>
              <a:avLst/>
              <a:gdLst/>
              <a:ahLst/>
              <a:cxnLst/>
              <a:rect l="l" t="t" r="r" b="b"/>
              <a:pathLst>
                <a:path w="4256" h="12068" extrusionOk="0">
                  <a:moveTo>
                    <a:pt x="0" y="0"/>
                  </a:moveTo>
                  <a:lnTo>
                    <a:pt x="4256" y="0"/>
                  </a:lnTo>
                  <a:lnTo>
                    <a:pt x="4256" y="6018"/>
                  </a:lnTo>
                  <a:lnTo>
                    <a:pt x="4256" y="12067"/>
                  </a:lnTo>
                  <a:lnTo>
                    <a:pt x="0" y="12067"/>
                  </a:lnTo>
                  <a:lnTo>
                    <a:pt x="0" y="601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369363" y="2813900"/>
              <a:ext cx="72092" cy="315042"/>
            </a:xfrm>
            <a:custGeom>
              <a:avLst/>
              <a:gdLst/>
              <a:ahLst/>
              <a:cxnLst/>
              <a:rect l="l" t="t" r="r" b="b"/>
              <a:pathLst>
                <a:path w="4257" h="18603" extrusionOk="0">
                  <a:moveTo>
                    <a:pt x="1" y="0"/>
                  </a:moveTo>
                  <a:lnTo>
                    <a:pt x="4256" y="0"/>
                  </a:lnTo>
                  <a:lnTo>
                    <a:pt x="4256" y="9301"/>
                  </a:lnTo>
                  <a:lnTo>
                    <a:pt x="4256" y="18602"/>
                  </a:lnTo>
                  <a:lnTo>
                    <a:pt x="1" y="18602"/>
                  </a:lnTo>
                  <a:lnTo>
                    <a:pt x="1" y="93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474912" y="2798962"/>
              <a:ext cx="72075" cy="329453"/>
            </a:xfrm>
            <a:custGeom>
              <a:avLst/>
              <a:gdLst/>
              <a:ahLst/>
              <a:cxnLst/>
              <a:rect l="l" t="t" r="r" b="b"/>
              <a:pathLst>
                <a:path w="4256" h="19454" extrusionOk="0">
                  <a:moveTo>
                    <a:pt x="0" y="1"/>
                  </a:moveTo>
                  <a:lnTo>
                    <a:pt x="4255" y="1"/>
                  </a:lnTo>
                  <a:lnTo>
                    <a:pt x="4255" y="9727"/>
                  </a:lnTo>
                  <a:lnTo>
                    <a:pt x="4255" y="19454"/>
                  </a:lnTo>
                  <a:lnTo>
                    <a:pt x="0" y="19454"/>
                  </a:lnTo>
                  <a:lnTo>
                    <a:pt x="0" y="97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2891631" y="2820065"/>
              <a:ext cx="715013" cy="300630"/>
            </a:xfrm>
            <a:custGeom>
              <a:avLst/>
              <a:gdLst/>
              <a:ahLst/>
              <a:cxnLst/>
              <a:rect l="l" t="t" r="r" b="b"/>
              <a:pathLst>
                <a:path w="42221" h="17752" extrusionOk="0">
                  <a:moveTo>
                    <a:pt x="42220" y="1"/>
                  </a:moveTo>
                  <a:lnTo>
                    <a:pt x="39545" y="882"/>
                  </a:lnTo>
                  <a:cubicBezTo>
                    <a:pt x="39880" y="973"/>
                    <a:pt x="40123" y="1186"/>
                    <a:pt x="40366" y="1369"/>
                  </a:cubicBezTo>
                  <a:lnTo>
                    <a:pt x="37479" y="3952"/>
                  </a:lnTo>
                  <a:lnTo>
                    <a:pt x="31247" y="4773"/>
                  </a:lnTo>
                  <a:lnTo>
                    <a:pt x="25077" y="11247"/>
                  </a:lnTo>
                  <a:lnTo>
                    <a:pt x="18937" y="6201"/>
                  </a:lnTo>
                  <a:cubicBezTo>
                    <a:pt x="16809" y="6870"/>
                    <a:pt x="14682" y="7569"/>
                    <a:pt x="12584" y="8299"/>
                  </a:cubicBezTo>
                  <a:cubicBezTo>
                    <a:pt x="10396" y="9606"/>
                    <a:pt x="8177" y="10913"/>
                    <a:pt x="5989" y="12250"/>
                  </a:cubicBezTo>
                  <a:lnTo>
                    <a:pt x="1" y="17478"/>
                  </a:lnTo>
                  <a:lnTo>
                    <a:pt x="244" y="17752"/>
                  </a:lnTo>
                  <a:lnTo>
                    <a:pt x="6201" y="12493"/>
                  </a:lnTo>
                  <a:lnTo>
                    <a:pt x="12736" y="8663"/>
                  </a:lnTo>
                  <a:lnTo>
                    <a:pt x="18846" y="6657"/>
                  </a:lnTo>
                  <a:lnTo>
                    <a:pt x="25108" y="11794"/>
                  </a:lnTo>
                  <a:lnTo>
                    <a:pt x="31430" y="5168"/>
                  </a:lnTo>
                  <a:lnTo>
                    <a:pt x="37631" y="4347"/>
                  </a:lnTo>
                  <a:lnTo>
                    <a:pt x="40640" y="1673"/>
                  </a:lnTo>
                  <a:cubicBezTo>
                    <a:pt x="40822" y="1916"/>
                    <a:pt x="40944" y="2220"/>
                    <a:pt x="41035" y="2554"/>
                  </a:cubicBezTo>
                  <a:lnTo>
                    <a:pt x="42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865613" y="539550"/>
            <a:ext cx="3375900" cy="108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 of</a:t>
            </a:r>
            <a:br>
              <a:rPr lang="en" dirty="0"/>
            </a:br>
            <a:r>
              <a:rPr lang="en" dirty="0">
                <a:solidFill>
                  <a:schemeClr val="accent1"/>
                </a:solidFill>
              </a:rPr>
              <a:t>the Project</a:t>
            </a:r>
            <a:endParaRPr dirty="0">
              <a:solidFill>
                <a:schemeClr val="accent1"/>
              </a:solidFill>
            </a:endParaRPr>
          </a:p>
        </p:txBody>
      </p:sp>
      <p:sp>
        <p:nvSpPr>
          <p:cNvPr id="281" name="Google Shape;281;p30"/>
          <p:cNvSpPr txBox="1">
            <a:spLocks noGrp="1"/>
          </p:cNvSpPr>
          <p:nvPr>
            <p:ph type="subTitle" idx="1"/>
          </p:nvPr>
        </p:nvSpPr>
        <p:spPr>
          <a:xfrm>
            <a:off x="865613" y="1762900"/>
            <a:ext cx="3375900" cy="28410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IN" sz="1400" dirty="0">
                <a:latin typeface="Arial Rounded MT Bold" panose="020F0704030504030204" pitchFamily="34" charset="0"/>
              </a:rPr>
              <a:t>The Primary objective of this dataset is to provide insights into the Stock Market performance of the selected major companies.</a:t>
            </a:r>
          </a:p>
          <a:p>
            <a:pPr marL="0" lvl="0" indent="0" algn="l" rtl="0">
              <a:spcBef>
                <a:spcPts val="0"/>
              </a:spcBef>
              <a:spcAft>
                <a:spcPts val="0"/>
              </a:spcAft>
              <a:buNone/>
            </a:pPr>
            <a:endParaRPr lang="en-IN" sz="1400" dirty="0">
              <a:latin typeface="Arial Rounded MT Bold" panose="020F0704030504030204" pitchFamily="34" charset="0"/>
            </a:endParaRPr>
          </a:p>
          <a:p>
            <a:pPr marL="171450" lvl="0" indent="-171450" algn="l" rtl="0">
              <a:spcBef>
                <a:spcPts val="0"/>
              </a:spcBef>
              <a:spcAft>
                <a:spcPts val="0"/>
              </a:spcAft>
              <a:buFont typeface="Wingdings" panose="05000000000000000000" pitchFamily="2" charset="2"/>
              <a:buChar char="q"/>
            </a:pPr>
            <a:r>
              <a:rPr lang="en-IN" sz="1400" dirty="0">
                <a:latin typeface="Arial Rounded MT Bold" panose="020F0704030504030204" pitchFamily="34" charset="0"/>
              </a:rPr>
              <a:t> We aim to identify patterns, trends and anomalies in the stocks behaviour over time to make informed decisions regarding the Stock purchases.</a:t>
            </a:r>
            <a:endParaRPr sz="1400" dirty="0">
              <a:latin typeface="Arial Rounded MT Bold" panose="020F0704030504030204" pitchFamily="34" charset="0"/>
            </a:endParaRPr>
          </a:p>
        </p:txBody>
      </p:sp>
      <p:pic>
        <p:nvPicPr>
          <p:cNvPr id="282" name="Google Shape;282;p30"/>
          <p:cNvPicPr preferRelativeResize="0">
            <a:picLocks noGrp="1"/>
          </p:cNvPicPr>
          <p:nvPr>
            <p:ph type="pic" idx="2"/>
          </p:nvPr>
        </p:nvPicPr>
        <p:blipFill rotWithShape="1">
          <a:blip r:embed="rId3">
            <a:alphaModFix/>
          </a:blip>
          <a:srcRect l="42717" r="233"/>
          <a:stretch/>
        </p:blipFill>
        <p:spPr>
          <a:xfrm>
            <a:off x="4804688" y="539550"/>
            <a:ext cx="3473700" cy="4064400"/>
          </a:xfrm>
          <a:prstGeom prst="roundRect">
            <a:avLst>
              <a:gd name="adj" fmla="val 6231"/>
            </a:avLst>
          </a:prstGeom>
        </p:spPr>
      </p:pic>
      <p:grpSp>
        <p:nvGrpSpPr>
          <p:cNvPr id="283" name="Google Shape;283;p30"/>
          <p:cNvGrpSpPr/>
          <p:nvPr/>
        </p:nvGrpSpPr>
        <p:grpSpPr>
          <a:xfrm flipH="1">
            <a:off x="7780838" y="3125487"/>
            <a:ext cx="910201" cy="906939"/>
            <a:chOff x="6045213" y="2403762"/>
            <a:chExt cx="910201" cy="906939"/>
          </a:xfrm>
        </p:grpSpPr>
        <p:sp>
          <p:nvSpPr>
            <p:cNvPr id="284" name="Google Shape;284;p30"/>
            <p:cNvSpPr/>
            <p:nvPr/>
          </p:nvSpPr>
          <p:spPr>
            <a:xfrm>
              <a:off x="6045213" y="2429901"/>
              <a:ext cx="880800" cy="880800"/>
            </a:xfrm>
            <a:prstGeom prst="pie">
              <a:avLst>
                <a:gd name="adj1" fmla="val 0"/>
                <a:gd name="adj2" fmla="val 16147144"/>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285" name="Google Shape;285;p30"/>
            <p:cNvSpPr/>
            <p:nvPr/>
          </p:nvSpPr>
          <p:spPr>
            <a:xfrm>
              <a:off x="6074614" y="2403762"/>
              <a:ext cx="880800" cy="880800"/>
            </a:xfrm>
            <a:prstGeom prst="pie">
              <a:avLst>
                <a:gd name="adj1" fmla="val 16092614"/>
                <a:gd name="adj2" fmla="val 2157852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2" name="Google Shape;1053;p47">
            <a:extLst>
              <a:ext uri="{FF2B5EF4-FFF2-40B4-BE49-F238E27FC236}">
                <a16:creationId xmlns:a16="http://schemas.microsoft.com/office/drawing/2014/main" id="{C49FD87A-888F-7250-22C7-6D9C18256D5D}"/>
              </a:ext>
            </a:extLst>
          </p:cNvPr>
          <p:cNvSpPr/>
          <p:nvPr/>
        </p:nvSpPr>
        <p:spPr>
          <a:xfrm>
            <a:off x="302438" y="4451459"/>
            <a:ext cx="667380" cy="556959"/>
          </a:xfrm>
          <a:custGeom>
            <a:avLst/>
            <a:gdLst/>
            <a:ahLst/>
            <a:cxnLst/>
            <a:rect l="l" t="t" r="r" b="b"/>
            <a:pathLst>
              <a:path w="112774" h="112063" extrusionOk="0">
                <a:moveTo>
                  <a:pt x="89941" y="17404"/>
                </a:moveTo>
                <a:lnTo>
                  <a:pt x="104892" y="30720"/>
                </a:lnTo>
                <a:lnTo>
                  <a:pt x="104892" y="37729"/>
                </a:lnTo>
                <a:lnTo>
                  <a:pt x="99519" y="37729"/>
                </a:lnTo>
                <a:cubicBezTo>
                  <a:pt x="97650" y="37729"/>
                  <a:pt x="96249" y="39130"/>
                  <a:pt x="96249" y="40999"/>
                </a:cubicBezTo>
                <a:lnTo>
                  <a:pt x="96249" y="106644"/>
                </a:lnTo>
                <a:lnTo>
                  <a:pt x="83867" y="106644"/>
                </a:lnTo>
                <a:lnTo>
                  <a:pt x="83867" y="41233"/>
                </a:lnTo>
                <a:cubicBezTo>
                  <a:pt x="83867" y="39597"/>
                  <a:pt x="82466" y="37962"/>
                  <a:pt x="80597" y="37962"/>
                </a:cubicBezTo>
                <a:lnTo>
                  <a:pt x="75224" y="37962"/>
                </a:lnTo>
                <a:lnTo>
                  <a:pt x="75224" y="30720"/>
                </a:lnTo>
                <a:lnTo>
                  <a:pt x="89941" y="17404"/>
                </a:lnTo>
                <a:close/>
                <a:moveTo>
                  <a:pt x="31538" y="77443"/>
                </a:moveTo>
                <a:lnTo>
                  <a:pt x="31538" y="106878"/>
                </a:lnTo>
                <a:lnTo>
                  <a:pt x="19390" y="106878"/>
                </a:lnTo>
                <a:lnTo>
                  <a:pt x="19390" y="77443"/>
                </a:lnTo>
                <a:close/>
                <a:moveTo>
                  <a:pt x="64010" y="64127"/>
                </a:moveTo>
                <a:lnTo>
                  <a:pt x="64010" y="106878"/>
                </a:lnTo>
                <a:lnTo>
                  <a:pt x="51863" y="106878"/>
                </a:lnTo>
                <a:lnTo>
                  <a:pt x="51863" y="64127"/>
                </a:lnTo>
                <a:close/>
                <a:moveTo>
                  <a:pt x="3184" y="0"/>
                </a:moveTo>
                <a:cubicBezTo>
                  <a:pt x="1578" y="0"/>
                  <a:pt x="1" y="1052"/>
                  <a:pt x="1" y="3154"/>
                </a:cubicBezTo>
                <a:lnTo>
                  <a:pt x="1" y="108747"/>
                </a:lnTo>
                <a:cubicBezTo>
                  <a:pt x="1" y="110382"/>
                  <a:pt x="1636" y="111784"/>
                  <a:pt x="3271" y="111784"/>
                </a:cubicBezTo>
                <a:lnTo>
                  <a:pt x="109097" y="111784"/>
                </a:lnTo>
                <a:cubicBezTo>
                  <a:pt x="109539" y="111977"/>
                  <a:pt x="109928" y="112062"/>
                  <a:pt x="110264" y="112062"/>
                </a:cubicBezTo>
                <a:cubicBezTo>
                  <a:pt x="112773" y="112062"/>
                  <a:pt x="112311" y="107290"/>
                  <a:pt x="108397" y="106878"/>
                </a:cubicBezTo>
                <a:lnTo>
                  <a:pt x="102790" y="106878"/>
                </a:lnTo>
                <a:lnTo>
                  <a:pt x="102790" y="44503"/>
                </a:lnTo>
                <a:lnTo>
                  <a:pt x="108397" y="44503"/>
                </a:lnTo>
                <a:cubicBezTo>
                  <a:pt x="110266" y="44503"/>
                  <a:pt x="111667" y="43102"/>
                  <a:pt x="111667" y="41233"/>
                </a:cubicBezTo>
                <a:lnTo>
                  <a:pt x="111667" y="29319"/>
                </a:lnTo>
                <a:cubicBezTo>
                  <a:pt x="111667" y="28384"/>
                  <a:pt x="111434" y="27450"/>
                  <a:pt x="110499" y="26982"/>
                </a:cubicBezTo>
                <a:lnTo>
                  <a:pt x="92277" y="10396"/>
                </a:lnTo>
                <a:cubicBezTo>
                  <a:pt x="91693" y="9812"/>
                  <a:pt x="90934" y="9520"/>
                  <a:pt x="90175" y="9520"/>
                </a:cubicBezTo>
                <a:cubicBezTo>
                  <a:pt x="89416" y="9520"/>
                  <a:pt x="88656" y="9812"/>
                  <a:pt x="88072" y="10396"/>
                </a:cubicBezTo>
                <a:lnTo>
                  <a:pt x="69851" y="26982"/>
                </a:lnTo>
                <a:cubicBezTo>
                  <a:pt x="69383" y="27450"/>
                  <a:pt x="68683" y="28384"/>
                  <a:pt x="68683" y="29319"/>
                </a:cubicBezTo>
                <a:lnTo>
                  <a:pt x="68683" y="41233"/>
                </a:lnTo>
                <a:cubicBezTo>
                  <a:pt x="68683" y="43102"/>
                  <a:pt x="70084" y="44503"/>
                  <a:pt x="71953" y="44503"/>
                </a:cubicBezTo>
                <a:lnTo>
                  <a:pt x="77560" y="44503"/>
                </a:lnTo>
                <a:lnTo>
                  <a:pt x="77560" y="106878"/>
                </a:lnTo>
                <a:lnTo>
                  <a:pt x="70552" y="106878"/>
                </a:lnTo>
                <a:lnTo>
                  <a:pt x="70552" y="60856"/>
                </a:lnTo>
                <a:cubicBezTo>
                  <a:pt x="70552" y="58987"/>
                  <a:pt x="68916" y="57586"/>
                  <a:pt x="67281" y="57586"/>
                </a:cubicBezTo>
                <a:lnTo>
                  <a:pt x="48592" y="57586"/>
                </a:lnTo>
                <a:cubicBezTo>
                  <a:pt x="46723" y="57586"/>
                  <a:pt x="45321" y="58987"/>
                  <a:pt x="45321" y="60856"/>
                </a:cubicBezTo>
                <a:lnTo>
                  <a:pt x="45321" y="106878"/>
                </a:lnTo>
                <a:lnTo>
                  <a:pt x="38313" y="106878"/>
                </a:lnTo>
                <a:lnTo>
                  <a:pt x="38313" y="74172"/>
                </a:lnTo>
                <a:cubicBezTo>
                  <a:pt x="38313" y="72537"/>
                  <a:pt x="36911" y="71135"/>
                  <a:pt x="35042" y="71135"/>
                </a:cubicBezTo>
                <a:lnTo>
                  <a:pt x="16354" y="71135"/>
                </a:lnTo>
                <a:cubicBezTo>
                  <a:pt x="14718" y="71135"/>
                  <a:pt x="13317" y="72537"/>
                  <a:pt x="13317" y="74172"/>
                </a:cubicBezTo>
                <a:lnTo>
                  <a:pt x="13317" y="106878"/>
                </a:lnTo>
                <a:lnTo>
                  <a:pt x="6542" y="106878"/>
                </a:lnTo>
                <a:lnTo>
                  <a:pt x="6542" y="64594"/>
                </a:lnTo>
                <a:lnTo>
                  <a:pt x="17054" y="64594"/>
                </a:lnTo>
                <a:cubicBezTo>
                  <a:pt x="21493" y="64360"/>
                  <a:pt x="21493" y="58286"/>
                  <a:pt x="17054" y="57819"/>
                </a:cubicBezTo>
                <a:lnTo>
                  <a:pt x="6542" y="57819"/>
                </a:lnTo>
                <a:lnTo>
                  <a:pt x="6542" y="51979"/>
                </a:lnTo>
                <a:lnTo>
                  <a:pt x="12849" y="51979"/>
                </a:lnTo>
                <a:cubicBezTo>
                  <a:pt x="17288" y="51745"/>
                  <a:pt x="17288" y="45671"/>
                  <a:pt x="12849" y="45204"/>
                </a:cubicBezTo>
                <a:lnTo>
                  <a:pt x="6542" y="45204"/>
                </a:lnTo>
                <a:lnTo>
                  <a:pt x="6542" y="39364"/>
                </a:lnTo>
                <a:lnTo>
                  <a:pt x="12849" y="39364"/>
                </a:lnTo>
                <a:cubicBezTo>
                  <a:pt x="17288" y="39130"/>
                  <a:pt x="17288" y="33056"/>
                  <a:pt x="12849" y="32823"/>
                </a:cubicBezTo>
                <a:lnTo>
                  <a:pt x="6542" y="32823"/>
                </a:lnTo>
                <a:lnTo>
                  <a:pt x="6542" y="26982"/>
                </a:lnTo>
                <a:lnTo>
                  <a:pt x="12849" y="26982"/>
                </a:lnTo>
                <a:cubicBezTo>
                  <a:pt x="17288" y="26515"/>
                  <a:pt x="17288" y="20441"/>
                  <a:pt x="12849" y="20208"/>
                </a:cubicBezTo>
                <a:lnTo>
                  <a:pt x="6542" y="20208"/>
                </a:lnTo>
                <a:lnTo>
                  <a:pt x="6542" y="14367"/>
                </a:lnTo>
                <a:lnTo>
                  <a:pt x="17054" y="14367"/>
                </a:lnTo>
                <a:cubicBezTo>
                  <a:pt x="21493" y="14134"/>
                  <a:pt x="21493" y="7826"/>
                  <a:pt x="17054" y="7593"/>
                </a:cubicBezTo>
                <a:lnTo>
                  <a:pt x="6542" y="7593"/>
                </a:lnTo>
                <a:lnTo>
                  <a:pt x="6542" y="3154"/>
                </a:lnTo>
                <a:cubicBezTo>
                  <a:pt x="6425" y="1052"/>
                  <a:pt x="4790" y="0"/>
                  <a:pt x="3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5"/>
          <p:cNvSpPr txBox="1">
            <a:spLocks noGrp="1"/>
          </p:cNvSpPr>
          <p:nvPr>
            <p:ph type="title"/>
          </p:nvPr>
        </p:nvSpPr>
        <p:spPr>
          <a:xfrm>
            <a:off x="449837" y="1817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1 Average </a:t>
            </a:r>
            <a:r>
              <a:rPr lang="en" dirty="0">
                <a:solidFill>
                  <a:schemeClr val="accent1"/>
                </a:solidFill>
              </a:rPr>
              <a:t>Daily Trading Volume</a:t>
            </a:r>
            <a:endParaRPr dirty="0">
              <a:solidFill>
                <a:schemeClr val="accent1"/>
              </a:solidFill>
            </a:endParaRPr>
          </a:p>
        </p:txBody>
      </p:sp>
      <p:sp>
        <p:nvSpPr>
          <p:cNvPr id="2" name="Google Shape;1025;p46">
            <a:extLst>
              <a:ext uri="{FF2B5EF4-FFF2-40B4-BE49-F238E27FC236}">
                <a16:creationId xmlns:a16="http://schemas.microsoft.com/office/drawing/2014/main" id="{827CB968-53D5-6AAC-9FEC-17FAB6E3D56E}"/>
              </a:ext>
            </a:extLst>
          </p:cNvPr>
          <p:cNvSpPr/>
          <p:nvPr/>
        </p:nvSpPr>
        <p:spPr>
          <a:xfrm>
            <a:off x="8694163" y="565521"/>
            <a:ext cx="488828" cy="488828"/>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3" name="Google Shape;1026;p46">
            <a:extLst>
              <a:ext uri="{FF2B5EF4-FFF2-40B4-BE49-F238E27FC236}">
                <a16:creationId xmlns:a16="http://schemas.microsoft.com/office/drawing/2014/main" id="{8F93D432-CD62-7AE9-0B0A-243EF40E8C59}"/>
              </a:ext>
            </a:extLst>
          </p:cNvPr>
          <p:cNvSpPr/>
          <p:nvPr/>
        </p:nvSpPr>
        <p:spPr>
          <a:xfrm>
            <a:off x="8856770" y="684419"/>
            <a:ext cx="163614" cy="251032"/>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493;p32">
            <a:extLst>
              <a:ext uri="{FF2B5EF4-FFF2-40B4-BE49-F238E27FC236}">
                <a16:creationId xmlns:a16="http://schemas.microsoft.com/office/drawing/2014/main" id="{C6E793E0-1A38-9E08-3CD7-1BDC2D0DE055}"/>
              </a:ext>
            </a:extLst>
          </p:cNvPr>
          <p:cNvGrpSpPr/>
          <p:nvPr/>
        </p:nvGrpSpPr>
        <p:grpSpPr>
          <a:xfrm>
            <a:off x="-568489" y="3987133"/>
            <a:ext cx="1542000" cy="1212600"/>
            <a:chOff x="7602000" y="1166663"/>
            <a:chExt cx="1542000" cy="1212600"/>
          </a:xfrm>
        </p:grpSpPr>
        <p:sp>
          <p:nvSpPr>
            <p:cNvPr id="5" name="Google Shape;494;p32">
              <a:extLst>
                <a:ext uri="{FF2B5EF4-FFF2-40B4-BE49-F238E27FC236}">
                  <a16:creationId xmlns:a16="http://schemas.microsoft.com/office/drawing/2014/main" id="{B2AF0DF7-3E33-884A-D4F8-1471DC8E444C}"/>
                </a:ext>
              </a:extLst>
            </p:cNvPr>
            <p:cNvSpPr/>
            <p:nvPr/>
          </p:nvSpPr>
          <p:spPr>
            <a:xfrm>
              <a:off x="7602000" y="1166663"/>
              <a:ext cx="1542000" cy="1212600"/>
            </a:xfrm>
            <a:prstGeom prst="roundRect">
              <a:avLst>
                <a:gd name="adj" fmla="val 13927"/>
              </a:avLst>
            </a:prstGeom>
            <a:solidFill>
              <a:srgbClr val="5FD3F6">
                <a:alpha val="150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 name="Google Shape;495;p32">
              <a:extLst>
                <a:ext uri="{FF2B5EF4-FFF2-40B4-BE49-F238E27FC236}">
                  <a16:creationId xmlns:a16="http://schemas.microsoft.com/office/drawing/2014/main" id="{C8C221A2-09A2-3BCF-431F-A29BFE21C16D}"/>
                </a:ext>
              </a:extLst>
            </p:cNvPr>
            <p:cNvSpPr/>
            <p:nvPr/>
          </p:nvSpPr>
          <p:spPr>
            <a:xfrm>
              <a:off x="7936588" y="1345701"/>
              <a:ext cx="880800" cy="880800"/>
            </a:xfrm>
            <a:prstGeom prst="pie">
              <a:avLst>
                <a:gd name="adj1" fmla="val 0"/>
                <a:gd name="adj2" fmla="val 1614714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7" name="Google Shape;496;p32">
              <a:extLst>
                <a:ext uri="{FF2B5EF4-FFF2-40B4-BE49-F238E27FC236}">
                  <a16:creationId xmlns:a16="http://schemas.microsoft.com/office/drawing/2014/main" id="{A643C3AB-267E-A3DA-6881-ED27CBB131A3}"/>
                </a:ext>
              </a:extLst>
            </p:cNvPr>
            <p:cNvSpPr/>
            <p:nvPr/>
          </p:nvSpPr>
          <p:spPr>
            <a:xfrm>
              <a:off x="7965989" y="1319562"/>
              <a:ext cx="880800" cy="880800"/>
            </a:xfrm>
            <a:prstGeom prst="pie">
              <a:avLst>
                <a:gd name="adj1" fmla="val 16092614"/>
                <a:gd name="adj2" fmla="val 2157852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 name="Google Shape;497;p32">
              <a:extLst>
                <a:ext uri="{FF2B5EF4-FFF2-40B4-BE49-F238E27FC236}">
                  <a16:creationId xmlns:a16="http://schemas.microsoft.com/office/drawing/2014/main" id="{5EC33E25-C60D-8A45-B883-78CCC2B0C9B4}"/>
                </a:ext>
              </a:extLst>
            </p:cNvPr>
            <p:cNvSpPr/>
            <p:nvPr/>
          </p:nvSpPr>
          <p:spPr>
            <a:xfrm>
              <a:off x="8948172" y="1263750"/>
              <a:ext cx="83700" cy="8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9" name="Google Shape;498;p32">
              <a:extLst>
                <a:ext uri="{FF2B5EF4-FFF2-40B4-BE49-F238E27FC236}">
                  <a16:creationId xmlns:a16="http://schemas.microsoft.com/office/drawing/2014/main" id="{DCB6E028-DB1E-559B-5D77-B245C4DE4364}"/>
                </a:ext>
              </a:extLst>
            </p:cNvPr>
            <p:cNvSpPr/>
            <p:nvPr/>
          </p:nvSpPr>
          <p:spPr>
            <a:xfrm>
              <a:off x="8820975" y="1263750"/>
              <a:ext cx="83700" cy="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sp>
        <p:nvSpPr>
          <p:cNvPr id="10" name="TextBox 9">
            <a:extLst>
              <a:ext uri="{FF2B5EF4-FFF2-40B4-BE49-F238E27FC236}">
                <a16:creationId xmlns:a16="http://schemas.microsoft.com/office/drawing/2014/main" id="{8F09275D-4DC9-1E21-2C18-85667A9A49D3}"/>
              </a:ext>
            </a:extLst>
          </p:cNvPr>
          <p:cNvSpPr txBox="1"/>
          <p:nvPr/>
        </p:nvSpPr>
        <p:spPr>
          <a:xfrm>
            <a:off x="1618410" y="3742846"/>
            <a:ext cx="7564581" cy="1200329"/>
          </a:xfrm>
          <a:prstGeom prst="rect">
            <a:avLst/>
          </a:prstGeom>
          <a:noFill/>
        </p:spPr>
        <p:txBody>
          <a:bodyPr wrap="square" rtlCol="0">
            <a:spAutoFit/>
          </a:bodyPr>
          <a:lstStyle/>
          <a:p>
            <a:r>
              <a:rPr lang="en-IN" sz="1200" dirty="0">
                <a:solidFill>
                  <a:srgbClr val="FFFFFF"/>
                </a:solidFill>
                <a:latin typeface="Arial Rounded MT Bold" panose="020F0704030504030204" pitchFamily="34" charset="0"/>
              </a:rPr>
              <a:t>The Year 1988 stands out with the highest average volume of 5811608.926</a:t>
            </a:r>
          </a:p>
          <a:p>
            <a:endParaRPr lang="en-IN" sz="1200" dirty="0">
              <a:solidFill>
                <a:srgbClr val="FFFFFF"/>
              </a:solidFill>
              <a:latin typeface="Arial Rounded MT Bold" panose="020F0704030504030204" pitchFamily="34" charset="0"/>
            </a:endParaRPr>
          </a:p>
          <a:p>
            <a:endParaRPr lang="en-IN" sz="1200" dirty="0">
              <a:solidFill>
                <a:srgbClr val="FFFFFF"/>
              </a:solidFill>
              <a:latin typeface="Arial Rounded MT Bold" panose="020F0704030504030204" pitchFamily="34" charset="0"/>
            </a:endParaRPr>
          </a:p>
          <a:p>
            <a:r>
              <a:rPr lang="en-IN" sz="1200" dirty="0">
                <a:solidFill>
                  <a:srgbClr val="FFFFFF"/>
                </a:solidFill>
                <a:latin typeface="Arial Rounded MT Bold" panose="020F0704030504030204" pitchFamily="34" charset="0"/>
              </a:rPr>
              <a:t>This year experienced the highest average trading volume, likely due to the market’s recovery phase. This period saw increased investor activity as confidence was being restored and opportunities were plentiful in a rebounding market.</a:t>
            </a:r>
          </a:p>
        </p:txBody>
      </p:sp>
      <p:sp>
        <p:nvSpPr>
          <p:cNvPr id="11" name="Google Shape;894;p43">
            <a:extLst>
              <a:ext uri="{FF2B5EF4-FFF2-40B4-BE49-F238E27FC236}">
                <a16:creationId xmlns:a16="http://schemas.microsoft.com/office/drawing/2014/main" id="{A6935595-94D5-C233-2B3E-601AE56168F2}"/>
              </a:ext>
            </a:extLst>
          </p:cNvPr>
          <p:cNvSpPr/>
          <p:nvPr/>
        </p:nvSpPr>
        <p:spPr>
          <a:xfrm>
            <a:off x="1497719" y="3856873"/>
            <a:ext cx="130126" cy="12693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2" name="Google Shape;893;p43">
            <a:extLst>
              <a:ext uri="{FF2B5EF4-FFF2-40B4-BE49-F238E27FC236}">
                <a16:creationId xmlns:a16="http://schemas.microsoft.com/office/drawing/2014/main" id="{F117A7E6-3401-299A-FC5D-09D6B619E30B}"/>
              </a:ext>
            </a:extLst>
          </p:cNvPr>
          <p:cNvSpPr/>
          <p:nvPr/>
        </p:nvSpPr>
        <p:spPr>
          <a:xfrm>
            <a:off x="1493002" y="4400024"/>
            <a:ext cx="130126" cy="126929"/>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3" name="Google Shape;465;p31">
            <a:extLst>
              <a:ext uri="{FF2B5EF4-FFF2-40B4-BE49-F238E27FC236}">
                <a16:creationId xmlns:a16="http://schemas.microsoft.com/office/drawing/2014/main" id="{28B27828-679D-6709-B888-7663A2FD8BBD}"/>
              </a:ext>
            </a:extLst>
          </p:cNvPr>
          <p:cNvSpPr/>
          <p:nvPr/>
        </p:nvSpPr>
        <p:spPr>
          <a:xfrm>
            <a:off x="7600385" y="4766057"/>
            <a:ext cx="433808" cy="433676"/>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4" name="Google Shape;466;p31">
            <a:extLst>
              <a:ext uri="{FF2B5EF4-FFF2-40B4-BE49-F238E27FC236}">
                <a16:creationId xmlns:a16="http://schemas.microsoft.com/office/drawing/2014/main" id="{64CB1A44-0481-769F-729B-5D1FDDED7114}"/>
              </a:ext>
            </a:extLst>
          </p:cNvPr>
          <p:cNvSpPr/>
          <p:nvPr/>
        </p:nvSpPr>
        <p:spPr>
          <a:xfrm>
            <a:off x="7715415" y="4874821"/>
            <a:ext cx="203748" cy="216148"/>
          </a:xfrm>
          <a:custGeom>
            <a:avLst/>
            <a:gdLst/>
            <a:ahLst/>
            <a:cxnLst/>
            <a:rect l="l" t="t" r="r" b="b"/>
            <a:pathLst>
              <a:path w="6445" h="6840" extrusionOk="0">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Picture 20">
            <a:extLst>
              <a:ext uri="{FF2B5EF4-FFF2-40B4-BE49-F238E27FC236}">
                <a16:creationId xmlns:a16="http://schemas.microsoft.com/office/drawing/2014/main" id="{EB975A1C-0CB5-AF83-FF3C-A1512ADF73F7}"/>
              </a:ext>
            </a:extLst>
          </p:cNvPr>
          <p:cNvPicPr>
            <a:picLocks noChangeAspect="1"/>
          </p:cNvPicPr>
          <p:nvPr/>
        </p:nvPicPr>
        <p:blipFill>
          <a:blip r:embed="rId3"/>
          <a:stretch>
            <a:fillRect/>
          </a:stretch>
        </p:blipFill>
        <p:spPr>
          <a:xfrm>
            <a:off x="828940" y="868516"/>
            <a:ext cx="7324897" cy="27655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32"/>
          <p:cNvSpPr txBox="1">
            <a:spLocks noGrp="1"/>
          </p:cNvSpPr>
          <p:nvPr>
            <p:ph type="title"/>
          </p:nvPr>
        </p:nvSpPr>
        <p:spPr>
          <a:xfrm>
            <a:off x="429864" y="25316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2 Most </a:t>
            </a:r>
            <a:r>
              <a:rPr lang="en" dirty="0">
                <a:solidFill>
                  <a:schemeClr val="accent1"/>
                </a:solidFill>
              </a:rPr>
              <a:t>Volatile Stocks</a:t>
            </a:r>
            <a:endParaRPr dirty="0">
              <a:solidFill>
                <a:schemeClr val="accent1"/>
              </a:solidFill>
            </a:endParaRPr>
          </a:p>
        </p:txBody>
      </p:sp>
      <p:grpSp>
        <p:nvGrpSpPr>
          <p:cNvPr id="493" name="Google Shape;493;p32"/>
          <p:cNvGrpSpPr/>
          <p:nvPr/>
        </p:nvGrpSpPr>
        <p:grpSpPr>
          <a:xfrm>
            <a:off x="-374525" y="3391388"/>
            <a:ext cx="1542000" cy="1212600"/>
            <a:chOff x="7602000" y="1166663"/>
            <a:chExt cx="1542000" cy="1212600"/>
          </a:xfrm>
        </p:grpSpPr>
        <p:sp>
          <p:nvSpPr>
            <p:cNvPr id="494" name="Google Shape;494;p32"/>
            <p:cNvSpPr/>
            <p:nvPr/>
          </p:nvSpPr>
          <p:spPr>
            <a:xfrm>
              <a:off x="7602000" y="1166663"/>
              <a:ext cx="1542000" cy="1212600"/>
            </a:xfrm>
            <a:prstGeom prst="roundRect">
              <a:avLst>
                <a:gd name="adj" fmla="val 13927"/>
              </a:avLst>
            </a:prstGeom>
            <a:solidFill>
              <a:srgbClr val="5FD3F6">
                <a:alpha val="150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95" name="Google Shape;495;p32"/>
            <p:cNvSpPr/>
            <p:nvPr/>
          </p:nvSpPr>
          <p:spPr>
            <a:xfrm>
              <a:off x="7936588" y="1345701"/>
              <a:ext cx="880800" cy="880800"/>
            </a:xfrm>
            <a:prstGeom prst="pie">
              <a:avLst>
                <a:gd name="adj1" fmla="val 0"/>
                <a:gd name="adj2" fmla="val 16147144"/>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96" name="Google Shape;496;p32"/>
            <p:cNvSpPr/>
            <p:nvPr/>
          </p:nvSpPr>
          <p:spPr>
            <a:xfrm>
              <a:off x="7965989" y="1319562"/>
              <a:ext cx="880800" cy="880800"/>
            </a:xfrm>
            <a:prstGeom prst="pie">
              <a:avLst>
                <a:gd name="adj1" fmla="val 16092614"/>
                <a:gd name="adj2" fmla="val 2157852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97" name="Google Shape;497;p32"/>
            <p:cNvSpPr/>
            <p:nvPr/>
          </p:nvSpPr>
          <p:spPr>
            <a:xfrm>
              <a:off x="8948172" y="1263750"/>
              <a:ext cx="83700" cy="8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498" name="Google Shape;498;p32"/>
            <p:cNvSpPr/>
            <p:nvPr/>
          </p:nvSpPr>
          <p:spPr>
            <a:xfrm>
              <a:off x="8820975" y="1263750"/>
              <a:ext cx="83700" cy="83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grpSp>
        <p:nvGrpSpPr>
          <p:cNvPr id="499" name="Google Shape;499;p32"/>
          <p:cNvGrpSpPr/>
          <p:nvPr/>
        </p:nvGrpSpPr>
        <p:grpSpPr>
          <a:xfrm flipH="1">
            <a:off x="7642270" y="115688"/>
            <a:ext cx="1836653" cy="847647"/>
            <a:chOff x="2891631" y="2798962"/>
            <a:chExt cx="715013" cy="329991"/>
          </a:xfrm>
        </p:grpSpPr>
        <p:sp>
          <p:nvSpPr>
            <p:cNvPr id="500" name="Google Shape;500;p32"/>
            <p:cNvSpPr/>
            <p:nvPr/>
          </p:nvSpPr>
          <p:spPr>
            <a:xfrm>
              <a:off x="2948267" y="2937961"/>
              <a:ext cx="72075" cy="190468"/>
            </a:xfrm>
            <a:custGeom>
              <a:avLst/>
              <a:gdLst/>
              <a:ahLst/>
              <a:cxnLst/>
              <a:rect l="l" t="t" r="r" b="b"/>
              <a:pathLst>
                <a:path w="4256" h="11247" extrusionOk="0">
                  <a:moveTo>
                    <a:pt x="0" y="0"/>
                  </a:moveTo>
                  <a:lnTo>
                    <a:pt x="4256" y="0"/>
                  </a:lnTo>
                  <a:lnTo>
                    <a:pt x="4256" y="5624"/>
                  </a:lnTo>
                  <a:lnTo>
                    <a:pt x="4256" y="11247"/>
                  </a:lnTo>
                  <a:lnTo>
                    <a:pt x="0" y="11247"/>
                  </a:lnTo>
                  <a:lnTo>
                    <a:pt x="0" y="562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3053274" y="2872061"/>
              <a:ext cx="72092" cy="256362"/>
            </a:xfrm>
            <a:custGeom>
              <a:avLst/>
              <a:gdLst/>
              <a:ahLst/>
              <a:cxnLst/>
              <a:rect l="l" t="t" r="r" b="b"/>
              <a:pathLst>
                <a:path w="4257" h="15138" extrusionOk="0">
                  <a:moveTo>
                    <a:pt x="1" y="1"/>
                  </a:moveTo>
                  <a:lnTo>
                    <a:pt x="4256" y="1"/>
                  </a:lnTo>
                  <a:lnTo>
                    <a:pt x="4256" y="7569"/>
                  </a:lnTo>
                  <a:lnTo>
                    <a:pt x="4256" y="15138"/>
                  </a:lnTo>
                  <a:lnTo>
                    <a:pt x="1" y="15138"/>
                  </a:lnTo>
                  <a:lnTo>
                    <a:pt x="1" y="7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3158823" y="2838086"/>
              <a:ext cx="72075" cy="290859"/>
            </a:xfrm>
            <a:custGeom>
              <a:avLst/>
              <a:gdLst/>
              <a:ahLst/>
              <a:cxnLst/>
              <a:rect l="l" t="t" r="r" b="b"/>
              <a:pathLst>
                <a:path w="4256" h="17175" extrusionOk="0">
                  <a:moveTo>
                    <a:pt x="0" y="1"/>
                  </a:moveTo>
                  <a:lnTo>
                    <a:pt x="4255" y="1"/>
                  </a:lnTo>
                  <a:lnTo>
                    <a:pt x="4255" y="8603"/>
                  </a:lnTo>
                  <a:lnTo>
                    <a:pt x="4255" y="17174"/>
                  </a:lnTo>
                  <a:lnTo>
                    <a:pt x="0" y="17174"/>
                  </a:lnTo>
                  <a:lnTo>
                    <a:pt x="0" y="86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3264356" y="2924581"/>
              <a:ext cx="72075" cy="204372"/>
            </a:xfrm>
            <a:custGeom>
              <a:avLst/>
              <a:gdLst/>
              <a:ahLst/>
              <a:cxnLst/>
              <a:rect l="l" t="t" r="r" b="b"/>
              <a:pathLst>
                <a:path w="4256" h="12068" extrusionOk="0">
                  <a:moveTo>
                    <a:pt x="0" y="0"/>
                  </a:moveTo>
                  <a:lnTo>
                    <a:pt x="4256" y="0"/>
                  </a:lnTo>
                  <a:lnTo>
                    <a:pt x="4256" y="6018"/>
                  </a:lnTo>
                  <a:lnTo>
                    <a:pt x="4256" y="12067"/>
                  </a:lnTo>
                  <a:lnTo>
                    <a:pt x="0" y="12067"/>
                  </a:lnTo>
                  <a:lnTo>
                    <a:pt x="0" y="601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3369363" y="2813900"/>
              <a:ext cx="72092" cy="315042"/>
            </a:xfrm>
            <a:custGeom>
              <a:avLst/>
              <a:gdLst/>
              <a:ahLst/>
              <a:cxnLst/>
              <a:rect l="l" t="t" r="r" b="b"/>
              <a:pathLst>
                <a:path w="4257" h="18603" extrusionOk="0">
                  <a:moveTo>
                    <a:pt x="1" y="0"/>
                  </a:moveTo>
                  <a:lnTo>
                    <a:pt x="4256" y="0"/>
                  </a:lnTo>
                  <a:lnTo>
                    <a:pt x="4256" y="9301"/>
                  </a:lnTo>
                  <a:lnTo>
                    <a:pt x="4256" y="18602"/>
                  </a:lnTo>
                  <a:lnTo>
                    <a:pt x="1" y="18602"/>
                  </a:lnTo>
                  <a:lnTo>
                    <a:pt x="1" y="93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3474912" y="2798962"/>
              <a:ext cx="72075" cy="329453"/>
            </a:xfrm>
            <a:custGeom>
              <a:avLst/>
              <a:gdLst/>
              <a:ahLst/>
              <a:cxnLst/>
              <a:rect l="l" t="t" r="r" b="b"/>
              <a:pathLst>
                <a:path w="4256" h="19454" extrusionOk="0">
                  <a:moveTo>
                    <a:pt x="0" y="1"/>
                  </a:moveTo>
                  <a:lnTo>
                    <a:pt x="4255" y="1"/>
                  </a:lnTo>
                  <a:lnTo>
                    <a:pt x="4255" y="9727"/>
                  </a:lnTo>
                  <a:lnTo>
                    <a:pt x="4255" y="19454"/>
                  </a:lnTo>
                  <a:lnTo>
                    <a:pt x="0" y="19454"/>
                  </a:lnTo>
                  <a:lnTo>
                    <a:pt x="0" y="97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91631" y="2820065"/>
              <a:ext cx="715013" cy="300630"/>
            </a:xfrm>
            <a:custGeom>
              <a:avLst/>
              <a:gdLst/>
              <a:ahLst/>
              <a:cxnLst/>
              <a:rect l="l" t="t" r="r" b="b"/>
              <a:pathLst>
                <a:path w="42221" h="17752" extrusionOk="0">
                  <a:moveTo>
                    <a:pt x="42220" y="1"/>
                  </a:moveTo>
                  <a:lnTo>
                    <a:pt x="39545" y="882"/>
                  </a:lnTo>
                  <a:cubicBezTo>
                    <a:pt x="39880" y="973"/>
                    <a:pt x="40123" y="1186"/>
                    <a:pt x="40366" y="1369"/>
                  </a:cubicBezTo>
                  <a:lnTo>
                    <a:pt x="37479" y="3952"/>
                  </a:lnTo>
                  <a:lnTo>
                    <a:pt x="31247" y="4773"/>
                  </a:lnTo>
                  <a:lnTo>
                    <a:pt x="25077" y="11247"/>
                  </a:lnTo>
                  <a:lnTo>
                    <a:pt x="18937" y="6201"/>
                  </a:lnTo>
                  <a:cubicBezTo>
                    <a:pt x="16809" y="6870"/>
                    <a:pt x="14682" y="7569"/>
                    <a:pt x="12584" y="8299"/>
                  </a:cubicBezTo>
                  <a:cubicBezTo>
                    <a:pt x="10396" y="9606"/>
                    <a:pt x="8177" y="10913"/>
                    <a:pt x="5989" y="12250"/>
                  </a:cubicBezTo>
                  <a:lnTo>
                    <a:pt x="1" y="17478"/>
                  </a:lnTo>
                  <a:lnTo>
                    <a:pt x="244" y="17752"/>
                  </a:lnTo>
                  <a:lnTo>
                    <a:pt x="6201" y="12493"/>
                  </a:lnTo>
                  <a:lnTo>
                    <a:pt x="12736" y="8663"/>
                  </a:lnTo>
                  <a:lnTo>
                    <a:pt x="18846" y="6657"/>
                  </a:lnTo>
                  <a:lnTo>
                    <a:pt x="25108" y="11794"/>
                  </a:lnTo>
                  <a:lnTo>
                    <a:pt x="31430" y="5168"/>
                  </a:lnTo>
                  <a:lnTo>
                    <a:pt x="37631" y="4347"/>
                  </a:lnTo>
                  <a:lnTo>
                    <a:pt x="40640" y="1673"/>
                  </a:lnTo>
                  <a:cubicBezTo>
                    <a:pt x="40822" y="1916"/>
                    <a:pt x="40944" y="2220"/>
                    <a:pt x="41035" y="2554"/>
                  </a:cubicBezTo>
                  <a:lnTo>
                    <a:pt x="42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Subtitle 8">
            <a:extLst>
              <a:ext uri="{FF2B5EF4-FFF2-40B4-BE49-F238E27FC236}">
                <a16:creationId xmlns:a16="http://schemas.microsoft.com/office/drawing/2014/main" id="{D4A59152-03D4-87F1-7644-012C5831ECC8}"/>
              </a:ext>
            </a:extLst>
          </p:cNvPr>
          <p:cNvSpPr>
            <a:spLocks noGrp="1"/>
          </p:cNvSpPr>
          <p:nvPr>
            <p:ph type="subTitle" idx="2"/>
          </p:nvPr>
        </p:nvSpPr>
        <p:spPr>
          <a:xfrm>
            <a:off x="542301" y="1175351"/>
            <a:ext cx="3883537" cy="2783997"/>
          </a:xfrm>
        </p:spPr>
        <p:txBody>
          <a:bodyPr/>
          <a:lstStyle/>
          <a:p>
            <a:r>
              <a:rPr lang="en-IN" dirty="0">
                <a:latin typeface="Arial Rounded MT Bold" panose="020F0704030504030204" pitchFamily="34" charset="0"/>
              </a:rPr>
              <a:t>Beta is a measure of stocks volatility in a relation to the market as a whole.</a:t>
            </a:r>
          </a:p>
          <a:p>
            <a:endParaRPr lang="en-IN" dirty="0">
              <a:latin typeface="Arial Rounded MT Bold" panose="020F0704030504030204" pitchFamily="34" charset="0"/>
            </a:endParaRPr>
          </a:p>
          <a:p>
            <a:r>
              <a:rPr lang="en-IN" dirty="0">
                <a:latin typeface="Arial Rounded MT Bold" panose="020F0704030504030204" pitchFamily="34" charset="0"/>
              </a:rPr>
              <a:t>A beta of 1 indicates that stocks price tends to move in tandem with the market. A beta greater than 1 suggests the stock is more volatile than the market, while a beta less than 1 implies it’s less volatile.</a:t>
            </a:r>
          </a:p>
          <a:p>
            <a:endParaRPr lang="en-IN" dirty="0">
              <a:latin typeface="Arial Rounded MT Bold" panose="020F0704030504030204" pitchFamily="34" charset="0"/>
            </a:endParaRPr>
          </a:p>
          <a:p>
            <a:r>
              <a:rPr lang="en-IN" dirty="0">
                <a:latin typeface="Arial Rounded MT Bold" panose="020F0704030504030204" pitchFamily="34" charset="0"/>
              </a:rPr>
              <a:t>Considering the highest beta among the listed stocks, MSFT could be considered the most volatile in this context.    </a:t>
            </a:r>
          </a:p>
        </p:txBody>
      </p:sp>
      <p:sp>
        <p:nvSpPr>
          <p:cNvPr id="10" name="Google Shape;894;p43">
            <a:extLst>
              <a:ext uri="{FF2B5EF4-FFF2-40B4-BE49-F238E27FC236}">
                <a16:creationId xmlns:a16="http://schemas.microsoft.com/office/drawing/2014/main" id="{EF149EED-F48B-74DF-048C-E72ADDD1CCB6}"/>
              </a:ext>
            </a:extLst>
          </p:cNvPr>
          <p:cNvSpPr/>
          <p:nvPr/>
        </p:nvSpPr>
        <p:spPr>
          <a:xfrm>
            <a:off x="553882" y="1300912"/>
            <a:ext cx="130126" cy="12693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1" name="Google Shape;893;p43">
            <a:extLst>
              <a:ext uri="{FF2B5EF4-FFF2-40B4-BE49-F238E27FC236}">
                <a16:creationId xmlns:a16="http://schemas.microsoft.com/office/drawing/2014/main" id="{7224AB10-BBF2-E9BC-711C-682724A1520A}"/>
              </a:ext>
            </a:extLst>
          </p:cNvPr>
          <p:cNvSpPr/>
          <p:nvPr/>
        </p:nvSpPr>
        <p:spPr>
          <a:xfrm>
            <a:off x="566484" y="1842916"/>
            <a:ext cx="130126" cy="126929"/>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12" name="Google Shape;894;p43">
            <a:extLst>
              <a:ext uri="{FF2B5EF4-FFF2-40B4-BE49-F238E27FC236}">
                <a16:creationId xmlns:a16="http://schemas.microsoft.com/office/drawing/2014/main" id="{6020CC4E-632D-1C9F-0172-78C6F5AD2839}"/>
              </a:ext>
            </a:extLst>
          </p:cNvPr>
          <p:cNvSpPr/>
          <p:nvPr/>
        </p:nvSpPr>
        <p:spPr>
          <a:xfrm>
            <a:off x="563227" y="2951618"/>
            <a:ext cx="130126" cy="12693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pic>
        <p:nvPicPr>
          <p:cNvPr id="5" name="Picture 4">
            <a:extLst>
              <a:ext uri="{FF2B5EF4-FFF2-40B4-BE49-F238E27FC236}">
                <a16:creationId xmlns:a16="http://schemas.microsoft.com/office/drawing/2014/main" id="{E0CD442E-4F7B-A336-5F15-5993A98E066B}"/>
              </a:ext>
            </a:extLst>
          </p:cNvPr>
          <p:cNvPicPr>
            <a:picLocks noChangeAspect="1"/>
          </p:cNvPicPr>
          <p:nvPr/>
        </p:nvPicPr>
        <p:blipFill>
          <a:blip r:embed="rId3"/>
          <a:stretch>
            <a:fillRect/>
          </a:stretch>
        </p:blipFill>
        <p:spPr>
          <a:xfrm>
            <a:off x="4587647" y="1906380"/>
            <a:ext cx="4383472" cy="28965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3" name="Google Shape;543;p34"/>
          <p:cNvSpPr txBox="1">
            <a:spLocks noGrp="1"/>
          </p:cNvSpPr>
          <p:nvPr>
            <p:ph type="title"/>
          </p:nvPr>
        </p:nvSpPr>
        <p:spPr>
          <a:xfrm>
            <a:off x="296366" y="1630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KPI – 3 Stocks with </a:t>
            </a:r>
            <a:r>
              <a:rPr lang="en" sz="2400" dirty="0">
                <a:solidFill>
                  <a:schemeClr val="accent1"/>
                </a:solidFill>
              </a:rPr>
              <a:t>Highest and Lowest Dividend </a:t>
            </a:r>
            <a:endParaRPr sz="2400" dirty="0">
              <a:solidFill>
                <a:schemeClr val="accent1"/>
              </a:solidFill>
            </a:endParaRPr>
          </a:p>
        </p:txBody>
      </p:sp>
      <p:grpSp>
        <p:nvGrpSpPr>
          <p:cNvPr id="565" name="Google Shape;565;p34"/>
          <p:cNvGrpSpPr/>
          <p:nvPr/>
        </p:nvGrpSpPr>
        <p:grpSpPr>
          <a:xfrm>
            <a:off x="8401276" y="2235239"/>
            <a:ext cx="488828" cy="488828"/>
            <a:chOff x="3711125" y="728900"/>
            <a:chExt cx="662100" cy="662100"/>
          </a:xfrm>
        </p:grpSpPr>
        <p:sp>
          <p:nvSpPr>
            <p:cNvPr id="566" name="Google Shape;566;p34"/>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567" name="Google Shape;567;p34"/>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Subtitle 16">
            <a:extLst>
              <a:ext uri="{FF2B5EF4-FFF2-40B4-BE49-F238E27FC236}">
                <a16:creationId xmlns:a16="http://schemas.microsoft.com/office/drawing/2014/main" id="{FF31FC5F-9137-9B86-A547-F878050E4582}"/>
              </a:ext>
            </a:extLst>
          </p:cNvPr>
          <p:cNvSpPr>
            <a:spLocks noGrp="1"/>
          </p:cNvSpPr>
          <p:nvPr>
            <p:ph type="subTitle" idx="4"/>
          </p:nvPr>
        </p:nvSpPr>
        <p:spPr>
          <a:xfrm>
            <a:off x="4572000" y="1073727"/>
            <a:ext cx="3960703" cy="3546459"/>
          </a:xfrm>
        </p:spPr>
        <p:txBody>
          <a:bodyPr/>
          <a:lstStyle/>
          <a:p>
            <a:r>
              <a:rPr lang="en-IN" u="sng" dirty="0">
                <a:solidFill>
                  <a:schemeClr val="accent1"/>
                </a:solidFill>
                <a:latin typeface="Arial Rounded MT Bold" panose="020F0704030504030204" pitchFamily="34" charset="0"/>
              </a:rPr>
              <a:t>Highest Dividend Stock</a:t>
            </a:r>
            <a:r>
              <a:rPr lang="en-IN" dirty="0">
                <a:solidFill>
                  <a:schemeClr val="accent1"/>
                </a:solidFill>
                <a:latin typeface="Arial Rounded MT Bold" panose="020F0704030504030204" pitchFamily="34" charset="0"/>
              </a:rPr>
              <a:t>:</a:t>
            </a:r>
          </a:p>
          <a:p>
            <a:r>
              <a:rPr lang="en-IN" dirty="0">
                <a:latin typeface="Arial Rounded MT Bold" panose="020F0704030504030204" pitchFamily="34" charset="0"/>
              </a:rPr>
              <a:t>        The stock with the highest average dividend amount is AMZN with an average dividend amount of 0.302235 indicating it provides the most significant returns to its shareholders in terms of dividends.</a:t>
            </a:r>
          </a:p>
          <a:p>
            <a:endParaRPr lang="en-IN" dirty="0">
              <a:latin typeface="Arial Rounded MT Bold" panose="020F0704030504030204" pitchFamily="34" charset="0"/>
            </a:endParaRPr>
          </a:p>
          <a:p>
            <a:r>
              <a:rPr lang="en-IN" dirty="0">
                <a:latin typeface="Arial Rounded MT Bold" panose="020F0704030504030204" pitchFamily="34" charset="0"/>
              </a:rPr>
              <a:t> </a:t>
            </a:r>
            <a:r>
              <a:rPr lang="en-IN" u="sng" dirty="0">
                <a:solidFill>
                  <a:schemeClr val="accent1"/>
                </a:solidFill>
                <a:latin typeface="Arial Rounded MT Bold" panose="020F0704030504030204" pitchFamily="34" charset="0"/>
              </a:rPr>
              <a:t>Lowest Dividend Stock</a:t>
            </a:r>
            <a:r>
              <a:rPr lang="en-IN" dirty="0">
                <a:solidFill>
                  <a:schemeClr val="accent1"/>
                </a:solidFill>
                <a:latin typeface="Arial Rounded MT Bold" panose="020F0704030504030204" pitchFamily="34" charset="0"/>
              </a:rPr>
              <a:t>:</a:t>
            </a:r>
          </a:p>
          <a:p>
            <a:r>
              <a:rPr lang="en-IN" dirty="0">
                <a:latin typeface="Arial Rounded MT Bold" panose="020F0704030504030204" pitchFamily="34" charset="0"/>
              </a:rPr>
              <a:t>        The stock with the lowest average dividend amount is GOOGL with an average dividend amount of 0.293761 suggesting it distributes the least to its shareholders among the companies listed. </a:t>
            </a:r>
          </a:p>
        </p:txBody>
      </p:sp>
      <p:pic>
        <p:nvPicPr>
          <p:cNvPr id="5" name="Picture 4">
            <a:extLst>
              <a:ext uri="{FF2B5EF4-FFF2-40B4-BE49-F238E27FC236}">
                <a16:creationId xmlns:a16="http://schemas.microsoft.com/office/drawing/2014/main" id="{54C50D1B-9B65-D089-38FE-5480E0134914}"/>
              </a:ext>
            </a:extLst>
          </p:cNvPr>
          <p:cNvPicPr>
            <a:picLocks noChangeAspect="1"/>
          </p:cNvPicPr>
          <p:nvPr/>
        </p:nvPicPr>
        <p:blipFill>
          <a:blip r:embed="rId3"/>
          <a:stretch>
            <a:fillRect/>
          </a:stretch>
        </p:blipFill>
        <p:spPr>
          <a:xfrm>
            <a:off x="296366" y="997110"/>
            <a:ext cx="4325234" cy="28580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35"/>
          <p:cNvSpPr txBox="1">
            <a:spLocks noGrp="1"/>
          </p:cNvSpPr>
          <p:nvPr>
            <p:ph type="title"/>
          </p:nvPr>
        </p:nvSpPr>
        <p:spPr>
          <a:xfrm>
            <a:off x="720000" y="30183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- 4 </a:t>
            </a:r>
            <a:r>
              <a:rPr lang="en" dirty="0">
                <a:solidFill>
                  <a:schemeClr val="accent1"/>
                </a:solidFill>
              </a:rPr>
              <a:t>Highest &amp; Lowest P/E Ratios</a:t>
            </a:r>
            <a:endParaRPr dirty="0">
              <a:solidFill>
                <a:schemeClr val="accent1"/>
              </a:solidFill>
            </a:endParaRPr>
          </a:p>
        </p:txBody>
      </p:sp>
      <p:sp>
        <p:nvSpPr>
          <p:cNvPr id="580" name="Google Shape;580;p35"/>
          <p:cNvSpPr txBox="1">
            <a:spLocks noGrp="1"/>
          </p:cNvSpPr>
          <p:nvPr>
            <p:ph type="subTitle" idx="5"/>
          </p:nvPr>
        </p:nvSpPr>
        <p:spPr>
          <a:xfrm>
            <a:off x="5036128" y="1253837"/>
            <a:ext cx="3546764" cy="33874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u="sng" dirty="0">
                <a:solidFill>
                  <a:schemeClr val="accent1"/>
                </a:solidFill>
                <a:latin typeface="Arial Rounded MT Bold" panose="020F0704030504030204" pitchFamily="34" charset="0"/>
              </a:rPr>
              <a:t>Highest P/E Ratio</a:t>
            </a:r>
            <a:r>
              <a:rPr lang="en-IN" dirty="0">
                <a:solidFill>
                  <a:schemeClr val="accent1"/>
                </a:solidFill>
                <a:latin typeface="Arial Rounded MT Bold" panose="020F0704030504030204" pitchFamily="34" charset="0"/>
              </a:rPr>
              <a:t>:</a:t>
            </a:r>
          </a:p>
          <a:p>
            <a:pPr marL="171450" lvl="0" indent="-171450" algn="l" rtl="0">
              <a:spcBef>
                <a:spcPts val="0"/>
              </a:spcBef>
              <a:spcAft>
                <a:spcPts val="0"/>
              </a:spcAft>
              <a:buFont typeface="Arial" panose="020B0604020202020204" pitchFamily="34" charset="0"/>
              <a:buChar char="•"/>
            </a:pPr>
            <a:r>
              <a:rPr lang="en-IN" dirty="0">
                <a:latin typeface="Arial Rounded MT Bold" panose="020F0704030504030204" pitchFamily="34" charset="0"/>
              </a:rPr>
              <a:t>Google has the highest maximum P/E ratio of 1457.55 </a:t>
            </a:r>
          </a:p>
          <a:p>
            <a:pPr marL="171450" lvl="0" indent="-171450" algn="l" rtl="0">
              <a:spcBef>
                <a:spcPts val="0"/>
              </a:spcBef>
              <a:spcAft>
                <a:spcPts val="0"/>
              </a:spcAft>
              <a:buFont typeface="Arial" panose="020B0604020202020204" pitchFamily="34" charset="0"/>
              <a:buChar char="•"/>
            </a:pPr>
            <a:r>
              <a:rPr lang="en-IN" dirty="0">
                <a:latin typeface="Arial Rounded MT Bold" panose="020F0704030504030204" pitchFamily="34" charset="0"/>
              </a:rPr>
              <a:t>A P/E ratio of this magnitude suggests extremely high investor expectations for future earnings growth.</a:t>
            </a:r>
          </a:p>
          <a:p>
            <a:pPr marL="171450" lvl="0" indent="-171450" algn="l" rtl="0">
              <a:spcBef>
                <a:spcPts val="0"/>
              </a:spcBef>
              <a:spcAft>
                <a:spcPts val="0"/>
              </a:spcAft>
              <a:buFont typeface="Arial" panose="020B0604020202020204" pitchFamily="34" charset="0"/>
              <a:buChar char="•"/>
            </a:pPr>
            <a:endParaRPr lang="en-IN" dirty="0">
              <a:latin typeface="Arial Rounded MT Bold" panose="020F0704030504030204" pitchFamily="34" charset="0"/>
            </a:endParaRPr>
          </a:p>
          <a:p>
            <a:pPr marL="0" lvl="0" indent="0" algn="l" rtl="0">
              <a:spcBef>
                <a:spcPts val="0"/>
              </a:spcBef>
              <a:spcAft>
                <a:spcPts val="0"/>
              </a:spcAft>
            </a:pPr>
            <a:endParaRPr lang="en-IN" dirty="0">
              <a:latin typeface="Arial Rounded MT Bold" panose="020F0704030504030204" pitchFamily="34" charset="0"/>
            </a:endParaRPr>
          </a:p>
          <a:p>
            <a:pPr marL="0" lvl="0" indent="0" algn="l" rtl="0">
              <a:spcBef>
                <a:spcPts val="0"/>
              </a:spcBef>
              <a:spcAft>
                <a:spcPts val="0"/>
              </a:spcAft>
            </a:pPr>
            <a:r>
              <a:rPr lang="en-IN" u="sng" dirty="0">
                <a:solidFill>
                  <a:schemeClr val="accent1"/>
                </a:solidFill>
                <a:latin typeface="Arial Rounded MT Bold" panose="020F0704030504030204" pitchFamily="34" charset="0"/>
              </a:rPr>
              <a:t>Lowest P/E Ratio</a:t>
            </a:r>
            <a:r>
              <a:rPr lang="en-IN" dirty="0">
                <a:solidFill>
                  <a:schemeClr val="accent1"/>
                </a:solidFill>
                <a:latin typeface="Arial Rounded MT Bold" panose="020F0704030504030204" pitchFamily="34" charset="0"/>
              </a:rPr>
              <a:t>: </a:t>
            </a:r>
          </a:p>
          <a:p>
            <a:pPr marL="171450" lvl="0" indent="-171450" algn="l" rtl="0">
              <a:spcBef>
                <a:spcPts val="0"/>
              </a:spcBef>
              <a:spcAft>
                <a:spcPts val="0"/>
              </a:spcAft>
              <a:buFont typeface="Arial" panose="020B0604020202020204" pitchFamily="34" charset="0"/>
              <a:buChar char="•"/>
            </a:pPr>
            <a:r>
              <a:rPr lang="en-IN" dirty="0">
                <a:latin typeface="Arial Rounded MT Bold" panose="020F0704030504030204" pitchFamily="34" charset="0"/>
              </a:rPr>
              <a:t>Apple has the lowest minimum P/E ratio of 1.42 </a:t>
            </a:r>
          </a:p>
          <a:p>
            <a:pPr marL="171450" lvl="0" indent="-171450" algn="l" rtl="0">
              <a:spcBef>
                <a:spcPts val="0"/>
              </a:spcBef>
              <a:spcAft>
                <a:spcPts val="0"/>
              </a:spcAft>
              <a:buFont typeface="Arial" panose="020B0604020202020204" pitchFamily="34" charset="0"/>
              <a:buChar char="•"/>
            </a:pPr>
            <a:r>
              <a:rPr lang="en-IN" dirty="0">
                <a:latin typeface="Arial Rounded MT Bold" panose="020F0704030504030204" pitchFamily="34" charset="0"/>
              </a:rPr>
              <a:t>Investors might have lower expectations for future growth possibly due to market conditions, competition or other factors affecting the company’s earnings. </a:t>
            </a:r>
          </a:p>
          <a:p>
            <a:pPr marL="0" lvl="0" indent="0" algn="l" rtl="0">
              <a:spcBef>
                <a:spcPts val="0"/>
              </a:spcBef>
              <a:spcAft>
                <a:spcPts val="0"/>
              </a:spcAft>
              <a:buNone/>
            </a:pPr>
            <a:endParaRPr lang="en-IN" dirty="0"/>
          </a:p>
        </p:txBody>
      </p:sp>
      <p:sp>
        <p:nvSpPr>
          <p:cNvPr id="18" name="Google Shape;738;p38">
            <a:extLst>
              <a:ext uri="{FF2B5EF4-FFF2-40B4-BE49-F238E27FC236}">
                <a16:creationId xmlns:a16="http://schemas.microsoft.com/office/drawing/2014/main" id="{65F1F8B1-BD6E-064F-8DA8-7EC7B7AB4D9F}"/>
              </a:ext>
            </a:extLst>
          </p:cNvPr>
          <p:cNvSpPr/>
          <p:nvPr/>
        </p:nvSpPr>
        <p:spPr>
          <a:xfrm>
            <a:off x="8674483" y="210346"/>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4;p31">
            <a:extLst>
              <a:ext uri="{FF2B5EF4-FFF2-40B4-BE49-F238E27FC236}">
                <a16:creationId xmlns:a16="http://schemas.microsoft.com/office/drawing/2014/main" id="{B8A08966-F025-C5F3-ECFC-4C4770CBC88F}"/>
              </a:ext>
            </a:extLst>
          </p:cNvPr>
          <p:cNvSpPr/>
          <p:nvPr/>
        </p:nvSpPr>
        <p:spPr>
          <a:xfrm>
            <a:off x="1108789" y="4560837"/>
            <a:ext cx="673488" cy="673488"/>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28" name="Google Shape;475;p31">
            <a:extLst>
              <a:ext uri="{FF2B5EF4-FFF2-40B4-BE49-F238E27FC236}">
                <a16:creationId xmlns:a16="http://schemas.microsoft.com/office/drawing/2014/main" id="{69E137F5-85F9-195C-2C94-B88001B332C0}"/>
              </a:ext>
            </a:extLst>
          </p:cNvPr>
          <p:cNvSpPr/>
          <p:nvPr/>
        </p:nvSpPr>
        <p:spPr>
          <a:xfrm>
            <a:off x="1328725" y="4667139"/>
            <a:ext cx="233616" cy="385999"/>
          </a:xfrm>
          <a:custGeom>
            <a:avLst/>
            <a:gdLst/>
            <a:ahLst/>
            <a:cxnLst/>
            <a:rect l="l" t="t" r="r" b="b"/>
            <a:pathLst>
              <a:path w="7782" h="12858" extrusionOk="0">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5AF6C99-E991-6A02-6D8C-2FEC67C95546}"/>
              </a:ext>
            </a:extLst>
          </p:cNvPr>
          <p:cNvPicPr>
            <a:picLocks noChangeAspect="1"/>
          </p:cNvPicPr>
          <p:nvPr/>
        </p:nvPicPr>
        <p:blipFill>
          <a:blip r:embed="rId3"/>
          <a:stretch>
            <a:fillRect/>
          </a:stretch>
        </p:blipFill>
        <p:spPr>
          <a:xfrm>
            <a:off x="170014" y="1169968"/>
            <a:ext cx="4866114" cy="32687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5 Highest Market </a:t>
            </a:r>
            <a:r>
              <a:rPr lang="en" dirty="0">
                <a:solidFill>
                  <a:schemeClr val="accent1"/>
                </a:solidFill>
              </a:rPr>
              <a:t>Capitalization</a:t>
            </a:r>
            <a:endParaRPr dirty="0">
              <a:solidFill>
                <a:schemeClr val="accent1"/>
              </a:solidFill>
            </a:endParaRPr>
          </a:p>
        </p:txBody>
      </p:sp>
      <p:sp>
        <p:nvSpPr>
          <p:cNvPr id="891" name="Google Shape;891;p43"/>
          <p:cNvSpPr txBox="1"/>
          <p:nvPr/>
        </p:nvSpPr>
        <p:spPr>
          <a:xfrm>
            <a:off x="332297" y="1397071"/>
            <a:ext cx="3584100" cy="320995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IN" sz="1200" dirty="0">
                <a:solidFill>
                  <a:schemeClr val="accent2"/>
                </a:solidFill>
                <a:latin typeface="Rubik"/>
                <a:ea typeface="Rubik"/>
                <a:cs typeface="Rubik"/>
                <a:sym typeface="Rubik"/>
              </a:rPr>
              <a:t> </a:t>
            </a:r>
            <a:r>
              <a:rPr lang="en-IN" dirty="0">
                <a:solidFill>
                  <a:schemeClr val="accent2"/>
                </a:solidFill>
                <a:latin typeface="Arial Rounded MT Bold" panose="020F0704030504030204" pitchFamily="34" charset="0"/>
                <a:ea typeface="Rubik"/>
                <a:cs typeface="Rubik"/>
                <a:sym typeface="Rubik"/>
              </a:rPr>
              <a:t>Amazon has the highest market cap of 4,437,484,418 </a:t>
            </a:r>
          </a:p>
          <a:p>
            <a:pPr lvl="0" algn="l" rtl="0">
              <a:spcBef>
                <a:spcPts val="0"/>
              </a:spcBef>
              <a:spcAft>
                <a:spcPts val="0"/>
              </a:spcAft>
            </a:pPr>
            <a:endParaRPr lang="en-IN" dirty="0">
              <a:solidFill>
                <a:schemeClr val="accent2"/>
              </a:solidFill>
              <a:latin typeface="Arial Rounded MT Bold" panose="020F0704030504030204" pitchFamily="34" charset="0"/>
              <a:ea typeface="Rubik"/>
              <a:cs typeface="Rubik"/>
              <a:sym typeface="Rubik"/>
            </a:endParaRPr>
          </a:p>
          <a:p>
            <a:pPr lvl="0" algn="l" rtl="0">
              <a:spcBef>
                <a:spcPts val="0"/>
              </a:spcBef>
              <a:spcAft>
                <a:spcPts val="0"/>
              </a:spcAft>
            </a:pPr>
            <a:r>
              <a:rPr lang="en-IN" dirty="0">
                <a:solidFill>
                  <a:schemeClr val="accent2"/>
                </a:solidFill>
                <a:latin typeface="Arial Rounded MT Bold" panose="020F0704030504030204" pitchFamily="34" charset="0"/>
                <a:ea typeface="Rubik"/>
                <a:cs typeface="Rubik"/>
                <a:sym typeface="Rubik"/>
              </a:rPr>
              <a:t>As the highest market capital stock among these 5 tech giants, Amazon’s valuation reflects investor confidence in its ability to generate significant earnings and maintain a competitive edge in various industries. </a:t>
            </a:r>
            <a:endParaRPr dirty="0">
              <a:solidFill>
                <a:schemeClr val="accent2"/>
              </a:solidFill>
              <a:latin typeface="Arial Rounded MT Bold" panose="020F0704030504030204" pitchFamily="34" charset="0"/>
              <a:ea typeface="Rubik"/>
              <a:cs typeface="Rubik"/>
              <a:sym typeface="Rubik"/>
            </a:endParaRPr>
          </a:p>
        </p:txBody>
      </p:sp>
      <p:sp>
        <p:nvSpPr>
          <p:cNvPr id="893" name="Google Shape;893;p43"/>
          <p:cNvSpPr/>
          <p:nvPr/>
        </p:nvSpPr>
        <p:spPr>
          <a:xfrm>
            <a:off x="217695" y="2170654"/>
            <a:ext cx="130126" cy="126929"/>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894" name="Google Shape;894;p43"/>
          <p:cNvSpPr/>
          <p:nvPr/>
        </p:nvSpPr>
        <p:spPr>
          <a:xfrm>
            <a:off x="217695" y="1547487"/>
            <a:ext cx="130126" cy="12693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grpSp>
        <p:nvGrpSpPr>
          <p:cNvPr id="895" name="Google Shape;895;p43"/>
          <p:cNvGrpSpPr/>
          <p:nvPr/>
        </p:nvGrpSpPr>
        <p:grpSpPr>
          <a:xfrm>
            <a:off x="-570506" y="4252620"/>
            <a:ext cx="1836653" cy="847647"/>
            <a:chOff x="2891631" y="2798962"/>
            <a:chExt cx="715013" cy="329991"/>
          </a:xfrm>
        </p:grpSpPr>
        <p:sp>
          <p:nvSpPr>
            <p:cNvPr id="896" name="Google Shape;896;p43"/>
            <p:cNvSpPr/>
            <p:nvPr/>
          </p:nvSpPr>
          <p:spPr>
            <a:xfrm>
              <a:off x="2948267" y="2937961"/>
              <a:ext cx="72075" cy="190468"/>
            </a:xfrm>
            <a:custGeom>
              <a:avLst/>
              <a:gdLst/>
              <a:ahLst/>
              <a:cxnLst/>
              <a:rect l="l" t="t" r="r" b="b"/>
              <a:pathLst>
                <a:path w="4256" h="11247" extrusionOk="0">
                  <a:moveTo>
                    <a:pt x="0" y="0"/>
                  </a:moveTo>
                  <a:lnTo>
                    <a:pt x="4256" y="0"/>
                  </a:lnTo>
                  <a:lnTo>
                    <a:pt x="4256" y="5624"/>
                  </a:lnTo>
                  <a:lnTo>
                    <a:pt x="4256" y="11247"/>
                  </a:lnTo>
                  <a:lnTo>
                    <a:pt x="0" y="11247"/>
                  </a:lnTo>
                  <a:lnTo>
                    <a:pt x="0" y="562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3053274" y="2872061"/>
              <a:ext cx="72092" cy="256362"/>
            </a:xfrm>
            <a:custGeom>
              <a:avLst/>
              <a:gdLst/>
              <a:ahLst/>
              <a:cxnLst/>
              <a:rect l="l" t="t" r="r" b="b"/>
              <a:pathLst>
                <a:path w="4257" h="15138" extrusionOk="0">
                  <a:moveTo>
                    <a:pt x="1" y="1"/>
                  </a:moveTo>
                  <a:lnTo>
                    <a:pt x="4256" y="1"/>
                  </a:lnTo>
                  <a:lnTo>
                    <a:pt x="4256" y="7569"/>
                  </a:lnTo>
                  <a:lnTo>
                    <a:pt x="4256" y="15138"/>
                  </a:lnTo>
                  <a:lnTo>
                    <a:pt x="1" y="15138"/>
                  </a:lnTo>
                  <a:lnTo>
                    <a:pt x="1" y="75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3158823" y="2838086"/>
              <a:ext cx="72075" cy="290859"/>
            </a:xfrm>
            <a:custGeom>
              <a:avLst/>
              <a:gdLst/>
              <a:ahLst/>
              <a:cxnLst/>
              <a:rect l="l" t="t" r="r" b="b"/>
              <a:pathLst>
                <a:path w="4256" h="17175" extrusionOk="0">
                  <a:moveTo>
                    <a:pt x="0" y="1"/>
                  </a:moveTo>
                  <a:lnTo>
                    <a:pt x="4255" y="1"/>
                  </a:lnTo>
                  <a:lnTo>
                    <a:pt x="4255" y="8603"/>
                  </a:lnTo>
                  <a:lnTo>
                    <a:pt x="4255" y="17174"/>
                  </a:lnTo>
                  <a:lnTo>
                    <a:pt x="0" y="17174"/>
                  </a:lnTo>
                  <a:lnTo>
                    <a:pt x="0" y="860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3264356" y="2924581"/>
              <a:ext cx="72075" cy="204372"/>
            </a:xfrm>
            <a:custGeom>
              <a:avLst/>
              <a:gdLst/>
              <a:ahLst/>
              <a:cxnLst/>
              <a:rect l="l" t="t" r="r" b="b"/>
              <a:pathLst>
                <a:path w="4256" h="12068" extrusionOk="0">
                  <a:moveTo>
                    <a:pt x="0" y="0"/>
                  </a:moveTo>
                  <a:lnTo>
                    <a:pt x="4256" y="0"/>
                  </a:lnTo>
                  <a:lnTo>
                    <a:pt x="4256" y="6018"/>
                  </a:lnTo>
                  <a:lnTo>
                    <a:pt x="4256" y="12067"/>
                  </a:lnTo>
                  <a:lnTo>
                    <a:pt x="0" y="12067"/>
                  </a:lnTo>
                  <a:lnTo>
                    <a:pt x="0" y="601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3369363" y="2813900"/>
              <a:ext cx="72092" cy="315042"/>
            </a:xfrm>
            <a:custGeom>
              <a:avLst/>
              <a:gdLst/>
              <a:ahLst/>
              <a:cxnLst/>
              <a:rect l="l" t="t" r="r" b="b"/>
              <a:pathLst>
                <a:path w="4257" h="18603" extrusionOk="0">
                  <a:moveTo>
                    <a:pt x="1" y="0"/>
                  </a:moveTo>
                  <a:lnTo>
                    <a:pt x="4256" y="0"/>
                  </a:lnTo>
                  <a:lnTo>
                    <a:pt x="4256" y="9301"/>
                  </a:lnTo>
                  <a:lnTo>
                    <a:pt x="4256" y="18602"/>
                  </a:lnTo>
                  <a:lnTo>
                    <a:pt x="1" y="18602"/>
                  </a:lnTo>
                  <a:lnTo>
                    <a:pt x="1" y="93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3474912" y="2798962"/>
              <a:ext cx="72075" cy="329453"/>
            </a:xfrm>
            <a:custGeom>
              <a:avLst/>
              <a:gdLst/>
              <a:ahLst/>
              <a:cxnLst/>
              <a:rect l="l" t="t" r="r" b="b"/>
              <a:pathLst>
                <a:path w="4256" h="19454" extrusionOk="0">
                  <a:moveTo>
                    <a:pt x="0" y="1"/>
                  </a:moveTo>
                  <a:lnTo>
                    <a:pt x="4255" y="1"/>
                  </a:lnTo>
                  <a:lnTo>
                    <a:pt x="4255" y="9727"/>
                  </a:lnTo>
                  <a:lnTo>
                    <a:pt x="4255" y="19454"/>
                  </a:lnTo>
                  <a:lnTo>
                    <a:pt x="0" y="19454"/>
                  </a:lnTo>
                  <a:lnTo>
                    <a:pt x="0" y="972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2891631" y="2820065"/>
              <a:ext cx="715013" cy="300630"/>
            </a:xfrm>
            <a:custGeom>
              <a:avLst/>
              <a:gdLst/>
              <a:ahLst/>
              <a:cxnLst/>
              <a:rect l="l" t="t" r="r" b="b"/>
              <a:pathLst>
                <a:path w="42221" h="17752" extrusionOk="0">
                  <a:moveTo>
                    <a:pt x="42220" y="1"/>
                  </a:moveTo>
                  <a:lnTo>
                    <a:pt x="39545" y="882"/>
                  </a:lnTo>
                  <a:cubicBezTo>
                    <a:pt x="39880" y="973"/>
                    <a:pt x="40123" y="1186"/>
                    <a:pt x="40366" y="1369"/>
                  </a:cubicBezTo>
                  <a:lnTo>
                    <a:pt x="37479" y="3952"/>
                  </a:lnTo>
                  <a:lnTo>
                    <a:pt x="31247" y="4773"/>
                  </a:lnTo>
                  <a:lnTo>
                    <a:pt x="25077" y="11247"/>
                  </a:lnTo>
                  <a:lnTo>
                    <a:pt x="18937" y="6201"/>
                  </a:lnTo>
                  <a:cubicBezTo>
                    <a:pt x="16809" y="6870"/>
                    <a:pt x="14682" y="7569"/>
                    <a:pt x="12584" y="8299"/>
                  </a:cubicBezTo>
                  <a:cubicBezTo>
                    <a:pt x="10396" y="9606"/>
                    <a:pt x="8177" y="10913"/>
                    <a:pt x="5989" y="12250"/>
                  </a:cubicBezTo>
                  <a:lnTo>
                    <a:pt x="1" y="17478"/>
                  </a:lnTo>
                  <a:lnTo>
                    <a:pt x="244" y="17752"/>
                  </a:lnTo>
                  <a:lnTo>
                    <a:pt x="6201" y="12493"/>
                  </a:lnTo>
                  <a:lnTo>
                    <a:pt x="12736" y="8663"/>
                  </a:lnTo>
                  <a:lnTo>
                    <a:pt x="18846" y="6657"/>
                  </a:lnTo>
                  <a:lnTo>
                    <a:pt x="25108" y="11794"/>
                  </a:lnTo>
                  <a:lnTo>
                    <a:pt x="31430" y="5168"/>
                  </a:lnTo>
                  <a:lnTo>
                    <a:pt x="37631" y="4347"/>
                  </a:lnTo>
                  <a:lnTo>
                    <a:pt x="40640" y="1673"/>
                  </a:lnTo>
                  <a:cubicBezTo>
                    <a:pt x="40822" y="1916"/>
                    <a:pt x="40944" y="2220"/>
                    <a:pt x="41035" y="2554"/>
                  </a:cubicBezTo>
                  <a:lnTo>
                    <a:pt x="42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565;p34">
            <a:extLst>
              <a:ext uri="{FF2B5EF4-FFF2-40B4-BE49-F238E27FC236}">
                <a16:creationId xmlns:a16="http://schemas.microsoft.com/office/drawing/2014/main" id="{E28D7DFA-0D64-C2F4-294D-43B17084ACEC}"/>
              </a:ext>
            </a:extLst>
          </p:cNvPr>
          <p:cNvGrpSpPr/>
          <p:nvPr/>
        </p:nvGrpSpPr>
        <p:grpSpPr>
          <a:xfrm>
            <a:off x="8603673" y="200610"/>
            <a:ext cx="613935" cy="572699"/>
            <a:chOff x="3711125" y="728900"/>
            <a:chExt cx="662100" cy="662100"/>
          </a:xfrm>
        </p:grpSpPr>
        <p:sp>
          <p:nvSpPr>
            <p:cNvPr id="5" name="Google Shape;566;p34">
              <a:extLst>
                <a:ext uri="{FF2B5EF4-FFF2-40B4-BE49-F238E27FC236}">
                  <a16:creationId xmlns:a16="http://schemas.microsoft.com/office/drawing/2014/main" id="{D395C05F-AA14-550E-4FF2-E9B8C4F3A357}"/>
                </a:ext>
              </a:extLst>
            </p:cNvPr>
            <p:cNvSpPr/>
            <p:nvPr/>
          </p:nvSpPr>
          <p:spPr>
            <a:xfrm>
              <a:off x="3711125" y="728900"/>
              <a:ext cx="662100" cy="662100"/>
            </a:xfrm>
            <a:prstGeom prst="ellipse">
              <a:avLst/>
            </a:prstGeom>
            <a:solidFill>
              <a:srgbClr val="FFFFFF">
                <a:alpha val="29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6" name="Google Shape;567;p34">
              <a:extLst>
                <a:ext uri="{FF2B5EF4-FFF2-40B4-BE49-F238E27FC236}">
                  <a16:creationId xmlns:a16="http://schemas.microsoft.com/office/drawing/2014/main" id="{BE7E184D-DB72-1FEA-2444-63193FAA64EE}"/>
                </a:ext>
              </a:extLst>
            </p:cNvPr>
            <p:cNvSpPr/>
            <p:nvPr/>
          </p:nvSpPr>
          <p:spPr>
            <a:xfrm>
              <a:off x="3943089" y="889943"/>
              <a:ext cx="221609" cy="340014"/>
            </a:xfrm>
            <a:custGeom>
              <a:avLst/>
              <a:gdLst/>
              <a:ahLst/>
              <a:cxnLst/>
              <a:rect l="l" t="t" r="r" b="b"/>
              <a:pathLst>
                <a:path w="7509" h="11521" extrusionOk="0">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0ABF85D1-CB4E-FE93-6E78-81E3CD13B4C7}"/>
              </a:ext>
            </a:extLst>
          </p:cNvPr>
          <p:cNvPicPr>
            <a:picLocks noChangeAspect="1"/>
          </p:cNvPicPr>
          <p:nvPr/>
        </p:nvPicPr>
        <p:blipFill>
          <a:blip r:embed="rId3"/>
          <a:stretch>
            <a:fillRect/>
          </a:stretch>
        </p:blipFill>
        <p:spPr>
          <a:xfrm>
            <a:off x="3842877" y="1296463"/>
            <a:ext cx="5117963" cy="33819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KPI – 6 Stocks near </a:t>
            </a:r>
            <a:r>
              <a:rPr lang="en" dirty="0">
                <a:solidFill>
                  <a:schemeClr val="accent1"/>
                </a:solidFill>
              </a:rPr>
              <a:t>52 week High</a:t>
            </a:r>
            <a:endParaRPr dirty="0">
              <a:solidFill>
                <a:schemeClr val="accent1"/>
              </a:solidFill>
            </a:endParaRPr>
          </a:p>
        </p:txBody>
      </p:sp>
      <p:sp>
        <p:nvSpPr>
          <p:cNvPr id="720" name="Google Shape;720;p38"/>
          <p:cNvSpPr txBox="1">
            <a:spLocks noGrp="1"/>
          </p:cNvSpPr>
          <p:nvPr>
            <p:ph type="subTitle" idx="4294967295"/>
          </p:nvPr>
        </p:nvSpPr>
        <p:spPr>
          <a:xfrm>
            <a:off x="5638227" y="1482436"/>
            <a:ext cx="3068990" cy="299436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b="1" dirty="0">
                <a:solidFill>
                  <a:schemeClr val="accent1"/>
                </a:solidFill>
                <a:latin typeface="Arial Rounded MT Bold" panose="020F0704030504030204" pitchFamily="34" charset="0"/>
              </a:rPr>
              <a:t>Apple and Amazon </a:t>
            </a:r>
            <a:r>
              <a:rPr lang="en-US" dirty="0">
                <a:latin typeface="Arial Rounded MT Bold" panose="020F0704030504030204" pitchFamily="34" charset="0"/>
              </a:rPr>
              <a:t>are the stocks closest to their 52-week highs might be seen as more stable or potentially less volatile.</a:t>
            </a:r>
            <a:endParaRPr lang="en-IN" dirty="0">
              <a:latin typeface="Arial Rounded MT Bold" panose="020F0704030504030204" pitchFamily="34" charset="0"/>
            </a:endParaRPr>
          </a:p>
          <a:p>
            <a:pPr marL="0" lvl="0" indent="0" algn="l" rtl="0">
              <a:lnSpc>
                <a:spcPct val="100000"/>
              </a:lnSpc>
              <a:spcBef>
                <a:spcPts val="0"/>
              </a:spcBef>
              <a:spcAft>
                <a:spcPts val="0"/>
              </a:spcAft>
              <a:buNone/>
            </a:pPr>
            <a:endParaRPr lang="en-IN" dirty="0">
              <a:latin typeface="Arial Rounded MT Bold" panose="020F0704030504030204" pitchFamily="34" charset="0"/>
            </a:endParaRPr>
          </a:p>
          <a:p>
            <a:pPr marL="0" lvl="0" indent="0" algn="l" rtl="0">
              <a:lnSpc>
                <a:spcPct val="100000"/>
              </a:lnSpc>
              <a:spcBef>
                <a:spcPts val="0"/>
              </a:spcBef>
              <a:spcAft>
                <a:spcPts val="0"/>
              </a:spcAft>
              <a:buNone/>
            </a:pPr>
            <a:r>
              <a:rPr lang="en-IN" dirty="0">
                <a:latin typeface="Arial Rounded MT Bold" panose="020F0704030504030204" pitchFamily="34" charset="0"/>
              </a:rPr>
              <a:t>A stock near its 52 week high typically reflects positive market sentiment and investor confidence in the company’s future performance. This can be influenced by strong earnings reports, product launches or favourable industry trends.</a:t>
            </a:r>
          </a:p>
          <a:p>
            <a:pPr marL="0" lvl="0" indent="0" algn="l" rtl="0">
              <a:lnSpc>
                <a:spcPct val="100000"/>
              </a:lnSpc>
              <a:spcBef>
                <a:spcPts val="0"/>
              </a:spcBef>
              <a:spcAft>
                <a:spcPts val="0"/>
              </a:spcAft>
              <a:buNone/>
            </a:pPr>
            <a:endParaRPr lang="en-IN" dirty="0">
              <a:latin typeface="Arial Rounded MT Bold" panose="020F0704030504030204" pitchFamily="34" charset="0"/>
            </a:endParaRPr>
          </a:p>
          <a:p>
            <a:pPr marL="0" lvl="0" indent="0" algn="l" rtl="0">
              <a:lnSpc>
                <a:spcPct val="100000"/>
              </a:lnSpc>
              <a:spcBef>
                <a:spcPts val="0"/>
              </a:spcBef>
              <a:spcAft>
                <a:spcPts val="0"/>
              </a:spcAft>
              <a:buNone/>
            </a:pPr>
            <a:endParaRPr dirty="0">
              <a:latin typeface="Arial Rounded MT Bold" panose="020F0704030504030204" pitchFamily="34" charset="0"/>
            </a:endParaRPr>
          </a:p>
        </p:txBody>
      </p:sp>
      <p:sp>
        <p:nvSpPr>
          <p:cNvPr id="730" name="Google Shape;730;p38"/>
          <p:cNvSpPr/>
          <p:nvPr/>
        </p:nvSpPr>
        <p:spPr>
          <a:xfrm>
            <a:off x="5497381" y="1615037"/>
            <a:ext cx="140846" cy="14599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sp>
        <p:nvSpPr>
          <p:cNvPr id="737" name="Google Shape;737;p38"/>
          <p:cNvSpPr/>
          <p:nvPr/>
        </p:nvSpPr>
        <p:spPr>
          <a:xfrm>
            <a:off x="8707217" y="1154031"/>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305577" y="3721128"/>
            <a:ext cx="757316" cy="755674"/>
          </a:xfrm>
          <a:custGeom>
            <a:avLst/>
            <a:gdLst/>
            <a:ahLst/>
            <a:cxnLst/>
            <a:rect l="l" t="t" r="r" b="b"/>
            <a:pathLst>
              <a:path w="13831" h="13801" extrusionOk="0">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Google Shape;730;p38">
            <a:extLst>
              <a:ext uri="{FF2B5EF4-FFF2-40B4-BE49-F238E27FC236}">
                <a16:creationId xmlns:a16="http://schemas.microsoft.com/office/drawing/2014/main" id="{29A1B014-5E6A-36A5-B31E-6C1D8A77FC7E}"/>
              </a:ext>
            </a:extLst>
          </p:cNvPr>
          <p:cNvSpPr/>
          <p:nvPr/>
        </p:nvSpPr>
        <p:spPr>
          <a:xfrm>
            <a:off x="5497381" y="2498755"/>
            <a:ext cx="140846" cy="14599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ubik"/>
              <a:ea typeface="Rubik"/>
              <a:cs typeface="Rubik"/>
              <a:sym typeface="Rubik"/>
            </a:endParaRPr>
          </a:p>
        </p:txBody>
      </p:sp>
      <p:pic>
        <p:nvPicPr>
          <p:cNvPr id="4" name="Picture 3">
            <a:extLst>
              <a:ext uri="{FF2B5EF4-FFF2-40B4-BE49-F238E27FC236}">
                <a16:creationId xmlns:a16="http://schemas.microsoft.com/office/drawing/2014/main" id="{B0D9EE54-62DC-FACF-448B-1F82383DD100}"/>
              </a:ext>
            </a:extLst>
          </p:cNvPr>
          <p:cNvPicPr>
            <a:picLocks noChangeAspect="1"/>
          </p:cNvPicPr>
          <p:nvPr/>
        </p:nvPicPr>
        <p:blipFill>
          <a:blip r:embed="rId3"/>
          <a:stretch>
            <a:fillRect/>
          </a:stretch>
        </p:blipFill>
        <p:spPr>
          <a:xfrm>
            <a:off x="812160" y="1285215"/>
            <a:ext cx="4334212" cy="2906235"/>
          </a:xfrm>
          <a:prstGeom prst="rect">
            <a:avLst/>
          </a:prstGeom>
        </p:spPr>
      </p:pic>
    </p:spTree>
  </p:cSld>
  <p:clrMapOvr>
    <a:masterClrMapping/>
  </p:clrMapOvr>
</p:sld>
</file>

<file path=ppt/theme/theme1.xml><?xml version="1.0" encoding="utf-8"?>
<a:theme xmlns:a="http://schemas.openxmlformats.org/drawingml/2006/main" name="Stock Market Quotes App Pitch Deck by Slidesgo">
  <a:themeElements>
    <a:clrScheme name="Simple Light">
      <a:dk1>
        <a:srgbClr val="192559"/>
      </a:dk1>
      <a:lt1>
        <a:srgbClr val="454DE1"/>
      </a:lt1>
      <a:dk2>
        <a:srgbClr val="5FD3F6"/>
      </a:dk2>
      <a:lt2>
        <a:srgbClr val="FBDE56"/>
      </a:lt2>
      <a:accent1>
        <a:srgbClr val="E7449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781</Words>
  <Application>Microsoft Office PowerPoint</Application>
  <PresentationFormat>On-screen Show (16:9)</PresentationFormat>
  <Paragraphs>77</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Rubik</vt:lpstr>
      <vt:lpstr>Nunito Light</vt:lpstr>
      <vt:lpstr>Wingdings</vt:lpstr>
      <vt:lpstr>Raleway</vt:lpstr>
      <vt:lpstr>Arial Rounded MT Bold</vt:lpstr>
      <vt:lpstr>PT Sans</vt:lpstr>
      <vt:lpstr>Arial</vt:lpstr>
      <vt:lpstr>Stock Market Quotes App Pitch Deck by Slidesgo</vt:lpstr>
      <vt:lpstr>Stock Market  Analysis Project</vt:lpstr>
      <vt:lpstr>Project Overview</vt:lpstr>
      <vt:lpstr>Objective of the Project</vt:lpstr>
      <vt:lpstr>KPI – 1 Average Daily Trading Volume</vt:lpstr>
      <vt:lpstr>KPI – 2 Most Volatile Stocks</vt:lpstr>
      <vt:lpstr>KPI – 3 Stocks with Highest and Lowest Dividend </vt:lpstr>
      <vt:lpstr>KPI - 4 Highest &amp; Lowest P/E Ratios</vt:lpstr>
      <vt:lpstr>KPI – 5 Highest Market Capitalization</vt:lpstr>
      <vt:lpstr>KPI – 6 Stocks near 52 week High</vt:lpstr>
      <vt:lpstr>KPI – 7 Stocks near 52 week Low</vt:lpstr>
      <vt:lpstr>KPI – 8 Stocks with Strong buying and Strong selling Signals</vt:lpstr>
      <vt:lpstr>Conclusion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Quotes App Pitch Deck</dc:title>
  <dc:creator>Arnav Deore</dc:creator>
  <cp:lastModifiedBy>Arnav Deore</cp:lastModifiedBy>
  <cp:revision>7</cp:revision>
  <dcterms:modified xsi:type="dcterms:W3CDTF">2024-06-07T16:55:01Z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