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omments/comment1.xml" ContentType="application/vnd.openxmlformats-officedocument.presentationml.comment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omments/comment2.xml" ContentType="application/vnd.openxmlformats-officedocument.presentationml.comment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7" r:id="rId31"/>
  </p:sldIdLst>
  <p:sldSz cx="9144000" cy="5143500" type="screen16x9"/>
  <p:notesSz cx="6858000" cy="9144000"/>
  <p:embeddedFontLst>
    <p:embeddedFont>
      <p:font typeface="Quattrocento Sans" charset="0"/>
      <p:regular r:id="rId33"/>
      <p:bold r:id="rId34"/>
      <p:italic r:id="rId35"/>
      <p:boldItalic r:id="rId36"/>
    </p:embeddedFont>
    <p:embeddedFont>
      <p:font typeface="Calibri" pitchFamily="3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uneet Anand"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1ED2F5A1-4731-4A2F-AB7A-979674584770}">
  <a:tblStyle styleId="{1ED2F5A1-4731-4A2F-AB7A-97967458477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2" d="100"/>
          <a:sy n="102" d="100"/>
        </p:scale>
        <p:origin x="-456" y="1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2-02-05T10:36:10.239" idx="1">
    <p:pos x="399" y="172"/>
    <p:text>Added Quiz</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22-02-05T11:17:16.338" idx="2">
    <p:pos x="399" y="172"/>
    <p:text>Added Slide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57462107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12bda1d9af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112bda1d9a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12cc8ef455_1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112cc8ef455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d1d969f163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d1d969f16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112b079fa3a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112b079fa3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112b079fa3a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112b079fa3a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d1d969f163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d1d969f16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d1d969f163_0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d1d969f163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d1d969f163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d1d969f163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12b079fa3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112b079fa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12cc8ef455_1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112cc8ef455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12cc8ef455_1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12cc8ef455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d1d969f163_0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d1d969f163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d1d969f163_0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d1d969f163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12cc8ef455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12cc8ef45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12cc8ef455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12cc8ef455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d1d969f163_0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d1d969f163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12bda1d9af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12bda1d9a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112c7719106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112c7719106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112c7719106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112c7719106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12c7719106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12c7719106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112cc8ef455_4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112cc8ef455_4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0b705fbb9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0b705fbb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d1d969f163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d1d969f163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d1d969f16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d1d969f16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d1d969f163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d1d969f163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Figure - give a list of items, each item a pointer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d1d969f163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d1d969f163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d1d969f163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d1d969f163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d1d969f163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d1d969f163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d1d969f163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d1d969f163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3EADA7"/>
        </a:solidFill>
        <a:effectLst/>
      </p:bgPr>
    </p:bg>
    <p:spTree>
      <p:nvGrpSpPr>
        <p:cNvPr id="1" name="Shape 11"/>
        <p:cNvGrpSpPr/>
        <p:nvPr/>
      </p:nvGrpSpPr>
      <p:grpSpPr>
        <a:xfrm>
          <a:off x="0" y="0"/>
          <a:ext cx="0" cy="0"/>
          <a:chOff x="0" y="0"/>
          <a:chExt cx="0" cy="0"/>
        </a:xfrm>
      </p:grpSpPr>
      <p:pic>
        <p:nvPicPr>
          <p:cNvPr id="12" name="Google Shape;12;p2" descr="IIITD_pptslide_jpeg-03.jpg"/>
          <p:cNvPicPr preferRelativeResize="0"/>
          <p:nvPr/>
        </p:nvPicPr>
        <p:blipFill rotWithShape="1">
          <a:blip r:embed="rId2">
            <a:alphaModFix/>
          </a:blip>
          <a:srcRect l="72917" t="69259"/>
          <a:stretch/>
        </p:blipFill>
        <p:spPr>
          <a:xfrm>
            <a:off x="7286625" y="3562350"/>
            <a:ext cx="1857374" cy="1581152"/>
          </a:xfrm>
          <a:prstGeom prst="rect">
            <a:avLst/>
          </a:prstGeom>
          <a:noFill/>
          <a:ln>
            <a:noFill/>
          </a:ln>
        </p:spPr>
      </p:pic>
      <p:sp>
        <p:nvSpPr>
          <p:cNvPr id="13" name="Google Shape;13;p2"/>
          <p:cNvSpPr txBox="1">
            <a:spLocks noGrp="1"/>
          </p:cNvSpPr>
          <p:nvPr>
            <p:ph type="ctrTitle"/>
          </p:nvPr>
        </p:nvSpPr>
        <p:spPr>
          <a:xfrm>
            <a:off x="1143000" y="797753"/>
            <a:ext cx="7315200" cy="1406400"/>
          </a:xfrm>
          <a:prstGeom prst="rect">
            <a:avLst/>
          </a:prstGeom>
          <a:noFill/>
          <a:ln>
            <a:noFill/>
          </a:ln>
        </p:spPr>
        <p:txBody>
          <a:bodyPr spcFirstLastPara="1" wrap="square" lIns="68575" tIns="34275" rIns="68575" bIns="34275" anchor="b" anchorCtr="0">
            <a:normAutofit/>
          </a:bodyPr>
          <a:lstStyle>
            <a:lvl1pPr lvl="0" algn="r">
              <a:lnSpc>
                <a:spcPct val="90000"/>
              </a:lnSpc>
              <a:spcBef>
                <a:spcPts val="0"/>
              </a:spcBef>
              <a:spcAft>
                <a:spcPts val="0"/>
              </a:spcAft>
              <a:buClr>
                <a:schemeClr val="lt1"/>
              </a:buClr>
              <a:buSzPts val="4100"/>
              <a:buFont typeface="Quattrocento Sans"/>
              <a:buNone/>
              <a:defRPr sz="41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4" name="Google Shape;14;p2"/>
          <p:cNvSpPr txBox="1">
            <a:spLocks noGrp="1"/>
          </p:cNvSpPr>
          <p:nvPr>
            <p:ph type="subTitle" idx="1"/>
          </p:nvPr>
        </p:nvSpPr>
        <p:spPr>
          <a:xfrm>
            <a:off x="4114800" y="2430433"/>
            <a:ext cx="4343400" cy="1532100"/>
          </a:xfrm>
          <a:prstGeom prst="rect">
            <a:avLst/>
          </a:prstGeom>
          <a:noFill/>
          <a:ln>
            <a:noFill/>
          </a:ln>
        </p:spPr>
        <p:txBody>
          <a:bodyPr spcFirstLastPara="1" wrap="square" lIns="68575" tIns="34275" rIns="68575" bIns="34275" anchor="t" anchorCtr="0">
            <a:normAutofit/>
          </a:bodyPr>
          <a:lstStyle>
            <a:lvl1pPr lvl="0" algn="r">
              <a:lnSpc>
                <a:spcPct val="90000"/>
              </a:lnSpc>
              <a:spcBef>
                <a:spcPts val="800"/>
              </a:spcBef>
              <a:spcAft>
                <a:spcPts val="0"/>
              </a:spcAft>
              <a:buClr>
                <a:srgbClr val="E9F7F6"/>
              </a:buClr>
              <a:buSzPts val="1800"/>
              <a:buNone/>
              <a:defRPr sz="1800">
                <a:solidFill>
                  <a:srgbClr val="E9F7F6"/>
                </a:solidFill>
              </a:defRPr>
            </a:lvl1pPr>
            <a:lvl2pPr lvl="1" algn="ctr">
              <a:lnSpc>
                <a:spcPct val="90000"/>
              </a:lnSpc>
              <a:spcBef>
                <a:spcPts val="400"/>
              </a:spcBef>
              <a:spcAft>
                <a:spcPts val="0"/>
              </a:spcAft>
              <a:buClr>
                <a:schemeClr val="dk1"/>
              </a:buClr>
              <a:buSzPts val="2100"/>
              <a:buNone/>
              <a:defRPr sz="2100"/>
            </a:lvl2pPr>
            <a:lvl3pPr lvl="2" algn="ctr">
              <a:lnSpc>
                <a:spcPct val="90000"/>
              </a:lnSpc>
              <a:spcBef>
                <a:spcPts val="400"/>
              </a:spcBef>
              <a:spcAft>
                <a:spcPts val="0"/>
              </a:spcAft>
              <a:buClr>
                <a:schemeClr val="dk1"/>
              </a:buClr>
              <a:buSzPts val="1800"/>
              <a:buNone/>
              <a:defRPr sz="1800"/>
            </a:lvl3pPr>
            <a:lvl4pPr lvl="3" algn="ctr">
              <a:lnSpc>
                <a:spcPct val="90000"/>
              </a:lnSpc>
              <a:spcBef>
                <a:spcPts val="400"/>
              </a:spcBef>
              <a:spcAft>
                <a:spcPts val="0"/>
              </a:spcAft>
              <a:buClr>
                <a:schemeClr val="dk1"/>
              </a:buClr>
              <a:buSzPts val="1500"/>
              <a:buNone/>
              <a:defRPr sz="1500"/>
            </a:lvl4pPr>
            <a:lvl5pPr lvl="4" algn="ctr">
              <a:lnSpc>
                <a:spcPct val="90000"/>
              </a:lnSpc>
              <a:spcBef>
                <a:spcPts val="400"/>
              </a:spcBef>
              <a:spcAft>
                <a:spcPts val="0"/>
              </a:spcAft>
              <a:buClr>
                <a:schemeClr val="dk1"/>
              </a:buClr>
              <a:buSzPts val="1500"/>
              <a:buNone/>
              <a:defRPr sz="1500"/>
            </a:lvl5pPr>
            <a:lvl6pPr lvl="5" algn="ctr">
              <a:spcBef>
                <a:spcPts val="300"/>
              </a:spcBef>
              <a:spcAft>
                <a:spcPts val="0"/>
              </a:spcAft>
              <a:buClr>
                <a:schemeClr val="dk1"/>
              </a:buClr>
              <a:buSzPts val="1500"/>
              <a:buNone/>
              <a:defRPr sz="1500"/>
            </a:lvl6pPr>
            <a:lvl7pPr lvl="6" algn="ctr">
              <a:spcBef>
                <a:spcPts val="300"/>
              </a:spcBef>
              <a:spcAft>
                <a:spcPts val="0"/>
              </a:spcAft>
              <a:buClr>
                <a:schemeClr val="dk1"/>
              </a:buClr>
              <a:buSzPts val="1500"/>
              <a:buNone/>
              <a:defRPr sz="1500"/>
            </a:lvl7pPr>
            <a:lvl8pPr lvl="7" algn="ctr">
              <a:spcBef>
                <a:spcPts val="300"/>
              </a:spcBef>
              <a:spcAft>
                <a:spcPts val="0"/>
              </a:spcAft>
              <a:buClr>
                <a:schemeClr val="dk1"/>
              </a:buClr>
              <a:buSzPts val="1500"/>
              <a:buNone/>
              <a:defRPr sz="1500"/>
            </a:lvl8pPr>
            <a:lvl9pPr lvl="8" algn="ctr">
              <a:spcBef>
                <a:spcPts val="300"/>
              </a:spcBef>
              <a:spcAft>
                <a:spcPts val="0"/>
              </a:spcAft>
              <a:buClr>
                <a:schemeClr val="dk1"/>
              </a:buClr>
              <a:buSzPts val="1500"/>
              <a:buNone/>
              <a:defRPr sz="1500"/>
            </a:lvl9pPr>
          </a:lstStyle>
          <a:p>
            <a:endParaRPr/>
          </a:p>
        </p:txBody>
      </p:sp>
      <p:sp>
        <p:nvSpPr>
          <p:cNvPr id="15" name="Google Shape;15;p2"/>
          <p:cNvSpPr txBox="1">
            <a:spLocks noGrp="1"/>
          </p:cNvSpPr>
          <p:nvPr>
            <p:ph type="dt" idx="10"/>
          </p:nvPr>
        </p:nvSpPr>
        <p:spPr>
          <a:xfrm>
            <a:off x="411480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6" name="Google Shape;16;p2"/>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cxnSp>
        <p:nvCxnSpPr>
          <p:cNvPr id="17" name="Google Shape;17;p2"/>
          <p:cNvCxnSpPr/>
          <p:nvPr/>
        </p:nvCxnSpPr>
        <p:spPr>
          <a:xfrm>
            <a:off x="685800" y="2317221"/>
            <a:ext cx="7772400" cy="0"/>
          </a:xfrm>
          <a:prstGeom prst="straightConnector1">
            <a:avLst/>
          </a:prstGeom>
          <a:noFill/>
          <a:ln w="9525" cap="flat" cmpd="sng">
            <a:solidFill>
              <a:schemeClr val="lt1"/>
            </a:solidFill>
            <a:prstDash val="solid"/>
            <a:round/>
            <a:headEnd type="none" w="sm" len="sm"/>
            <a:tailEnd type="none" w="sm" len="sm"/>
          </a:ln>
        </p:spPr>
      </p:cxnSp>
      <p:pic>
        <p:nvPicPr>
          <p:cNvPr id="18" name="Google Shape;18;p2"/>
          <p:cNvPicPr preferRelativeResize="0"/>
          <p:nvPr/>
        </p:nvPicPr>
        <p:blipFill rotWithShape="1">
          <a:blip r:embed="rId3">
            <a:alphaModFix/>
          </a:blip>
          <a:srcRect/>
          <a:stretch/>
        </p:blipFill>
        <p:spPr>
          <a:xfrm>
            <a:off x="685800" y="3401088"/>
            <a:ext cx="2260623" cy="124414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89"/>
        <p:cNvGrpSpPr/>
        <p:nvPr/>
      </p:nvGrpSpPr>
      <p:grpSpPr>
        <a:xfrm>
          <a:off x="0" y="0"/>
          <a:ext cx="0" cy="0"/>
          <a:chOff x="0" y="0"/>
          <a:chExt cx="0" cy="0"/>
        </a:xfrm>
      </p:grpSpPr>
      <p:pic>
        <p:nvPicPr>
          <p:cNvPr id="90" name="Google Shape;90;p11"/>
          <p:cNvPicPr preferRelativeResize="0"/>
          <p:nvPr/>
        </p:nvPicPr>
        <p:blipFill rotWithShape="1">
          <a:blip r:embed="rId2">
            <a:alphaModFix/>
          </a:blip>
          <a:srcRect l="72690" t="69862"/>
          <a:stretch/>
        </p:blipFill>
        <p:spPr>
          <a:xfrm>
            <a:off x="7271061" y="3592286"/>
            <a:ext cx="1872937" cy="1551215"/>
          </a:xfrm>
          <a:prstGeom prst="rect">
            <a:avLst/>
          </a:prstGeom>
          <a:noFill/>
          <a:ln>
            <a:noFill/>
          </a:ln>
        </p:spPr>
      </p:pic>
      <p:sp>
        <p:nvSpPr>
          <p:cNvPr id="91" name="Google Shape;91;p11"/>
          <p:cNvSpPr txBox="1">
            <a:spLocks noGrp="1"/>
          </p:cNvSpPr>
          <p:nvPr>
            <p:ph type="body" idx="1"/>
          </p:nvPr>
        </p:nvSpPr>
        <p:spPr>
          <a:xfrm rot="5400000">
            <a:off x="2777646" y="-1107913"/>
            <a:ext cx="3599100"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spcBef>
                <a:spcPts val="300"/>
              </a:spcBef>
              <a:spcAft>
                <a:spcPts val="0"/>
              </a:spcAft>
              <a:buClr>
                <a:schemeClr val="dk1"/>
              </a:buClr>
              <a:buSzPts val="1400"/>
              <a:buChar char="●"/>
              <a:defRPr/>
            </a:lvl6pPr>
            <a:lvl7pPr marL="3200400" lvl="6" indent="-317500" algn="l">
              <a:spcBef>
                <a:spcPts val="300"/>
              </a:spcBef>
              <a:spcAft>
                <a:spcPts val="0"/>
              </a:spcAft>
              <a:buClr>
                <a:schemeClr val="dk1"/>
              </a:buClr>
              <a:buSzPts val="1400"/>
              <a:buChar char="●"/>
              <a:defRPr/>
            </a:lvl7pPr>
            <a:lvl8pPr marL="3657600" lvl="7" indent="-317500" algn="l">
              <a:spcBef>
                <a:spcPts val="300"/>
              </a:spcBef>
              <a:spcAft>
                <a:spcPts val="0"/>
              </a:spcAft>
              <a:buClr>
                <a:schemeClr val="dk1"/>
              </a:buClr>
              <a:buSzPts val="1400"/>
              <a:buChar char="●"/>
              <a:defRPr/>
            </a:lvl8pPr>
            <a:lvl9pPr marL="4114800" lvl="8" indent="-317500" algn="l">
              <a:spcBef>
                <a:spcPts val="300"/>
              </a:spcBef>
              <a:spcAft>
                <a:spcPts val="0"/>
              </a:spcAft>
              <a:buClr>
                <a:schemeClr val="dk1"/>
              </a:buClr>
              <a:buSzPts val="1400"/>
              <a:buChar char="●"/>
              <a:defRPr/>
            </a:lvl9pPr>
          </a:lstStyle>
          <a:p>
            <a:endParaRPr/>
          </a:p>
        </p:txBody>
      </p:sp>
      <p:sp>
        <p:nvSpPr>
          <p:cNvPr id="92" name="Google Shape;92;p1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1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4" name="Google Shape;94;p11"/>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95" name="Google Shape;95;p11"/>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rgbClr val="3EADA7"/>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cxnSp>
        <p:nvCxnSpPr>
          <p:cNvPr id="96" name="Google Shape;96;p11"/>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97" name="Google Shape;97;p11"/>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8"/>
        <p:cNvGrpSpPr/>
        <p:nvPr/>
      </p:nvGrpSpPr>
      <p:grpSpPr>
        <a:xfrm>
          <a:off x="0" y="0"/>
          <a:ext cx="0" cy="0"/>
          <a:chOff x="0" y="0"/>
          <a:chExt cx="0" cy="0"/>
        </a:xfrm>
      </p:grpSpPr>
      <p:sp>
        <p:nvSpPr>
          <p:cNvPr id="99" name="Google Shape;99;p12"/>
          <p:cNvSpPr txBox="1">
            <a:spLocks noGrp="1"/>
          </p:cNvSpPr>
          <p:nvPr>
            <p:ph type="title"/>
          </p:nvPr>
        </p:nvSpPr>
        <p:spPr>
          <a:xfrm rot="5400000">
            <a:off x="5350050" y="1463972"/>
            <a:ext cx="4359000" cy="19716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rgbClr val="3EADA7"/>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0" name="Google Shape;100;p12"/>
          <p:cNvSpPr txBox="1">
            <a:spLocks noGrp="1"/>
          </p:cNvSpPr>
          <p:nvPr>
            <p:ph type="body" idx="1"/>
          </p:nvPr>
        </p:nvSpPr>
        <p:spPr>
          <a:xfrm rot="5400000">
            <a:off x="1349475" y="-450628"/>
            <a:ext cx="4359000" cy="58008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spcBef>
                <a:spcPts val="300"/>
              </a:spcBef>
              <a:spcAft>
                <a:spcPts val="0"/>
              </a:spcAft>
              <a:buClr>
                <a:schemeClr val="dk1"/>
              </a:buClr>
              <a:buSzPts val="1400"/>
              <a:buChar char="●"/>
              <a:defRPr/>
            </a:lvl6pPr>
            <a:lvl7pPr marL="3200400" lvl="6" indent="-317500" algn="l">
              <a:spcBef>
                <a:spcPts val="300"/>
              </a:spcBef>
              <a:spcAft>
                <a:spcPts val="0"/>
              </a:spcAft>
              <a:buClr>
                <a:schemeClr val="dk1"/>
              </a:buClr>
              <a:buSzPts val="1400"/>
              <a:buChar char="●"/>
              <a:defRPr/>
            </a:lvl7pPr>
            <a:lvl8pPr marL="3657600" lvl="7" indent="-317500" algn="l">
              <a:spcBef>
                <a:spcPts val="300"/>
              </a:spcBef>
              <a:spcAft>
                <a:spcPts val="0"/>
              </a:spcAft>
              <a:buClr>
                <a:schemeClr val="dk1"/>
              </a:buClr>
              <a:buSzPts val="1400"/>
              <a:buChar char="●"/>
              <a:defRPr/>
            </a:lvl8pPr>
            <a:lvl9pPr marL="4114800" lvl="8" indent="-317500" algn="l">
              <a:spcBef>
                <a:spcPts val="300"/>
              </a:spcBef>
              <a:spcAft>
                <a:spcPts val="0"/>
              </a:spcAft>
              <a:buClr>
                <a:schemeClr val="dk1"/>
              </a:buClr>
              <a:buSzPts val="1400"/>
              <a:buChar char="●"/>
              <a:defRPr/>
            </a:lvl9pPr>
          </a:lstStyle>
          <a:p>
            <a:endParaRPr/>
          </a:p>
        </p:txBody>
      </p:sp>
      <p:sp>
        <p:nvSpPr>
          <p:cNvPr id="101" name="Google Shape;101;p1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2" name="Google Shape;102;p1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3" name="Google Shape;103;p12"/>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cxnSp>
        <p:nvCxnSpPr>
          <p:cNvPr id="104" name="Google Shape;104;p12"/>
          <p:cNvCxnSpPr/>
          <p:nvPr/>
        </p:nvCxnSpPr>
        <p:spPr>
          <a:xfrm>
            <a:off x="6543675" y="277589"/>
            <a:ext cx="0" cy="4354800"/>
          </a:xfrm>
          <a:prstGeom prst="straightConnector1">
            <a:avLst/>
          </a:prstGeom>
          <a:noFill/>
          <a:ln w="9525" cap="flat" cmpd="sng">
            <a:solidFill>
              <a:srgbClr val="3DACA7"/>
            </a:solidFill>
            <a:prstDash val="solid"/>
            <a:round/>
            <a:headEnd type="none" w="sm" len="sm"/>
            <a:tailEnd type="none" w="sm" len="sm"/>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wo Content">
  <p:cSld name="1_Two Content">
    <p:spTree>
      <p:nvGrpSpPr>
        <p:cNvPr id="1" name="Shape 105"/>
        <p:cNvGrpSpPr/>
        <p:nvPr/>
      </p:nvGrpSpPr>
      <p:grpSpPr>
        <a:xfrm>
          <a:off x="0" y="0"/>
          <a:ext cx="0" cy="0"/>
          <a:chOff x="0" y="0"/>
          <a:chExt cx="0" cy="0"/>
        </a:xfrm>
      </p:grpSpPr>
      <p:pic>
        <p:nvPicPr>
          <p:cNvPr id="106" name="Google Shape;106;p13"/>
          <p:cNvPicPr preferRelativeResize="0"/>
          <p:nvPr/>
        </p:nvPicPr>
        <p:blipFill rotWithShape="1">
          <a:blip r:embed="rId2">
            <a:alphaModFix/>
          </a:blip>
          <a:srcRect l="72690" t="69862"/>
          <a:stretch/>
        </p:blipFill>
        <p:spPr>
          <a:xfrm>
            <a:off x="7271061" y="3592286"/>
            <a:ext cx="1872937" cy="1551215"/>
          </a:xfrm>
          <a:prstGeom prst="rect">
            <a:avLst/>
          </a:prstGeom>
          <a:noFill/>
          <a:ln>
            <a:noFill/>
          </a:ln>
        </p:spPr>
      </p:pic>
      <p:sp>
        <p:nvSpPr>
          <p:cNvPr id="107" name="Google Shape;107;p13"/>
          <p:cNvSpPr txBox="1">
            <a:spLocks noGrp="1"/>
          </p:cNvSpPr>
          <p:nvPr>
            <p:ph type="body" idx="1"/>
          </p:nvPr>
        </p:nvSpPr>
        <p:spPr>
          <a:xfrm>
            <a:off x="685799" y="1035886"/>
            <a:ext cx="3834300" cy="35991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spcBef>
                <a:spcPts val="300"/>
              </a:spcBef>
              <a:spcAft>
                <a:spcPts val="0"/>
              </a:spcAft>
              <a:buClr>
                <a:schemeClr val="dk1"/>
              </a:buClr>
              <a:buSzPts val="1400"/>
              <a:buChar char="●"/>
              <a:defRPr/>
            </a:lvl6pPr>
            <a:lvl7pPr marL="3200400" lvl="6" indent="-317500" algn="l">
              <a:spcBef>
                <a:spcPts val="300"/>
              </a:spcBef>
              <a:spcAft>
                <a:spcPts val="0"/>
              </a:spcAft>
              <a:buClr>
                <a:schemeClr val="dk1"/>
              </a:buClr>
              <a:buSzPts val="1400"/>
              <a:buChar char="●"/>
              <a:defRPr/>
            </a:lvl7pPr>
            <a:lvl8pPr marL="3657600" lvl="7" indent="-317500" algn="l">
              <a:spcBef>
                <a:spcPts val="300"/>
              </a:spcBef>
              <a:spcAft>
                <a:spcPts val="0"/>
              </a:spcAft>
              <a:buClr>
                <a:schemeClr val="dk1"/>
              </a:buClr>
              <a:buSzPts val="1400"/>
              <a:buChar char="●"/>
              <a:defRPr/>
            </a:lvl8pPr>
            <a:lvl9pPr marL="4114800" lvl="8" indent="-317500" algn="l">
              <a:spcBef>
                <a:spcPts val="300"/>
              </a:spcBef>
              <a:spcAft>
                <a:spcPts val="0"/>
              </a:spcAft>
              <a:buClr>
                <a:schemeClr val="dk1"/>
              </a:buClr>
              <a:buSzPts val="1400"/>
              <a:buChar char="●"/>
              <a:defRPr/>
            </a:lvl9pPr>
          </a:lstStyle>
          <a:p>
            <a:endParaRPr/>
          </a:p>
        </p:txBody>
      </p:sp>
      <p:sp>
        <p:nvSpPr>
          <p:cNvPr id="108" name="Google Shape;108;p13"/>
          <p:cNvSpPr txBox="1">
            <a:spLocks noGrp="1"/>
          </p:cNvSpPr>
          <p:nvPr>
            <p:ph type="body" idx="2"/>
          </p:nvPr>
        </p:nvSpPr>
        <p:spPr>
          <a:xfrm>
            <a:off x="4683577" y="1035886"/>
            <a:ext cx="3828900" cy="35991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spcBef>
                <a:spcPts val="300"/>
              </a:spcBef>
              <a:spcAft>
                <a:spcPts val="0"/>
              </a:spcAft>
              <a:buClr>
                <a:schemeClr val="dk1"/>
              </a:buClr>
              <a:buSzPts val="1400"/>
              <a:buChar char="●"/>
              <a:defRPr/>
            </a:lvl6pPr>
            <a:lvl7pPr marL="3200400" lvl="6" indent="-317500" algn="l">
              <a:spcBef>
                <a:spcPts val="300"/>
              </a:spcBef>
              <a:spcAft>
                <a:spcPts val="0"/>
              </a:spcAft>
              <a:buClr>
                <a:schemeClr val="dk1"/>
              </a:buClr>
              <a:buSzPts val="1400"/>
              <a:buChar char="●"/>
              <a:defRPr/>
            </a:lvl7pPr>
            <a:lvl8pPr marL="3657600" lvl="7" indent="-317500" algn="l">
              <a:spcBef>
                <a:spcPts val="300"/>
              </a:spcBef>
              <a:spcAft>
                <a:spcPts val="0"/>
              </a:spcAft>
              <a:buClr>
                <a:schemeClr val="dk1"/>
              </a:buClr>
              <a:buSzPts val="1400"/>
              <a:buChar char="●"/>
              <a:defRPr/>
            </a:lvl8pPr>
            <a:lvl9pPr marL="4114800" lvl="8" indent="-317500" algn="l">
              <a:spcBef>
                <a:spcPts val="300"/>
              </a:spcBef>
              <a:spcAft>
                <a:spcPts val="0"/>
              </a:spcAft>
              <a:buClr>
                <a:schemeClr val="dk1"/>
              </a:buClr>
              <a:buSzPts val="1400"/>
              <a:buChar char="●"/>
              <a:defRPr/>
            </a:lvl9pPr>
          </a:lstStyle>
          <a:p>
            <a:endParaRPr/>
          </a:p>
        </p:txBody>
      </p:sp>
      <p:sp>
        <p:nvSpPr>
          <p:cNvPr id="109" name="Google Shape;109;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0" name="Google Shape;110;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1" name="Google Shape;111;p13"/>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12" name="Google Shape;112;p13"/>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rgbClr val="3EADA7"/>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cxnSp>
        <p:nvCxnSpPr>
          <p:cNvPr id="113" name="Google Shape;113;p13"/>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114" name="Google Shape;114;p13"/>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Comparison">
  <p:cSld name="1_Comparison">
    <p:spTree>
      <p:nvGrpSpPr>
        <p:cNvPr id="1" name="Shape 115"/>
        <p:cNvGrpSpPr/>
        <p:nvPr/>
      </p:nvGrpSpPr>
      <p:grpSpPr>
        <a:xfrm>
          <a:off x="0" y="0"/>
          <a:ext cx="0" cy="0"/>
          <a:chOff x="0" y="0"/>
          <a:chExt cx="0" cy="0"/>
        </a:xfrm>
      </p:grpSpPr>
      <p:pic>
        <p:nvPicPr>
          <p:cNvPr id="116" name="Google Shape;116;p14"/>
          <p:cNvPicPr preferRelativeResize="0"/>
          <p:nvPr/>
        </p:nvPicPr>
        <p:blipFill rotWithShape="1">
          <a:blip r:embed="rId2">
            <a:alphaModFix/>
          </a:blip>
          <a:srcRect l="72690" t="69862"/>
          <a:stretch/>
        </p:blipFill>
        <p:spPr>
          <a:xfrm>
            <a:off x="7271061" y="3592286"/>
            <a:ext cx="1872937" cy="1551215"/>
          </a:xfrm>
          <a:prstGeom prst="rect">
            <a:avLst/>
          </a:prstGeom>
          <a:noFill/>
          <a:ln>
            <a:noFill/>
          </a:ln>
        </p:spPr>
      </p:pic>
      <p:sp>
        <p:nvSpPr>
          <p:cNvPr id="117" name="Google Shape;117;p14"/>
          <p:cNvSpPr txBox="1">
            <a:spLocks noGrp="1"/>
          </p:cNvSpPr>
          <p:nvPr>
            <p:ph type="body" idx="1"/>
          </p:nvPr>
        </p:nvSpPr>
        <p:spPr>
          <a:xfrm>
            <a:off x="685799" y="946718"/>
            <a:ext cx="3815100" cy="619200"/>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spcBef>
                <a:spcPts val="200"/>
              </a:spcBef>
              <a:spcAft>
                <a:spcPts val="0"/>
              </a:spcAft>
              <a:buClr>
                <a:schemeClr val="dk1"/>
              </a:buClr>
              <a:buSzPts val="1200"/>
              <a:buNone/>
              <a:defRPr sz="1200" b="1"/>
            </a:lvl6pPr>
            <a:lvl7pPr marL="3200400" lvl="6" indent="-228600" algn="l">
              <a:spcBef>
                <a:spcPts val="200"/>
              </a:spcBef>
              <a:spcAft>
                <a:spcPts val="0"/>
              </a:spcAft>
              <a:buClr>
                <a:schemeClr val="dk1"/>
              </a:buClr>
              <a:buSzPts val="1200"/>
              <a:buNone/>
              <a:defRPr sz="1200" b="1"/>
            </a:lvl7pPr>
            <a:lvl8pPr marL="3657600" lvl="7" indent="-228600" algn="l">
              <a:spcBef>
                <a:spcPts val="200"/>
              </a:spcBef>
              <a:spcAft>
                <a:spcPts val="0"/>
              </a:spcAft>
              <a:buClr>
                <a:schemeClr val="dk1"/>
              </a:buClr>
              <a:buSzPts val="1200"/>
              <a:buNone/>
              <a:defRPr sz="1200" b="1"/>
            </a:lvl8pPr>
            <a:lvl9pPr marL="4114800" lvl="8" indent="-228600" algn="l">
              <a:spcBef>
                <a:spcPts val="200"/>
              </a:spcBef>
              <a:spcAft>
                <a:spcPts val="0"/>
              </a:spcAft>
              <a:buClr>
                <a:schemeClr val="dk1"/>
              </a:buClr>
              <a:buSzPts val="1200"/>
              <a:buNone/>
              <a:defRPr sz="1200" b="1"/>
            </a:lvl9pPr>
          </a:lstStyle>
          <a:p>
            <a:endParaRPr/>
          </a:p>
        </p:txBody>
      </p:sp>
      <p:sp>
        <p:nvSpPr>
          <p:cNvPr id="118" name="Google Shape;118;p14"/>
          <p:cNvSpPr txBox="1">
            <a:spLocks noGrp="1"/>
          </p:cNvSpPr>
          <p:nvPr>
            <p:ph type="body" idx="2"/>
          </p:nvPr>
        </p:nvSpPr>
        <p:spPr>
          <a:xfrm>
            <a:off x="685799" y="1616168"/>
            <a:ext cx="3815100" cy="30249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spcBef>
                <a:spcPts val="300"/>
              </a:spcBef>
              <a:spcAft>
                <a:spcPts val="0"/>
              </a:spcAft>
              <a:buClr>
                <a:schemeClr val="dk1"/>
              </a:buClr>
              <a:buSzPts val="1400"/>
              <a:buChar char="●"/>
              <a:defRPr/>
            </a:lvl6pPr>
            <a:lvl7pPr marL="3200400" lvl="6" indent="-317500" algn="l">
              <a:spcBef>
                <a:spcPts val="300"/>
              </a:spcBef>
              <a:spcAft>
                <a:spcPts val="0"/>
              </a:spcAft>
              <a:buClr>
                <a:schemeClr val="dk1"/>
              </a:buClr>
              <a:buSzPts val="1400"/>
              <a:buChar char="●"/>
              <a:defRPr/>
            </a:lvl7pPr>
            <a:lvl8pPr marL="3657600" lvl="7" indent="-317500" algn="l">
              <a:spcBef>
                <a:spcPts val="300"/>
              </a:spcBef>
              <a:spcAft>
                <a:spcPts val="0"/>
              </a:spcAft>
              <a:buClr>
                <a:schemeClr val="dk1"/>
              </a:buClr>
              <a:buSzPts val="1400"/>
              <a:buChar char="●"/>
              <a:defRPr/>
            </a:lvl8pPr>
            <a:lvl9pPr marL="4114800" lvl="8" indent="-317500" algn="l">
              <a:spcBef>
                <a:spcPts val="300"/>
              </a:spcBef>
              <a:spcAft>
                <a:spcPts val="0"/>
              </a:spcAft>
              <a:buClr>
                <a:schemeClr val="dk1"/>
              </a:buClr>
              <a:buSzPts val="1400"/>
              <a:buChar char="●"/>
              <a:defRPr/>
            </a:lvl9pPr>
          </a:lstStyle>
          <a:p>
            <a:endParaRPr/>
          </a:p>
        </p:txBody>
      </p:sp>
      <p:sp>
        <p:nvSpPr>
          <p:cNvPr id="119" name="Google Shape;119;p14"/>
          <p:cNvSpPr txBox="1">
            <a:spLocks noGrp="1"/>
          </p:cNvSpPr>
          <p:nvPr>
            <p:ph type="body" idx="3"/>
          </p:nvPr>
        </p:nvSpPr>
        <p:spPr>
          <a:xfrm>
            <a:off x="4672693" y="946716"/>
            <a:ext cx="3828900" cy="619200"/>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spcBef>
                <a:spcPts val="200"/>
              </a:spcBef>
              <a:spcAft>
                <a:spcPts val="0"/>
              </a:spcAft>
              <a:buClr>
                <a:schemeClr val="dk1"/>
              </a:buClr>
              <a:buSzPts val="1200"/>
              <a:buNone/>
              <a:defRPr sz="1200" b="1"/>
            </a:lvl6pPr>
            <a:lvl7pPr marL="3200400" lvl="6" indent="-228600" algn="l">
              <a:spcBef>
                <a:spcPts val="200"/>
              </a:spcBef>
              <a:spcAft>
                <a:spcPts val="0"/>
              </a:spcAft>
              <a:buClr>
                <a:schemeClr val="dk1"/>
              </a:buClr>
              <a:buSzPts val="1200"/>
              <a:buNone/>
              <a:defRPr sz="1200" b="1"/>
            </a:lvl7pPr>
            <a:lvl8pPr marL="3657600" lvl="7" indent="-228600" algn="l">
              <a:spcBef>
                <a:spcPts val="200"/>
              </a:spcBef>
              <a:spcAft>
                <a:spcPts val="0"/>
              </a:spcAft>
              <a:buClr>
                <a:schemeClr val="dk1"/>
              </a:buClr>
              <a:buSzPts val="1200"/>
              <a:buNone/>
              <a:defRPr sz="1200" b="1"/>
            </a:lvl8pPr>
            <a:lvl9pPr marL="4114800" lvl="8" indent="-228600" algn="l">
              <a:spcBef>
                <a:spcPts val="200"/>
              </a:spcBef>
              <a:spcAft>
                <a:spcPts val="0"/>
              </a:spcAft>
              <a:buClr>
                <a:schemeClr val="dk1"/>
              </a:buClr>
              <a:buSzPts val="1200"/>
              <a:buNone/>
              <a:defRPr sz="1200" b="1"/>
            </a:lvl9pPr>
          </a:lstStyle>
          <a:p>
            <a:endParaRPr/>
          </a:p>
        </p:txBody>
      </p:sp>
      <p:sp>
        <p:nvSpPr>
          <p:cNvPr id="120" name="Google Shape;120;p14"/>
          <p:cNvSpPr txBox="1">
            <a:spLocks noGrp="1"/>
          </p:cNvSpPr>
          <p:nvPr>
            <p:ph type="body" idx="4"/>
          </p:nvPr>
        </p:nvSpPr>
        <p:spPr>
          <a:xfrm>
            <a:off x="4672693" y="1616168"/>
            <a:ext cx="3828900" cy="30249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spcBef>
                <a:spcPts val="300"/>
              </a:spcBef>
              <a:spcAft>
                <a:spcPts val="0"/>
              </a:spcAft>
              <a:buClr>
                <a:schemeClr val="dk1"/>
              </a:buClr>
              <a:buSzPts val="1400"/>
              <a:buChar char="●"/>
              <a:defRPr/>
            </a:lvl6pPr>
            <a:lvl7pPr marL="3200400" lvl="6" indent="-317500" algn="l">
              <a:spcBef>
                <a:spcPts val="300"/>
              </a:spcBef>
              <a:spcAft>
                <a:spcPts val="0"/>
              </a:spcAft>
              <a:buClr>
                <a:schemeClr val="dk1"/>
              </a:buClr>
              <a:buSzPts val="1400"/>
              <a:buChar char="●"/>
              <a:defRPr/>
            </a:lvl7pPr>
            <a:lvl8pPr marL="3657600" lvl="7" indent="-317500" algn="l">
              <a:spcBef>
                <a:spcPts val="300"/>
              </a:spcBef>
              <a:spcAft>
                <a:spcPts val="0"/>
              </a:spcAft>
              <a:buClr>
                <a:schemeClr val="dk1"/>
              </a:buClr>
              <a:buSzPts val="1400"/>
              <a:buChar char="●"/>
              <a:defRPr/>
            </a:lvl8pPr>
            <a:lvl9pPr marL="4114800" lvl="8" indent="-317500" algn="l">
              <a:spcBef>
                <a:spcPts val="300"/>
              </a:spcBef>
              <a:spcAft>
                <a:spcPts val="0"/>
              </a:spcAft>
              <a:buClr>
                <a:schemeClr val="dk1"/>
              </a:buClr>
              <a:buSzPts val="1400"/>
              <a:buChar char="●"/>
              <a:defRPr/>
            </a:lvl9pPr>
          </a:lstStyle>
          <a:p>
            <a:endParaRPr/>
          </a:p>
        </p:txBody>
      </p:sp>
      <p:sp>
        <p:nvSpPr>
          <p:cNvPr id="121" name="Google Shape;121;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2" name="Google Shape;122;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3" name="Google Shape;123;p14"/>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24" name="Google Shape;124;p14"/>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rgbClr val="3EADA7"/>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cxnSp>
        <p:nvCxnSpPr>
          <p:cNvPr id="125" name="Google Shape;125;p14"/>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126" name="Google Shape;126;p14"/>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127"/>
        <p:cNvGrpSpPr/>
        <p:nvPr/>
      </p:nvGrpSpPr>
      <p:grpSpPr>
        <a:xfrm>
          <a:off x="0" y="0"/>
          <a:ext cx="0" cy="0"/>
          <a:chOff x="0" y="0"/>
          <a:chExt cx="0" cy="0"/>
        </a:xfrm>
      </p:grpSpPr>
      <p:pic>
        <p:nvPicPr>
          <p:cNvPr id="128" name="Google Shape;128;p15"/>
          <p:cNvPicPr preferRelativeResize="0"/>
          <p:nvPr/>
        </p:nvPicPr>
        <p:blipFill rotWithShape="1">
          <a:blip r:embed="rId2">
            <a:alphaModFix/>
          </a:blip>
          <a:srcRect l="72690" t="69862"/>
          <a:stretch/>
        </p:blipFill>
        <p:spPr>
          <a:xfrm>
            <a:off x="7271061" y="3592286"/>
            <a:ext cx="1872937" cy="1551215"/>
          </a:xfrm>
          <a:prstGeom prst="rect">
            <a:avLst/>
          </a:prstGeom>
          <a:noFill/>
          <a:ln>
            <a:noFill/>
          </a:ln>
        </p:spPr>
      </p:pic>
      <p:sp>
        <p:nvSpPr>
          <p:cNvPr id="129" name="Google Shape;129;p1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0" name="Google Shape;130;p1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1" name="Google Shape;131;p15"/>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32" name="Google Shape;132;p15"/>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rgbClr val="3EADA7"/>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cxnSp>
        <p:nvCxnSpPr>
          <p:cNvPr id="133" name="Google Shape;133;p15"/>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134" name="Google Shape;134;p15"/>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Content with Caption">
  <p:cSld name="1_Content with Caption">
    <p:spTree>
      <p:nvGrpSpPr>
        <p:cNvPr id="1" name="Shape 135"/>
        <p:cNvGrpSpPr/>
        <p:nvPr/>
      </p:nvGrpSpPr>
      <p:grpSpPr>
        <a:xfrm>
          <a:off x="0" y="0"/>
          <a:ext cx="0" cy="0"/>
          <a:chOff x="0" y="0"/>
          <a:chExt cx="0" cy="0"/>
        </a:xfrm>
      </p:grpSpPr>
      <p:pic>
        <p:nvPicPr>
          <p:cNvPr id="136" name="Google Shape;136;p16"/>
          <p:cNvPicPr preferRelativeResize="0"/>
          <p:nvPr/>
        </p:nvPicPr>
        <p:blipFill rotWithShape="1">
          <a:blip r:embed="rId2">
            <a:alphaModFix/>
          </a:blip>
          <a:srcRect l="72690" t="69862"/>
          <a:stretch/>
        </p:blipFill>
        <p:spPr>
          <a:xfrm>
            <a:off x="7271061" y="3592286"/>
            <a:ext cx="1872937" cy="1551215"/>
          </a:xfrm>
          <a:prstGeom prst="rect">
            <a:avLst/>
          </a:prstGeom>
          <a:noFill/>
          <a:ln>
            <a:noFill/>
          </a:ln>
        </p:spPr>
      </p:pic>
      <p:sp>
        <p:nvSpPr>
          <p:cNvPr id="137" name="Google Shape;137;p16"/>
          <p:cNvSpPr txBox="1">
            <a:spLocks noGrp="1"/>
          </p:cNvSpPr>
          <p:nvPr>
            <p:ph type="body" idx="1"/>
          </p:nvPr>
        </p:nvSpPr>
        <p:spPr>
          <a:xfrm>
            <a:off x="3886200" y="742950"/>
            <a:ext cx="4629000" cy="3657600"/>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spcBef>
                <a:spcPts val="300"/>
              </a:spcBef>
              <a:spcAft>
                <a:spcPts val="0"/>
              </a:spcAft>
              <a:buClr>
                <a:schemeClr val="dk1"/>
              </a:buClr>
              <a:buSzPts val="1500"/>
              <a:buChar char="●"/>
              <a:defRPr sz="1500"/>
            </a:lvl6pPr>
            <a:lvl7pPr marL="3200400" lvl="6" indent="-323850" algn="l">
              <a:spcBef>
                <a:spcPts val="300"/>
              </a:spcBef>
              <a:spcAft>
                <a:spcPts val="0"/>
              </a:spcAft>
              <a:buClr>
                <a:schemeClr val="dk1"/>
              </a:buClr>
              <a:buSzPts val="1500"/>
              <a:buChar char="●"/>
              <a:defRPr sz="1500"/>
            </a:lvl7pPr>
            <a:lvl8pPr marL="3657600" lvl="7" indent="-323850" algn="l">
              <a:spcBef>
                <a:spcPts val="300"/>
              </a:spcBef>
              <a:spcAft>
                <a:spcPts val="0"/>
              </a:spcAft>
              <a:buClr>
                <a:schemeClr val="dk1"/>
              </a:buClr>
              <a:buSzPts val="1500"/>
              <a:buChar char="●"/>
              <a:defRPr sz="1500"/>
            </a:lvl8pPr>
            <a:lvl9pPr marL="4114800" lvl="8" indent="-323850" algn="l">
              <a:spcBef>
                <a:spcPts val="300"/>
              </a:spcBef>
              <a:spcAft>
                <a:spcPts val="0"/>
              </a:spcAft>
              <a:buClr>
                <a:schemeClr val="dk1"/>
              </a:buClr>
              <a:buSzPts val="1500"/>
              <a:buChar char="●"/>
              <a:defRPr sz="1500"/>
            </a:lvl9pPr>
          </a:lstStyle>
          <a:p>
            <a:endParaRPr/>
          </a:p>
        </p:txBody>
      </p:sp>
      <p:sp>
        <p:nvSpPr>
          <p:cNvPr id="138" name="Google Shape;138;p16"/>
          <p:cNvSpPr txBox="1">
            <a:spLocks noGrp="1"/>
          </p:cNvSpPr>
          <p:nvPr>
            <p:ph type="body" idx="2"/>
          </p:nvPr>
        </p:nvSpPr>
        <p:spPr>
          <a:xfrm>
            <a:off x="630936" y="1643745"/>
            <a:ext cx="2949000" cy="27567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900"/>
              <a:buNone/>
              <a:defRPr sz="900"/>
            </a:lvl2pPr>
            <a:lvl3pPr marL="1371600" lvl="2" indent="-228600" algn="l">
              <a:lnSpc>
                <a:spcPct val="90000"/>
              </a:lnSpc>
              <a:spcBef>
                <a:spcPts val="400"/>
              </a:spcBef>
              <a:spcAft>
                <a:spcPts val="0"/>
              </a:spcAft>
              <a:buClr>
                <a:schemeClr val="dk1"/>
              </a:buClr>
              <a:buSzPts val="800"/>
              <a:buNone/>
              <a:defRPr sz="800"/>
            </a:lvl3pPr>
            <a:lvl4pPr marL="1828800" lvl="3" indent="-228600" algn="l">
              <a:lnSpc>
                <a:spcPct val="90000"/>
              </a:lnSpc>
              <a:spcBef>
                <a:spcPts val="400"/>
              </a:spcBef>
              <a:spcAft>
                <a:spcPts val="0"/>
              </a:spcAft>
              <a:buClr>
                <a:schemeClr val="dk1"/>
              </a:buClr>
              <a:buSzPts val="700"/>
              <a:buNone/>
              <a:defRPr sz="700"/>
            </a:lvl4pPr>
            <a:lvl5pPr marL="2286000" lvl="4" indent="-228600" algn="l">
              <a:lnSpc>
                <a:spcPct val="90000"/>
              </a:lnSpc>
              <a:spcBef>
                <a:spcPts val="400"/>
              </a:spcBef>
              <a:spcAft>
                <a:spcPts val="0"/>
              </a:spcAft>
              <a:buClr>
                <a:schemeClr val="dk1"/>
              </a:buClr>
              <a:buSzPts val="700"/>
              <a:buNone/>
              <a:defRPr sz="700"/>
            </a:lvl5pPr>
            <a:lvl6pPr marL="2743200" lvl="5" indent="-228600" algn="l">
              <a:spcBef>
                <a:spcPts val="100"/>
              </a:spcBef>
              <a:spcAft>
                <a:spcPts val="0"/>
              </a:spcAft>
              <a:buClr>
                <a:schemeClr val="dk1"/>
              </a:buClr>
              <a:buSzPts val="700"/>
              <a:buNone/>
              <a:defRPr sz="700"/>
            </a:lvl6pPr>
            <a:lvl7pPr marL="3200400" lvl="6" indent="-228600" algn="l">
              <a:spcBef>
                <a:spcPts val="100"/>
              </a:spcBef>
              <a:spcAft>
                <a:spcPts val="0"/>
              </a:spcAft>
              <a:buClr>
                <a:schemeClr val="dk1"/>
              </a:buClr>
              <a:buSzPts val="700"/>
              <a:buNone/>
              <a:defRPr sz="700"/>
            </a:lvl7pPr>
            <a:lvl8pPr marL="3657600" lvl="7" indent="-228600" algn="l">
              <a:spcBef>
                <a:spcPts val="100"/>
              </a:spcBef>
              <a:spcAft>
                <a:spcPts val="0"/>
              </a:spcAft>
              <a:buClr>
                <a:schemeClr val="dk1"/>
              </a:buClr>
              <a:buSzPts val="700"/>
              <a:buNone/>
              <a:defRPr sz="700"/>
            </a:lvl8pPr>
            <a:lvl9pPr marL="4114800" lvl="8" indent="-228600" algn="l">
              <a:spcBef>
                <a:spcPts val="100"/>
              </a:spcBef>
              <a:spcAft>
                <a:spcPts val="0"/>
              </a:spcAft>
              <a:buClr>
                <a:schemeClr val="dk1"/>
              </a:buClr>
              <a:buSzPts val="700"/>
              <a:buNone/>
              <a:defRPr sz="700"/>
            </a:lvl9pPr>
          </a:lstStyle>
          <a:p>
            <a:endParaRPr/>
          </a:p>
        </p:txBody>
      </p:sp>
      <p:sp>
        <p:nvSpPr>
          <p:cNvPr id="139" name="Google Shape;139;p1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0" name="Google Shape;140;p1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1" name="Google Shape;141;p16"/>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42" name="Google Shape;142;p16"/>
          <p:cNvSpPr txBox="1">
            <a:spLocks noGrp="1"/>
          </p:cNvSpPr>
          <p:nvPr>
            <p:ph type="title"/>
          </p:nvPr>
        </p:nvSpPr>
        <p:spPr>
          <a:xfrm>
            <a:off x="630936" y="342900"/>
            <a:ext cx="2949000" cy="11157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rgbClr val="3EADA7"/>
              </a:buClr>
              <a:buSzPts val="2400"/>
              <a:buFont typeface="Quattrocento Sans"/>
              <a:buNone/>
              <a:defRPr sz="2400" b="0">
                <a:solidFill>
                  <a:srgbClr val="3EADA7"/>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cxnSp>
        <p:nvCxnSpPr>
          <p:cNvPr id="143" name="Google Shape;143;p16"/>
          <p:cNvCxnSpPr/>
          <p:nvPr/>
        </p:nvCxnSpPr>
        <p:spPr>
          <a:xfrm>
            <a:off x="645450" y="1545772"/>
            <a:ext cx="2949000" cy="0"/>
          </a:xfrm>
          <a:prstGeom prst="straightConnector1">
            <a:avLst/>
          </a:prstGeom>
          <a:noFill/>
          <a:ln w="9525" cap="flat" cmpd="sng">
            <a:solidFill>
              <a:srgbClr val="3DACA7"/>
            </a:solidFill>
            <a:prstDash val="solid"/>
            <a:round/>
            <a:headEnd type="none" w="sm" len="sm"/>
            <a:tailEnd type="none" w="sm" len="sm"/>
          </a:ln>
        </p:spPr>
      </p:cxnSp>
      <p:pic>
        <p:nvPicPr>
          <p:cNvPr id="144" name="Google Shape;144;p16"/>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Picture with Caption">
  <p:cSld name="1_Picture with Caption">
    <p:spTree>
      <p:nvGrpSpPr>
        <p:cNvPr id="1" name="Shape 145"/>
        <p:cNvGrpSpPr/>
        <p:nvPr/>
      </p:nvGrpSpPr>
      <p:grpSpPr>
        <a:xfrm>
          <a:off x="0" y="0"/>
          <a:ext cx="0" cy="0"/>
          <a:chOff x="0" y="0"/>
          <a:chExt cx="0" cy="0"/>
        </a:xfrm>
      </p:grpSpPr>
      <p:pic>
        <p:nvPicPr>
          <p:cNvPr id="146" name="Google Shape;146;p17"/>
          <p:cNvPicPr preferRelativeResize="0"/>
          <p:nvPr/>
        </p:nvPicPr>
        <p:blipFill rotWithShape="1">
          <a:blip r:embed="rId2">
            <a:alphaModFix/>
          </a:blip>
          <a:srcRect l="72690" t="69862"/>
          <a:stretch/>
        </p:blipFill>
        <p:spPr>
          <a:xfrm>
            <a:off x="7271061" y="3592286"/>
            <a:ext cx="1872937" cy="1551215"/>
          </a:xfrm>
          <a:prstGeom prst="rect">
            <a:avLst/>
          </a:prstGeom>
          <a:noFill/>
          <a:ln>
            <a:noFill/>
          </a:ln>
        </p:spPr>
      </p:pic>
      <p:sp>
        <p:nvSpPr>
          <p:cNvPr id="147" name="Google Shape;147;p17"/>
          <p:cNvSpPr>
            <a:spLocks noGrp="1"/>
          </p:cNvSpPr>
          <p:nvPr>
            <p:ph type="pic" idx="2"/>
          </p:nvPr>
        </p:nvSpPr>
        <p:spPr>
          <a:xfrm>
            <a:off x="3886200" y="742950"/>
            <a:ext cx="4629000" cy="3657600"/>
          </a:xfrm>
          <a:prstGeom prst="rect">
            <a:avLst/>
          </a:prstGeom>
          <a:noFill/>
          <a:ln>
            <a:noFill/>
          </a:ln>
        </p:spPr>
      </p:sp>
      <p:sp>
        <p:nvSpPr>
          <p:cNvPr id="148" name="Google Shape;148;p1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9" name="Google Shape;149;p1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0" name="Google Shape;150;p17"/>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51" name="Google Shape;151;p17"/>
          <p:cNvSpPr txBox="1">
            <a:spLocks noGrp="1"/>
          </p:cNvSpPr>
          <p:nvPr>
            <p:ph type="body" idx="1"/>
          </p:nvPr>
        </p:nvSpPr>
        <p:spPr>
          <a:xfrm>
            <a:off x="630936" y="1643745"/>
            <a:ext cx="2949000" cy="27567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900"/>
              <a:buNone/>
              <a:defRPr sz="900"/>
            </a:lvl2pPr>
            <a:lvl3pPr marL="1371600" lvl="2" indent="-228600" algn="l">
              <a:lnSpc>
                <a:spcPct val="90000"/>
              </a:lnSpc>
              <a:spcBef>
                <a:spcPts val="400"/>
              </a:spcBef>
              <a:spcAft>
                <a:spcPts val="0"/>
              </a:spcAft>
              <a:buClr>
                <a:schemeClr val="dk1"/>
              </a:buClr>
              <a:buSzPts val="800"/>
              <a:buNone/>
              <a:defRPr sz="800"/>
            </a:lvl3pPr>
            <a:lvl4pPr marL="1828800" lvl="3" indent="-228600" algn="l">
              <a:lnSpc>
                <a:spcPct val="90000"/>
              </a:lnSpc>
              <a:spcBef>
                <a:spcPts val="400"/>
              </a:spcBef>
              <a:spcAft>
                <a:spcPts val="0"/>
              </a:spcAft>
              <a:buClr>
                <a:schemeClr val="dk1"/>
              </a:buClr>
              <a:buSzPts val="700"/>
              <a:buNone/>
              <a:defRPr sz="700"/>
            </a:lvl4pPr>
            <a:lvl5pPr marL="2286000" lvl="4" indent="-228600" algn="l">
              <a:lnSpc>
                <a:spcPct val="90000"/>
              </a:lnSpc>
              <a:spcBef>
                <a:spcPts val="400"/>
              </a:spcBef>
              <a:spcAft>
                <a:spcPts val="0"/>
              </a:spcAft>
              <a:buClr>
                <a:schemeClr val="dk1"/>
              </a:buClr>
              <a:buSzPts val="700"/>
              <a:buNone/>
              <a:defRPr sz="700"/>
            </a:lvl5pPr>
            <a:lvl6pPr marL="2743200" lvl="5" indent="-228600" algn="l">
              <a:spcBef>
                <a:spcPts val="100"/>
              </a:spcBef>
              <a:spcAft>
                <a:spcPts val="0"/>
              </a:spcAft>
              <a:buClr>
                <a:schemeClr val="dk1"/>
              </a:buClr>
              <a:buSzPts val="700"/>
              <a:buNone/>
              <a:defRPr sz="700"/>
            </a:lvl6pPr>
            <a:lvl7pPr marL="3200400" lvl="6" indent="-228600" algn="l">
              <a:spcBef>
                <a:spcPts val="100"/>
              </a:spcBef>
              <a:spcAft>
                <a:spcPts val="0"/>
              </a:spcAft>
              <a:buClr>
                <a:schemeClr val="dk1"/>
              </a:buClr>
              <a:buSzPts val="700"/>
              <a:buNone/>
              <a:defRPr sz="700"/>
            </a:lvl7pPr>
            <a:lvl8pPr marL="3657600" lvl="7" indent="-228600" algn="l">
              <a:spcBef>
                <a:spcPts val="100"/>
              </a:spcBef>
              <a:spcAft>
                <a:spcPts val="0"/>
              </a:spcAft>
              <a:buClr>
                <a:schemeClr val="dk1"/>
              </a:buClr>
              <a:buSzPts val="700"/>
              <a:buNone/>
              <a:defRPr sz="700"/>
            </a:lvl8pPr>
            <a:lvl9pPr marL="4114800" lvl="8" indent="-228600" algn="l">
              <a:spcBef>
                <a:spcPts val="100"/>
              </a:spcBef>
              <a:spcAft>
                <a:spcPts val="0"/>
              </a:spcAft>
              <a:buClr>
                <a:schemeClr val="dk1"/>
              </a:buClr>
              <a:buSzPts val="700"/>
              <a:buNone/>
              <a:defRPr sz="700"/>
            </a:lvl9pPr>
          </a:lstStyle>
          <a:p>
            <a:endParaRPr/>
          </a:p>
        </p:txBody>
      </p:sp>
      <p:sp>
        <p:nvSpPr>
          <p:cNvPr id="152" name="Google Shape;152;p17"/>
          <p:cNvSpPr txBox="1">
            <a:spLocks noGrp="1"/>
          </p:cNvSpPr>
          <p:nvPr>
            <p:ph type="title"/>
          </p:nvPr>
        </p:nvSpPr>
        <p:spPr>
          <a:xfrm>
            <a:off x="630936" y="342900"/>
            <a:ext cx="2949000" cy="11157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rgbClr val="3EADA7"/>
              </a:buClr>
              <a:buSzPts val="2400"/>
              <a:buFont typeface="Quattrocento Sans"/>
              <a:buNone/>
              <a:defRPr sz="2400" b="0">
                <a:solidFill>
                  <a:srgbClr val="3EADA7"/>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cxnSp>
        <p:nvCxnSpPr>
          <p:cNvPr id="153" name="Google Shape;153;p17"/>
          <p:cNvCxnSpPr/>
          <p:nvPr/>
        </p:nvCxnSpPr>
        <p:spPr>
          <a:xfrm>
            <a:off x="645450" y="1545772"/>
            <a:ext cx="2949000" cy="0"/>
          </a:xfrm>
          <a:prstGeom prst="straightConnector1">
            <a:avLst/>
          </a:prstGeom>
          <a:noFill/>
          <a:ln w="9525" cap="flat" cmpd="sng">
            <a:solidFill>
              <a:srgbClr val="3DACA7"/>
            </a:solidFill>
            <a:prstDash val="solid"/>
            <a:round/>
            <a:headEnd type="none" w="sm" len="sm"/>
            <a:tailEnd type="none" w="sm" len="sm"/>
          </a:ln>
        </p:spPr>
      </p:cxnSp>
      <p:pic>
        <p:nvPicPr>
          <p:cNvPr id="154" name="Google Shape;154;p17"/>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Title and Vertical Text">
  <p:cSld name="1_Title and Vertical Text">
    <p:spTree>
      <p:nvGrpSpPr>
        <p:cNvPr id="1" name="Shape 155"/>
        <p:cNvGrpSpPr/>
        <p:nvPr/>
      </p:nvGrpSpPr>
      <p:grpSpPr>
        <a:xfrm>
          <a:off x="0" y="0"/>
          <a:ext cx="0" cy="0"/>
          <a:chOff x="0" y="0"/>
          <a:chExt cx="0" cy="0"/>
        </a:xfrm>
      </p:grpSpPr>
      <p:pic>
        <p:nvPicPr>
          <p:cNvPr id="156" name="Google Shape;156;p18"/>
          <p:cNvPicPr preferRelativeResize="0"/>
          <p:nvPr/>
        </p:nvPicPr>
        <p:blipFill rotWithShape="1">
          <a:blip r:embed="rId2">
            <a:alphaModFix/>
          </a:blip>
          <a:srcRect l="72690" t="69862"/>
          <a:stretch/>
        </p:blipFill>
        <p:spPr>
          <a:xfrm>
            <a:off x="7271061" y="3592286"/>
            <a:ext cx="1872937" cy="1551215"/>
          </a:xfrm>
          <a:prstGeom prst="rect">
            <a:avLst/>
          </a:prstGeom>
          <a:noFill/>
          <a:ln>
            <a:noFill/>
          </a:ln>
        </p:spPr>
      </p:pic>
      <p:sp>
        <p:nvSpPr>
          <p:cNvPr id="157" name="Google Shape;157;p18"/>
          <p:cNvSpPr txBox="1">
            <a:spLocks noGrp="1"/>
          </p:cNvSpPr>
          <p:nvPr>
            <p:ph type="body" idx="1"/>
          </p:nvPr>
        </p:nvSpPr>
        <p:spPr>
          <a:xfrm rot="5400000">
            <a:off x="2786946" y="-1122314"/>
            <a:ext cx="3575400" cy="78918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spcBef>
                <a:spcPts val="300"/>
              </a:spcBef>
              <a:spcAft>
                <a:spcPts val="0"/>
              </a:spcAft>
              <a:buClr>
                <a:schemeClr val="dk1"/>
              </a:buClr>
              <a:buSzPts val="1400"/>
              <a:buChar char="●"/>
              <a:defRPr/>
            </a:lvl6pPr>
            <a:lvl7pPr marL="3200400" lvl="6" indent="-317500" algn="l">
              <a:spcBef>
                <a:spcPts val="300"/>
              </a:spcBef>
              <a:spcAft>
                <a:spcPts val="0"/>
              </a:spcAft>
              <a:buClr>
                <a:schemeClr val="dk1"/>
              </a:buClr>
              <a:buSzPts val="1400"/>
              <a:buChar char="●"/>
              <a:defRPr/>
            </a:lvl7pPr>
            <a:lvl8pPr marL="3657600" lvl="7" indent="-317500" algn="l">
              <a:spcBef>
                <a:spcPts val="300"/>
              </a:spcBef>
              <a:spcAft>
                <a:spcPts val="0"/>
              </a:spcAft>
              <a:buClr>
                <a:schemeClr val="dk1"/>
              </a:buClr>
              <a:buSzPts val="1400"/>
              <a:buChar char="●"/>
              <a:defRPr/>
            </a:lvl8pPr>
            <a:lvl9pPr marL="4114800" lvl="8" indent="-317500" algn="l">
              <a:spcBef>
                <a:spcPts val="300"/>
              </a:spcBef>
              <a:spcAft>
                <a:spcPts val="0"/>
              </a:spcAft>
              <a:buClr>
                <a:schemeClr val="dk1"/>
              </a:buClr>
              <a:buSzPts val="1400"/>
              <a:buChar char="●"/>
              <a:defRPr/>
            </a:lvl9pPr>
          </a:lstStyle>
          <a:p>
            <a:endParaRPr/>
          </a:p>
        </p:txBody>
      </p:sp>
      <p:sp>
        <p:nvSpPr>
          <p:cNvPr id="158" name="Google Shape;158;p1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9" name="Google Shape;159;p1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60" name="Google Shape;160;p18"/>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61" name="Google Shape;161;p18"/>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rgbClr val="3EADA7"/>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cxnSp>
        <p:nvCxnSpPr>
          <p:cNvPr id="162" name="Google Shape;162;p18"/>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163" name="Google Shape;163;p18"/>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pic>
        <p:nvPicPr>
          <p:cNvPr id="20" name="Google Shape;20;p3"/>
          <p:cNvPicPr preferRelativeResize="0"/>
          <p:nvPr/>
        </p:nvPicPr>
        <p:blipFill rotWithShape="1">
          <a:blip r:embed="rId2">
            <a:alphaModFix/>
          </a:blip>
          <a:srcRect l="72690" t="69862"/>
          <a:stretch/>
        </p:blipFill>
        <p:spPr>
          <a:xfrm>
            <a:off x="7271061" y="3592286"/>
            <a:ext cx="1872937" cy="1551215"/>
          </a:xfrm>
          <a:prstGeom prst="rect">
            <a:avLst/>
          </a:prstGeom>
          <a:noFill/>
          <a:ln>
            <a:noFill/>
          </a:ln>
        </p:spPr>
      </p:pic>
      <p:sp>
        <p:nvSpPr>
          <p:cNvPr id="21" name="Google Shape;21;p3"/>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rgbClr val="3EADA7"/>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2" name="Google Shape;22;p3"/>
          <p:cNvSpPr txBox="1">
            <a:spLocks noGrp="1"/>
          </p:cNvSpPr>
          <p:nvPr>
            <p:ph type="body" idx="1"/>
          </p:nvPr>
        </p:nvSpPr>
        <p:spPr>
          <a:xfrm>
            <a:off x="633845" y="1035887"/>
            <a:ext cx="7886700" cy="35991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spcBef>
                <a:spcPts val="300"/>
              </a:spcBef>
              <a:spcAft>
                <a:spcPts val="0"/>
              </a:spcAft>
              <a:buClr>
                <a:schemeClr val="dk1"/>
              </a:buClr>
              <a:buSzPts val="1400"/>
              <a:buChar char="●"/>
              <a:defRPr/>
            </a:lvl6pPr>
            <a:lvl7pPr marL="3200400" lvl="6" indent="-317500" algn="l">
              <a:spcBef>
                <a:spcPts val="300"/>
              </a:spcBef>
              <a:spcAft>
                <a:spcPts val="0"/>
              </a:spcAft>
              <a:buClr>
                <a:schemeClr val="dk1"/>
              </a:buClr>
              <a:buSzPts val="1400"/>
              <a:buChar char="●"/>
              <a:defRPr/>
            </a:lvl7pPr>
            <a:lvl8pPr marL="3657600" lvl="7" indent="-317500" algn="l">
              <a:spcBef>
                <a:spcPts val="300"/>
              </a:spcBef>
              <a:spcAft>
                <a:spcPts val="0"/>
              </a:spcAft>
              <a:buClr>
                <a:schemeClr val="dk1"/>
              </a:buClr>
              <a:buSzPts val="1400"/>
              <a:buChar char="●"/>
              <a:defRPr/>
            </a:lvl8pPr>
            <a:lvl9pPr marL="4114800" lvl="8" indent="-317500" algn="l">
              <a:spcBef>
                <a:spcPts val="300"/>
              </a:spcBef>
              <a:spcAft>
                <a:spcPts val="0"/>
              </a:spcAft>
              <a:buClr>
                <a:schemeClr val="dk1"/>
              </a:buClr>
              <a:buSzPts val="1400"/>
              <a:buChar char="●"/>
              <a:defRPr/>
            </a:lvl9pPr>
          </a:lstStyle>
          <a:p>
            <a:endParaRPr/>
          </a:p>
        </p:txBody>
      </p:sp>
      <p:sp>
        <p:nvSpPr>
          <p:cNvPr id="23" name="Google Shape;23;p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4" name="Google Shape;24;p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5" name="Google Shape;25;p3"/>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cxnSp>
        <p:nvCxnSpPr>
          <p:cNvPr id="26" name="Google Shape;26;p3"/>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27" name="Google Shape;27;p3"/>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pic>
        <p:nvPicPr>
          <p:cNvPr id="29" name="Google Shape;29;p4"/>
          <p:cNvPicPr preferRelativeResize="0"/>
          <p:nvPr/>
        </p:nvPicPr>
        <p:blipFill rotWithShape="1">
          <a:blip r:embed="rId2">
            <a:alphaModFix/>
          </a:blip>
          <a:srcRect l="72690" t="69862"/>
          <a:stretch/>
        </p:blipFill>
        <p:spPr>
          <a:xfrm>
            <a:off x="7271061" y="3592286"/>
            <a:ext cx="1872937" cy="1551215"/>
          </a:xfrm>
          <a:prstGeom prst="rect">
            <a:avLst/>
          </a:prstGeom>
          <a:noFill/>
          <a:ln>
            <a:noFill/>
          </a:ln>
        </p:spPr>
      </p:pic>
      <p:sp>
        <p:nvSpPr>
          <p:cNvPr id="30" name="Google Shape;30;p4"/>
          <p:cNvSpPr txBox="1">
            <a:spLocks noGrp="1"/>
          </p:cNvSpPr>
          <p:nvPr>
            <p:ph type="title"/>
          </p:nvPr>
        </p:nvSpPr>
        <p:spPr>
          <a:xfrm>
            <a:off x="623888" y="1284317"/>
            <a:ext cx="7886700" cy="21384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rgbClr val="3EADA7"/>
              </a:buClr>
              <a:buSzPts val="4500"/>
              <a:buFont typeface="Quattrocento Sans"/>
              <a:buNone/>
              <a:defRPr sz="4500" b="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1" name="Google Shape;31;p4"/>
          <p:cNvSpPr txBox="1">
            <a:spLocks noGrp="1"/>
          </p:cNvSpPr>
          <p:nvPr>
            <p:ph type="body" idx="1"/>
          </p:nvPr>
        </p:nvSpPr>
        <p:spPr>
          <a:xfrm>
            <a:off x="623888" y="3414475"/>
            <a:ext cx="7886700" cy="11250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3F3F3F"/>
              </a:buClr>
              <a:buSzPts val="1800"/>
              <a:buNone/>
              <a:defRPr sz="1800">
                <a:solidFill>
                  <a:srgbClr val="3F3F3F"/>
                </a:solidFill>
              </a:defRPr>
            </a:lvl1pPr>
            <a:lvl2pPr marL="914400" lvl="1" indent="-228600" algn="l">
              <a:lnSpc>
                <a:spcPct val="90000"/>
              </a:lnSpc>
              <a:spcBef>
                <a:spcPts val="400"/>
              </a:spcBef>
              <a:spcAft>
                <a:spcPts val="0"/>
              </a:spcAft>
              <a:buClr>
                <a:srgbClr val="888888"/>
              </a:buClr>
              <a:buSzPts val="1400"/>
              <a:buNone/>
              <a:defRPr sz="1400">
                <a:solidFill>
                  <a:srgbClr val="888888"/>
                </a:solidFill>
              </a:defRPr>
            </a:lvl2pPr>
            <a:lvl3pPr marL="1371600" lvl="2" indent="-228600" algn="l">
              <a:lnSpc>
                <a:spcPct val="90000"/>
              </a:lnSpc>
              <a:spcBef>
                <a:spcPts val="400"/>
              </a:spcBef>
              <a:spcAft>
                <a:spcPts val="0"/>
              </a:spcAft>
              <a:buClr>
                <a:srgbClr val="888888"/>
              </a:buClr>
              <a:buSzPts val="1200"/>
              <a:buNone/>
              <a:defRPr sz="1200">
                <a:solidFill>
                  <a:srgbClr val="888888"/>
                </a:solidFill>
              </a:defRPr>
            </a:lvl3pPr>
            <a:lvl4pPr marL="1828800" lvl="3" indent="-228600" algn="l">
              <a:lnSpc>
                <a:spcPct val="90000"/>
              </a:lnSpc>
              <a:spcBef>
                <a:spcPts val="400"/>
              </a:spcBef>
              <a:spcAft>
                <a:spcPts val="0"/>
              </a:spcAft>
              <a:buClr>
                <a:srgbClr val="888888"/>
              </a:buClr>
              <a:buSzPts val="1100"/>
              <a:buNone/>
              <a:defRPr sz="1100">
                <a:solidFill>
                  <a:srgbClr val="888888"/>
                </a:solidFill>
              </a:defRPr>
            </a:lvl4pPr>
            <a:lvl5pPr marL="2286000" lvl="4" indent="-228600" algn="l">
              <a:lnSpc>
                <a:spcPct val="90000"/>
              </a:lnSpc>
              <a:spcBef>
                <a:spcPts val="400"/>
              </a:spcBef>
              <a:spcAft>
                <a:spcPts val="0"/>
              </a:spcAft>
              <a:buClr>
                <a:srgbClr val="888888"/>
              </a:buClr>
              <a:buSzPts val="1100"/>
              <a:buNone/>
              <a:defRPr sz="1100">
                <a:solidFill>
                  <a:srgbClr val="888888"/>
                </a:solidFill>
              </a:defRPr>
            </a:lvl5pPr>
            <a:lvl6pPr marL="2743200" lvl="5" indent="-228600" algn="l">
              <a:spcBef>
                <a:spcPts val="200"/>
              </a:spcBef>
              <a:spcAft>
                <a:spcPts val="0"/>
              </a:spcAft>
              <a:buClr>
                <a:srgbClr val="888888"/>
              </a:buClr>
              <a:buSzPts val="1100"/>
              <a:buNone/>
              <a:defRPr sz="1100">
                <a:solidFill>
                  <a:srgbClr val="888888"/>
                </a:solidFill>
              </a:defRPr>
            </a:lvl6pPr>
            <a:lvl7pPr marL="3200400" lvl="6" indent="-228600" algn="l">
              <a:spcBef>
                <a:spcPts val="200"/>
              </a:spcBef>
              <a:spcAft>
                <a:spcPts val="0"/>
              </a:spcAft>
              <a:buClr>
                <a:srgbClr val="888888"/>
              </a:buClr>
              <a:buSzPts val="1100"/>
              <a:buNone/>
              <a:defRPr sz="1100">
                <a:solidFill>
                  <a:srgbClr val="888888"/>
                </a:solidFill>
              </a:defRPr>
            </a:lvl7pPr>
            <a:lvl8pPr marL="3657600" lvl="7" indent="-228600" algn="l">
              <a:spcBef>
                <a:spcPts val="200"/>
              </a:spcBef>
              <a:spcAft>
                <a:spcPts val="0"/>
              </a:spcAft>
              <a:buClr>
                <a:srgbClr val="888888"/>
              </a:buClr>
              <a:buSzPts val="1100"/>
              <a:buNone/>
              <a:defRPr sz="1100">
                <a:solidFill>
                  <a:srgbClr val="888888"/>
                </a:solidFill>
              </a:defRPr>
            </a:lvl8pPr>
            <a:lvl9pPr marL="4114800" lvl="8" indent="-228600" algn="l">
              <a:spcBef>
                <a:spcPts val="200"/>
              </a:spcBef>
              <a:spcAft>
                <a:spcPts val="0"/>
              </a:spcAft>
              <a:buClr>
                <a:srgbClr val="888888"/>
              </a:buClr>
              <a:buSzPts val="1100"/>
              <a:buNone/>
              <a:defRPr sz="1100">
                <a:solidFill>
                  <a:srgbClr val="888888"/>
                </a:solidFill>
              </a:defRPr>
            </a:lvl9pPr>
          </a:lstStyle>
          <a:p>
            <a:endParaRPr/>
          </a:p>
        </p:txBody>
      </p:sp>
      <p:sp>
        <p:nvSpPr>
          <p:cNvPr id="32" name="Google Shape;32;p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3" name="Google Shape;33;p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4" name="Google Shape;34;p4"/>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5"/>
        <p:cNvGrpSpPr/>
        <p:nvPr/>
      </p:nvGrpSpPr>
      <p:grpSpPr>
        <a:xfrm>
          <a:off x="0" y="0"/>
          <a:ext cx="0" cy="0"/>
          <a:chOff x="0" y="0"/>
          <a:chExt cx="0" cy="0"/>
        </a:xfrm>
      </p:grpSpPr>
      <p:pic>
        <p:nvPicPr>
          <p:cNvPr id="36" name="Google Shape;36;p5"/>
          <p:cNvPicPr preferRelativeResize="0"/>
          <p:nvPr/>
        </p:nvPicPr>
        <p:blipFill rotWithShape="1">
          <a:blip r:embed="rId2">
            <a:alphaModFix/>
          </a:blip>
          <a:srcRect l="72690" t="69862"/>
          <a:stretch/>
        </p:blipFill>
        <p:spPr>
          <a:xfrm>
            <a:off x="7271061" y="3592286"/>
            <a:ext cx="1872937" cy="1551215"/>
          </a:xfrm>
          <a:prstGeom prst="rect">
            <a:avLst/>
          </a:prstGeom>
          <a:noFill/>
          <a:ln>
            <a:noFill/>
          </a:ln>
        </p:spPr>
      </p:pic>
      <p:sp>
        <p:nvSpPr>
          <p:cNvPr id="37" name="Google Shape;37;p5"/>
          <p:cNvSpPr txBox="1">
            <a:spLocks noGrp="1"/>
          </p:cNvSpPr>
          <p:nvPr>
            <p:ph type="body" idx="1"/>
          </p:nvPr>
        </p:nvSpPr>
        <p:spPr>
          <a:xfrm>
            <a:off x="633845" y="1035887"/>
            <a:ext cx="3886200" cy="35991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spcBef>
                <a:spcPts val="300"/>
              </a:spcBef>
              <a:spcAft>
                <a:spcPts val="0"/>
              </a:spcAft>
              <a:buClr>
                <a:schemeClr val="dk1"/>
              </a:buClr>
              <a:buSzPts val="1400"/>
              <a:buChar char="●"/>
              <a:defRPr/>
            </a:lvl6pPr>
            <a:lvl7pPr marL="3200400" lvl="6" indent="-317500" algn="l">
              <a:spcBef>
                <a:spcPts val="300"/>
              </a:spcBef>
              <a:spcAft>
                <a:spcPts val="0"/>
              </a:spcAft>
              <a:buClr>
                <a:schemeClr val="dk1"/>
              </a:buClr>
              <a:buSzPts val="1400"/>
              <a:buChar char="●"/>
              <a:defRPr/>
            </a:lvl7pPr>
            <a:lvl8pPr marL="3657600" lvl="7" indent="-317500" algn="l">
              <a:spcBef>
                <a:spcPts val="300"/>
              </a:spcBef>
              <a:spcAft>
                <a:spcPts val="0"/>
              </a:spcAft>
              <a:buClr>
                <a:schemeClr val="dk1"/>
              </a:buClr>
              <a:buSzPts val="1400"/>
              <a:buChar char="●"/>
              <a:defRPr/>
            </a:lvl8pPr>
            <a:lvl9pPr marL="4114800" lvl="8" indent="-317500" algn="l">
              <a:spcBef>
                <a:spcPts val="300"/>
              </a:spcBef>
              <a:spcAft>
                <a:spcPts val="0"/>
              </a:spcAft>
              <a:buClr>
                <a:schemeClr val="dk1"/>
              </a:buClr>
              <a:buSzPts val="1400"/>
              <a:buChar char="●"/>
              <a:defRPr/>
            </a:lvl9pPr>
          </a:lstStyle>
          <a:p>
            <a:endParaRPr/>
          </a:p>
        </p:txBody>
      </p:sp>
      <p:sp>
        <p:nvSpPr>
          <p:cNvPr id="38" name="Google Shape;38;p5"/>
          <p:cNvSpPr txBox="1">
            <a:spLocks noGrp="1"/>
          </p:cNvSpPr>
          <p:nvPr>
            <p:ph type="body" idx="2"/>
          </p:nvPr>
        </p:nvSpPr>
        <p:spPr>
          <a:xfrm>
            <a:off x="4629150" y="1035887"/>
            <a:ext cx="3886200" cy="35991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spcBef>
                <a:spcPts val="300"/>
              </a:spcBef>
              <a:spcAft>
                <a:spcPts val="0"/>
              </a:spcAft>
              <a:buClr>
                <a:schemeClr val="dk1"/>
              </a:buClr>
              <a:buSzPts val="1400"/>
              <a:buChar char="●"/>
              <a:defRPr/>
            </a:lvl6pPr>
            <a:lvl7pPr marL="3200400" lvl="6" indent="-317500" algn="l">
              <a:spcBef>
                <a:spcPts val="300"/>
              </a:spcBef>
              <a:spcAft>
                <a:spcPts val="0"/>
              </a:spcAft>
              <a:buClr>
                <a:schemeClr val="dk1"/>
              </a:buClr>
              <a:buSzPts val="1400"/>
              <a:buChar char="●"/>
              <a:defRPr/>
            </a:lvl7pPr>
            <a:lvl8pPr marL="3657600" lvl="7" indent="-317500" algn="l">
              <a:spcBef>
                <a:spcPts val="300"/>
              </a:spcBef>
              <a:spcAft>
                <a:spcPts val="0"/>
              </a:spcAft>
              <a:buClr>
                <a:schemeClr val="dk1"/>
              </a:buClr>
              <a:buSzPts val="1400"/>
              <a:buChar char="●"/>
              <a:defRPr/>
            </a:lvl8pPr>
            <a:lvl9pPr marL="4114800" lvl="8" indent="-317500" algn="l">
              <a:spcBef>
                <a:spcPts val="300"/>
              </a:spcBef>
              <a:spcAft>
                <a:spcPts val="0"/>
              </a:spcAft>
              <a:buClr>
                <a:schemeClr val="dk1"/>
              </a:buClr>
              <a:buSzPts val="1400"/>
              <a:buChar char="●"/>
              <a:defRPr/>
            </a:lvl9pPr>
          </a:lstStyle>
          <a:p>
            <a:endParaRPr/>
          </a:p>
        </p:txBody>
      </p:sp>
      <p:sp>
        <p:nvSpPr>
          <p:cNvPr id="39" name="Google Shape;39;p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0" name="Google Shape;40;p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1" name="Google Shape;41;p5"/>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42" name="Google Shape;42;p5"/>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rgbClr val="3EADA7"/>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cxnSp>
        <p:nvCxnSpPr>
          <p:cNvPr id="43" name="Google Shape;43;p5"/>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44" name="Google Shape;44;p5"/>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5"/>
        <p:cNvGrpSpPr/>
        <p:nvPr/>
      </p:nvGrpSpPr>
      <p:grpSpPr>
        <a:xfrm>
          <a:off x="0" y="0"/>
          <a:ext cx="0" cy="0"/>
          <a:chOff x="0" y="0"/>
          <a:chExt cx="0" cy="0"/>
        </a:xfrm>
      </p:grpSpPr>
      <p:pic>
        <p:nvPicPr>
          <p:cNvPr id="46" name="Google Shape;46;p6"/>
          <p:cNvPicPr preferRelativeResize="0"/>
          <p:nvPr/>
        </p:nvPicPr>
        <p:blipFill rotWithShape="1">
          <a:blip r:embed="rId2">
            <a:alphaModFix/>
          </a:blip>
          <a:srcRect l="72690" t="69862"/>
          <a:stretch/>
        </p:blipFill>
        <p:spPr>
          <a:xfrm>
            <a:off x="7271061" y="3592286"/>
            <a:ext cx="1872937" cy="1551215"/>
          </a:xfrm>
          <a:prstGeom prst="rect">
            <a:avLst/>
          </a:prstGeom>
          <a:noFill/>
          <a:ln>
            <a:noFill/>
          </a:ln>
        </p:spPr>
      </p:pic>
      <p:sp>
        <p:nvSpPr>
          <p:cNvPr id="47" name="Google Shape;47;p6"/>
          <p:cNvSpPr txBox="1">
            <a:spLocks noGrp="1"/>
          </p:cNvSpPr>
          <p:nvPr>
            <p:ph type="body" idx="1"/>
          </p:nvPr>
        </p:nvSpPr>
        <p:spPr>
          <a:xfrm>
            <a:off x="633845" y="1035886"/>
            <a:ext cx="3867000" cy="619200"/>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spcBef>
                <a:spcPts val="200"/>
              </a:spcBef>
              <a:spcAft>
                <a:spcPts val="0"/>
              </a:spcAft>
              <a:buClr>
                <a:schemeClr val="dk1"/>
              </a:buClr>
              <a:buSzPts val="1200"/>
              <a:buNone/>
              <a:defRPr sz="1200" b="1"/>
            </a:lvl6pPr>
            <a:lvl7pPr marL="3200400" lvl="6" indent="-228600" algn="l">
              <a:spcBef>
                <a:spcPts val="200"/>
              </a:spcBef>
              <a:spcAft>
                <a:spcPts val="0"/>
              </a:spcAft>
              <a:buClr>
                <a:schemeClr val="dk1"/>
              </a:buClr>
              <a:buSzPts val="1200"/>
              <a:buNone/>
              <a:defRPr sz="1200" b="1"/>
            </a:lvl7pPr>
            <a:lvl8pPr marL="3657600" lvl="7" indent="-228600" algn="l">
              <a:spcBef>
                <a:spcPts val="200"/>
              </a:spcBef>
              <a:spcAft>
                <a:spcPts val="0"/>
              </a:spcAft>
              <a:buClr>
                <a:schemeClr val="dk1"/>
              </a:buClr>
              <a:buSzPts val="1200"/>
              <a:buNone/>
              <a:defRPr sz="1200" b="1"/>
            </a:lvl8pPr>
            <a:lvl9pPr marL="4114800" lvl="8" indent="-228600" algn="l">
              <a:spcBef>
                <a:spcPts val="200"/>
              </a:spcBef>
              <a:spcAft>
                <a:spcPts val="0"/>
              </a:spcAft>
              <a:buClr>
                <a:schemeClr val="dk1"/>
              </a:buClr>
              <a:buSzPts val="1200"/>
              <a:buNone/>
              <a:defRPr sz="1200" b="1"/>
            </a:lvl9pPr>
          </a:lstStyle>
          <a:p>
            <a:endParaRPr/>
          </a:p>
        </p:txBody>
      </p:sp>
      <p:sp>
        <p:nvSpPr>
          <p:cNvPr id="48" name="Google Shape;48;p6"/>
          <p:cNvSpPr txBox="1">
            <a:spLocks noGrp="1"/>
          </p:cNvSpPr>
          <p:nvPr>
            <p:ph type="body" idx="2"/>
          </p:nvPr>
        </p:nvSpPr>
        <p:spPr>
          <a:xfrm>
            <a:off x="633845" y="1655160"/>
            <a:ext cx="3867000" cy="29859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spcBef>
                <a:spcPts val="300"/>
              </a:spcBef>
              <a:spcAft>
                <a:spcPts val="0"/>
              </a:spcAft>
              <a:buClr>
                <a:schemeClr val="dk1"/>
              </a:buClr>
              <a:buSzPts val="1400"/>
              <a:buChar char="●"/>
              <a:defRPr/>
            </a:lvl6pPr>
            <a:lvl7pPr marL="3200400" lvl="6" indent="-317500" algn="l">
              <a:spcBef>
                <a:spcPts val="300"/>
              </a:spcBef>
              <a:spcAft>
                <a:spcPts val="0"/>
              </a:spcAft>
              <a:buClr>
                <a:schemeClr val="dk1"/>
              </a:buClr>
              <a:buSzPts val="1400"/>
              <a:buChar char="●"/>
              <a:defRPr/>
            </a:lvl7pPr>
            <a:lvl8pPr marL="3657600" lvl="7" indent="-317500" algn="l">
              <a:spcBef>
                <a:spcPts val="300"/>
              </a:spcBef>
              <a:spcAft>
                <a:spcPts val="0"/>
              </a:spcAft>
              <a:buClr>
                <a:schemeClr val="dk1"/>
              </a:buClr>
              <a:buSzPts val="1400"/>
              <a:buChar char="●"/>
              <a:defRPr/>
            </a:lvl8pPr>
            <a:lvl9pPr marL="4114800" lvl="8" indent="-317500" algn="l">
              <a:spcBef>
                <a:spcPts val="300"/>
              </a:spcBef>
              <a:spcAft>
                <a:spcPts val="0"/>
              </a:spcAft>
              <a:buClr>
                <a:schemeClr val="dk1"/>
              </a:buClr>
              <a:buSzPts val="1400"/>
              <a:buChar char="●"/>
              <a:defRPr/>
            </a:lvl9pPr>
          </a:lstStyle>
          <a:p>
            <a:endParaRPr/>
          </a:p>
        </p:txBody>
      </p:sp>
      <p:sp>
        <p:nvSpPr>
          <p:cNvPr id="49" name="Google Shape;49;p6"/>
          <p:cNvSpPr txBox="1">
            <a:spLocks noGrp="1"/>
          </p:cNvSpPr>
          <p:nvPr>
            <p:ph type="body" idx="3"/>
          </p:nvPr>
        </p:nvSpPr>
        <p:spPr>
          <a:xfrm>
            <a:off x="4629150" y="1035887"/>
            <a:ext cx="3886200" cy="619200"/>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spcBef>
                <a:spcPts val="200"/>
              </a:spcBef>
              <a:spcAft>
                <a:spcPts val="0"/>
              </a:spcAft>
              <a:buClr>
                <a:schemeClr val="dk1"/>
              </a:buClr>
              <a:buSzPts val="1200"/>
              <a:buNone/>
              <a:defRPr sz="1200" b="1"/>
            </a:lvl6pPr>
            <a:lvl7pPr marL="3200400" lvl="6" indent="-228600" algn="l">
              <a:spcBef>
                <a:spcPts val="200"/>
              </a:spcBef>
              <a:spcAft>
                <a:spcPts val="0"/>
              </a:spcAft>
              <a:buClr>
                <a:schemeClr val="dk1"/>
              </a:buClr>
              <a:buSzPts val="1200"/>
              <a:buNone/>
              <a:defRPr sz="1200" b="1"/>
            </a:lvl7pPr>
            <a:lvl8pPr marL="3657600" lvl="7" indent="-228600" algn="l">
              <a:spcBef>
                <a:spcPts val="200"/>
              </a:spcBef>
              <a:spcAft>
                <a:spcPts val="0"/>
              </a:spcAft>
              <a:buClr>
                <a:schemeClr val="dk1"/>
              </a:buClr>
              <a:buSzPts val="1200"/>
              <a:buNone/>
              <a:defRPr sz="1200" b="1"/>
            </a:lvl8pPr>
            <a:lvl9pPr marL="4114800" lvl="8" indent="-228600" algn="l">
              <a:spcBef>
                <a:spcPts val="200"/>
              </a:spcBef>
              <a:spcAft>
                <a:spcPts val="0"/>
              </a:spcAft>
              <a:buClr>
                <a:schemeClr val="dk1"/>
              </a:buClr>
              <a:buSzPts val="1200"/>
              <a:buNone/>
              <a:defRPr sz="1200" b="1"/>
            </a:lvl9pPr>
          </a:lstStyle>
          <a:p>
            <a:endParaRPr/>
          </a:p>
        </p:txBody>
      </p:sp>
      <p:sp>
        <p:nvSpPr>
          <p:cNvPr id="50" name="Google Shape;50;p6"/>
          <p:cNvSpPr txBox="1">
            <a:spLocks noGrp="1"/>
          </p:cNvSpPr>
          <p:nvPr>
            <p:ph type="body" idx="4"/>
          </p:nvPr>
        </p:nvSpPr>
        <p:spPr>
          <a:xfrm>
            <a:off x="4629150" y="1655160"/>
            <a:ext cx="3886200" cy="29859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spcBef>
                <a:spcPts val="300"/>
              </a:spcBef>
              <a:spcAft>
                <a:spcPts val="0"/>
              </a:spcAft>
              <a:buClr>
                <a:schemeClr val="dk1"/>
              </a:buClr>
              <a:buSzPts val="1400"/>
              <a:buChar char="●"/>
              <a:defRPr/>
            </a:lvl6pPr>
            <a:lvl7pPr marL="3200400" lvl="6" indent="-317500" algn="l">
              <a:spcBef>
                <a:spcPts val="300"/>
              </a:spcBef>
              <a:spcAft>
                <a:spcPts val="0"/>
              </a:spcAft>
              <a:buClr>
                <a:schemeClr val="dk1"/>
              </a:buClr>
              <a:buSzPts val="1400"/>
              <a:buChar char="●"/>
              <a:defRPr/>
            </a:lvl7pPr>
            <a:lvl8pPr marL="3657600" lvl="7" indent="-317500" algn="l">
              <a:spcBef>
                <a:spcPts val="300"/>
              </a:spcBef>
              <a:spcAft>
                <a:spcPts val="0"/>
              </a:spcAft>
              <a:buClr>
                <a:schemeClr val="dk1"/>
              </a:buClr>
              <a:buSzPts val="1400"/>
              <a:buChar char="●"/>
              <a:defRPr/>
            </a:lvl8pPr>
            <a:lvl9pPr marL="4114800" lvl="8" indent="-317500" algn="l">
              <a:spcBef>
                <a:spcPts val="300"/>
              </a:spcBef>
              <a:spcAft>
                <a:spcPts val="0"/>
              </a:spcAft>
              <a:buClr>
                <a:schemeClr val="dk1"/>
              </a:buClr>
              <a:buSzPts val="1400"/>
              <a:buChar char="●"/>
              <a:defRPr/>
            </a:lvl9pPr>
          </a:lstStyle>
          <a:p>
            <a:endParaRPr/>
          </a:p>
        </p:txBody>
      </p:sp>
      <p:sp>
        <p:nvSpPr>
          <p:cNvPr id="51" name="Google Shape;51;p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2" name="Google Shape;52;p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3" name="Google Shape;53;p6"/>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54" name="Google Shape;54;p6"/>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rgbClr val="3EADA7"/>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cxnSp>
        <p:nvCxnSpPr>
          <p:cNvPr id="55" name="Google Shape;55;p6"/>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56" name="Google Shape;56;p6"/>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7"/>
        <p:cNvGrpSpPr/>
        <p:nvPr/>
      </p:nvGrpSpPr>
      <p:grpSpPr>
        <a:xfrm>
          <a:off x="0" y="0"/>
          <a:ext cx="0" cy="0"/>
          <a:chOff x="0" y="0"/>
          <a:chExt cx="0" cy="0"/>
        </a:xfrm>
      </p:grpSpPr>
      <p:pic>
        <p:nvPicPr>
          <p:cNvPr id="58" name="Google Shape;58;p7"/>
          <p:cNvPicPr preferRelativeResize="0"/>
          <p:nvPr/>
        </p:nvPicPr>
        <p:blipFill rotWithShape="1">
          <a:blip r:embed="rId2">
            <a:alphaModFix/>
          </a:blip>
          <a:srcRect l="72690" t="69862"/>
          <a:stretch/>
        </p:blipFill>
        <p:spPr>
          <a:xfrm>
            <a:off x="7271061" y="3592286"/>
            <a:ext cx="1872937" cy="1551215"/>
          </a:xfrm>
          <a:prstGeom prst="rect">
            <a:avLst/>
          </a:prstGeom>
          <a:noFill/>
          <a:ln>
            <a:noFill/>
          </a:ln>
        </p:spPr>
      </p:pic>
      <p:sp>
        <p:nvSpPr>
          <p:cNvPr id="59" name="Google Shape;59;p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0" name="Google Shape;60;p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1" name="Google Shape;61;p7"/>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62" name="Google Shape;62;p7"/>
          <p:cNvSpPr txBox="1">
            <a:spLocks noGrp="1"/>
          </p:cNvSpPr>
          <p:nvPr>
            <p:ph type="title"/>
          </p:nvPr>
        </p:nvSpPr>
        <p:spPr>
          <a:xfrm>
            <a:off x="633845" y="274320"/>
            <a:ext cx="7084200" cy="6195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rgbClr val="3EADA7"/>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cxnSp>
        <p:nvCxnSpPr>
          <p:cNvPr id="63" name="Google Shape;63;p7"/>
          <p:cNvCxnSpPr/>
          <p:nvPr/>
        </p:nvCxnSpPr>
        <p:spPr>
          <a:xfrm>
            <a:off x="633845" y="893949"/>
            <a:ext cx="7886700" cy="0"/>
          </a:xfrm>
          <a:prstGeom prst="straightConnector1">
            <a:avLst/>
          </a:prstGeom>
          <a:noFill/>
          <a:ln w="9525" cap="flat" cmpd="sng">
            <a:solidFill>
              <a:srgbClr val="3DACA7"/>
            </a:solidFill>
            <a:prstDash val="solid"/>
            <a:round/>
            <a:headEnd type="none" w="sm" len="sm"/>
            <a:tailEnd type="none" w="sm" len="sm"/>
          </a:ln>
        </p:spPr>
      </p:cxnSp>
      <p:pic>
        <p:nvPicPr>
          <p:cNvPr id="64" name="Google Shape;64;p7"/>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
        <p:nvSpPr>
          <p:cNvPr id="66" name="Google Shape;66;p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7" name="Google Shape;67;p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8" name="Google Shape;68;p8"/>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9"/>
        <p:cNvGrpSpPr/>
        <p:nvPr/>
      </p:nvGrpSpPr>
      <p:grpSpPr>
        <a:xfrm>
          <a:off x="0" y="0"/>
          <a:ext cx="0" cy="0"/>
          <a:chOff x="0" y="0"/>
          <a:chExt cx="0" cy="0"/>
        </a:xfrm>
      </p:grpSpPr>
      <p:pic>
        <p:nvPicPr>
          <p:cNvPr id="70" name="Google Shape;70;p9"/>
          <p:cNvPicPr preferRelativeResize="0"/>
          <p:nvPr/>
        </p:nvPicPr>
        <p:blipFill rotWithShape="1">
          <a:blip r:embed="rId2">
            <a:alphaModFix/>
          </a:blip>
          <a:srcRect l="72690" t="69862"/>
          <a:stretch/>
        </p:blipFill>
        <p:spPr>
          <a:xfrm>
            <a:off x="7271061" y="3592286"/>
            <a:ext cx="1872937" cy="1551215"/>
          </a:xfrm>
          <a:prstGeom prst="rect">
            <a:avLst/>
          </a:prstGeom>
          <a:noFill/>
          <a:ln>
            <a:noFill/>
          </a:ln>
        </p:spPr>
      </p:pic>
      <p:sp>
        <p:nvSpPr>
          <p:cNvPr id="71" name="Google Shape;71;p9"/>
          <p:cNvSpPr txBox="1">
            <a:spLocks noGrp="1"/>
          </p:cNvSpPr>
          <p:nvPr>
            <p:ph type="title"/>
          </p:nvPr>
        </p:nvSpPr>
        <p:spPr>
          <a:xfrm>
            <a:off x="630936" y="342900"/>
            <a:ext cx="2949000" cy="12000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rgbClr val="3EADA7"/>
              </a:buClr>
              <a:buSzPts val="2400"/>
              <a:buFont typeface="Quattrocento Sans"/>
              <a:buNone/>
              <a:defRPr sz="2400" b="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2" name="Google Shape;72;p9"/>
          <p:cNvSpPr txBox="1">
            <a:spLocks noGrp="1"/>
          </p:cNvSpPr>
          <p:nvPr>
            <p:ph type="body" idx="1"/>
          </p:nvPr>
        </p:nvSpPr>
        <p:spPr>
          <a:xfrm>
            <a:off x="3886200" y="742950"/>
            <a:ext cx="4629000" cy="3657600"/>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spcBef>
                <a:spcPts val="300"/>
              </a:spcBef>
              <a:spcAft>
                <a:spcPts val="0"/>
              </a:spcAft>
              <a:buClr>
                <a:schemeClr val="dk1"/>
              </a:buClr>
              <a:buSzPts val="1500"/>
              <a:buChar char="●"/>
              <a:defRPr sz="1500"/>
            </a:lvl6pPr>
            <a:lvl7pPr marL="3200400" lvl="6" indent="-323850" algn="l">
              <a:spcBef>
                <a:spcPts val="300"/>
              </a:spcBef>
              <a:spcAft>
                <a:spcPts val="0"/>
              </a:spcAft>
              <a:buClr>
                <a:schemeClr val="dk1"/>
              </a:buClr>
              <a:buSzPts val="1500"/>
              <a:buChar char="●"/>
              <a:defRPr sz="1500"/>
            </a:lvl7pPr>
            <a:lvl8pPr marL="3657600" lvl="7" indent="-323850" algn="l">
              <a:spcBef>
                <a:spcPts val="300"/>
              </a:spcBef>
              <a:spcAft>
                <a:spcPts val="0"/>
              </a:spcAft>
              <a:buClr>
                <a:schemeClr val="dk1"/>
              </a:buClr>
              <a:buSzPts val="1500"/>
              <a:buChar char="●"/>
              <a:defRPr sz="1500"/>
            </a:lvl8pPr>
            <a:lvl9pPr marL="4114800" lvl="8" indent="-323850" algn="l">
              <a:spcBef>
                <a:spcPts val="300"/>
              </a:spcBef>
              <a:spcAft>
                <a:spcPts val="0"/>
              </a:spcAft>
              <a:buClr>
                <a:schemeClr val="dk1"/>
              </a:buClr>
              <a:buSzPts val="1500"/>
              <a:buChar char="●"/>
              <a:defRPr sz="1500"/>
            </a:lvl9pPr>
          </a:lstStyle>
          <a:p>
            <a:endParaRPr/>
          </a:p>
        </p:txBody>
      </p:sp>
      <p:sp>
        <p:nvSpPr>
          <p:cNvPr id="73" name="Google Shape;73;p9"/>
          <p:cNvSpPr txBox="1">
            <a:spLocks noGrp="1"/>
          </p:cNvSpPr>
          <p:nvPr>
            <p:ph type="body" idx="2"/>
          </p:nvPr>
        </p:nvSpPr>
        <p:spPr>
          <a:xfrm>
            <a:off x="630936" y="1543049"/>
            <a:ext cx="2949000" cy="28575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900"/>
              <a:buNone/>
              <a:defRPr sz="900"/>
            </a:lvl2pPr>
            <a:lvl3pPr marL="1371600" lvl="2" indent="-228600" algn="l">
              <a:lnSpc>
                <a:spcPct val="90000"/>
              </a:lnSpc>
              <a:spcBef>
                <a:spcPts val="400"/>
              </a:spcBef>
              <a:spcAft>
                <a:spcPts val="0"/>
              </a:spcAft>
              <a:buClr>
                <a:schemeClr val="dk1"/>
              </a:buClr>
              <a:buSzPts val="800"/>
              <a:buNone/>
              <a:defRPr sz="800"/>
            </a:lvl3pPr>
            <a:lvl4pPr marL="1828800" lvl="3" indent="-228600" algn="l">
              <a:lnSpc>
                <a:spcPct val="90000"/>
              </a:lnSpc>
              <a:spcBef>
                <a:spcPts val="400"/>
              </a:spcBef>
              <a:spcAft>
                <a:spcPts val="0"/>
              </a:spcAft>
              <a:buClr>
                <a:schemeClr val="dk1"/>
              </a:buClr>
              <a:buSzPts val="700"/>
              <a:buNone/>
              <a:defRPr sz="700"/>
            </a:lvl4pPr>
            <a:lvl5pPr marL="2286000" lvl="4" indent="-228600" algn="l">
              <a:lnSpc>
                <a:spcPct val="90000"/>
              </a:lnSpc>
              <a:spcBef>
                <a:spcPts val="400"/>
              </a:spcBef>
              <a:spcAft>
                <a:spcPts val="0"/>
              </a:spcAft>
              <a:buClr>
                <a:schemeClr val="dk1"/>
              </a:buClr>
              <a:buSzPts val="700"/>
              <a:buNone/>
              <a:defRPr sz="700"/>
            </a:lvl5pPr>
            <a:lvl6pPr marL="2743200" lvl="5" indent="-228600" algn="l">
              <a:spcBef>
                <a:spcPts val="100"/>
              </a:spcBef>
              <a:spcAft>
                <a:spcPts val="0"/>
              </a:spcAft>
              <a:buClr>
                <a:schemeClr val="dk1"/>
              </a:buClr>
              <a:buSzPts val="700"/>
              <a:buNone/>
              <a:defRPr sz="700"/>
            </a:lvl6pPr>
            <a:lvl7pPr marL="3200400" lvl="6" indent="-228600" algn="l">
              <a:spcBef>
                <a:spcPts val="100"/>
              </a:spcBef>
              <a:spcAft>
                <a:spcPts val="0"/>
              </a:spcAft>
              <a:buClr>
                <a:schemeClr val="dk1"/>
              </a:buClr>
              <a:buSzPts val="700"/>
              <a:buNone/>
              <a:defRPr sz="700"/>
            </a:lvl7pPr>
            <a:lvl8pPr marL="3657600" lvl="7" indent="-228600" algn="l">
              <a:spcBef>
                <a:spcPts val="100"/>
              </a:spcBef>
              <a:spcAft>
                <a:spcPts val="0"/>
              </a:spcAft>
              <a:buClr>
                <a:schemeClr val="dk1"/>
              </a:buClr>
              <a:buSzPts val="700"/>
              <a:buNone/>
              <a:defRPr sz="700"/>
            </a:lvl8pPr>
            <a:lvl9pPr marL="4114800" lvl="8" indent="-228600" algn="l">
              <a:spcBef>
                <a:spcPts val="100"/>
              </a:spcBef>
              <a:spcAft>
                <a:spcPts val="0"/>
              </a:spcAft>
              <a:buClr>
                <a:schemeClr val="dk1"/>
              </a:buClr>
              <a:buSzPts val="700"/>
              <a:buNone/>
              <a:defRPr sz="700"/>
            </a:lvl9pPr>
          </a:lstStyle>
          <a:p>
            <a:endParaRPr/>
          </a:p>
        </p:txBody>
      </p:sp>
      <p:sp>
        <p:nvSpPr>
          <p:cNvPr id="74" name="Google Shape;74;p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5" name="Google Shape;75;p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6" name="Google Shape;76;p9"/>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cxnSp>
        <p:nvCxnSpPr>
          <p:cNvPr id="77" name="Google Shape;77;p9"/>
          <p:cNvCxnSpPr/>
          <p:nvPr/>
        </p:nvCxnSpPr>
        <p:spPr>
          <a:xfrm>
            <a:off x="645450" y="1545772"/>
            <a:ext cx="2949000" cy="0"/>
          </a:xfrm>
          <a:prstGeom prst="straightConnector1">
            <a:avLst/>
          </a:prstGeom>
          <a:noFill/>
          <a:ln w="9525" cap="flat" cmpd="sng">
            <a:solidFill>
              <a:srgbClr val="3DACA7"/>
            </a:solidFill>
            <a:prstDash val="solid"/>
            <a:round/>
            <a:headEnd type="none" w="sm" len="sm"/>
            <a:tailEnd type="none" w="sm" len="sm"/>
          </a:ln>
        </p:spPr>
      </p:cxnSp>
      <p:pic>
        <p:nvPicPr>
          <p:cNvPr id="78" name="Google Shape;78;p9"/>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9"/>
        <p:cNvGrpSpPr/>
        <p:nvPr/>
      </p:nvGrpSpPr>
      <p:grpSpPr>
        <a:xfrm>
          <a:off x="0" y="0"/>
          <a:ext cx="0" cy="0"/>
          <a:chOff x="0" y="0"/>
          <a:chExt cx="0" cy="0"/>
        </a:xfrm>
      </p:grpSpPr>
      <p:pic>
        <p:nvPicPr>
          <p:cNvPr id="80" name="Google Shape;80;p10"/>
          <p:cNvPicPr preferRelativeResize="0"/>
          <p:nvPr/>
        </p:nvPicPr>
        <p:blipFill rotWithShape="1">
          <a:blip r:embed="rId2">
            <a:alphaModFix/>
          </a:blip>
          <a:srcRect l="72690" t="69862"/>
          <a:stretch/>
        </p:blipFill>
        <p:spPr>
          <a:xfrm>
            <a:off x="7271061" y="3592286"/>
            <a:ext cx="1872937" cy="1551215"/>
          </a:xfrm>
          <a:prstGeom prst="rect">
            <a:avLst/>
          </a:prstGeom>
          <a:noFill/>
          <a:ln>
            <a:noFill/>
          </a:ln>
        </p:spPr>
      </p:pic>
      <p:sp>
        <p:nvSpPr>
          <p:cNvPr id="81" name="Google Shape;81;p10"/>
          <p:cNvSpPr txBox="1">
            <a:spLocks noGrp="1"/>
          </p:cNvSpPr>
          <p:nvPr>
            <p:ph type="title"/>
          </p:nvPr>
        </p:nvSpPr>
        <p:spPr>
          <a:xfrm>
            <a:off x="630936" y="342900"/>
            <a:ext cx="2949000" cy="12000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rgbClr val="3EADA7"/>
              </a:buClr>
              <a:buSzPts val="2400"/>
              <a:buFont typeface="Quattrocento Sans"/>
              <a:buNone/>
              <a:defRPr sz="2400" b="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2" name="Google Shape;82;p10"/>
          <p:cNvSpPr>
            <a:spLocks noGrp="1"/>
          </p:cNvSpPr>
          <p:nvPr>
            <p:ph type="pic" idx="2"/>
          </p:nvPr>
        </p:nvSpPr>
        <p:spPr>
          <a:xfrm>
            <a:off x="3886200" y="742950"/>
            <a:ext cx="4629000" cy="3657600"/>
          </a:xfrm>
          <a:prstGeom prst="rect">
            <a:avLst/>
          </a:prstGeom>
          <a:noFill/>
          <a:ln>
            <a:noFill/>
          </a:ln>
        </p:spPr>
      </p:sp>
      <p:sp>
        <p:nvSpPr>
          <p:cNvPr id="83" name="Google Shape;83;p10"/>
          <p:cNvSpPr txBox="1">
            <a:spLocks noGrp="1"/>
          </p:cNvSpPr>
          <p:nvPr>
            <p:ph type="body" idx="1"/>
          </p:nvPr>
        </p:nvSpPr>
        <p:spPr>
          <a:xfrm>
            <a:off x="630936" y="1543050"/>
            <a:ext cx="2949000" cy="28575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900"/>
              <a:buNone/>
              <a:defRPr sz="900"/>
            </a:lvl2pPr>
            <a:lvl3pPr marL="1371600" lvl="2" indent="-228600" algn="l">
              <a:lnSpc>
                <a:spcPct val="90000"/>
              </a:lnSpc>
              <a:spcBef>
                <a:spcPts val="400"/>
              </a:spcBef>
              <a:spcAft>
                <a:spcPts val="0"/>
              </a:spcAft>
              <a:buClr>
                <a:schemeClr val="dk1"/>
              </a:buClr>
              <a:buSzPts val="800"/>
              <a:buNone/>
              <a:defRPr sz="800"/>
            </a:lvl3pPr>
            <a:lvl4pPr marL="1828800" lvl="3" indent="-228600" algn="l">
              <a:lnSpc>
                <a:spcPct val="90000"/>
              </a:lnSpc>
              <a:spcBef>
                <a:spcPts val="400"/>
              </a:spcBef>
              <a:spcAft>
                <a:spcPts val="0"/>
              </a:spcAft>
              <a:buClr>
                <a:schemeClr val="dk1"/>
              </a:buClr>
              <a:buSzPts val="700"/>
              <a:buNone/>
              <a:defRPr sz="700"/>
            </a:lvl4pPr>
            <a:lvl5pPr marL="2286000" lvl="4" indent="-228600" algn="l">
              <a:lnSpc>
                <a:spcPct val="90000"/>
              </a:lnSpc>
              <a:spcBef>
                <a:spcPts val="400"/>
              </a:spcBef>
              <a:spcAft>
                <a:spcPts val="0"/>
              </a:spcAft>
              <a:buClr>
                <a:schemeClr val="dk1"/>
              </a:buClr>
              <a:buSzPts val="700"/>
              <a:buNone/>
              <a:defRPr sz="700"/>
            </a:lvl5pPr>
            <a:lvl6pPr marL="2743200" lvl="5" indent="-228600" algn="l">
              <a:spcBef>
                <a:spcPts val="100"/>
              </a:spcBef>
              <a:spcAft>
                <a:spcPts val="0"/>
              </a:spcAft>
              <a:buClr>
                <a:schemeClr val="dk1"/>
              </a:buClr>
              <a:buSzPts val="700"/>
              <a:buNone/>
              <a:defRPr sz="700"/>
            </a:lvl6pPr>
            <a:lvl7pPr marL="3200400" lvl="6" indent="-228600" algn="l">
              <a:spcBef>
                <a:spcPts val="100"/>
              </a:spcBef>
              <a:spcAft>
                <a:spcPts val="0"/>
              </a:spcAft>
              <a:buClr>
                <a:schemeClr val="dk1"/>
              </a:buClr>
              <a:buSzPts val="700"/>
              <a:buNone/>
              <a:defRPr sz="700"/>
            </a:lvl7pPr>
            <a:lvl8pPr marL="3657600" lvl="7" indent="-228600" algn="l">
              <a:spcBef>
                <a:spcPts val="100"/>
              </a:spcBef>
              <a:spcAft>
                <a:spcPts val="0"/>
              </a:spcAft>
              <a:buClr>
                <a:schemeClr val="dk1"/>
              </a:buClr>
              <a:buSzPts val="700"/>
              <a:buNone/>
              <a:defRPr sz="700"/>
            </a:lvl8pPr>
            <a:lvl9pPr marL="4114800" lvl="8" indent="-228600" algn="l">
              <a:spcBef>
                <a:spcPts val="100"/>
              </a:spcBef>
              <a:spcAft>
                <a:spcPts val="0"/>
              </a:spcAft>
              <a:buClr>
                <a:schemeClr val="dk1"/>
              </a:buClr>
              <a:buSzPts val="700"/>
              <a:buNone/>
              <a:defRPr sz="700"/>
            </a:lvl9pPr>
          </a:lstStyle>
          <a:p>
            <a:endParaRPr/>
          </a:p>
        </p:txBody>
      </p:sp>
      <p:sp>
        <p:nvSpPr>
          <p:cNvPr id="84" name="Google Shape;84;p1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5" name="Google Shape;85;p1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6" name="Google Shape;86;p10"/>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cxnSp>
        <p:nvCxnSpPr>
          <p:cNvPr id="87" name="Google Shape;87;p10"/>
          <p:cNvCxnSpPr/>
          <p:nvPr/>
        </p:nvCxnSpPr>
        <p:spPr>
          <a:xfrm>
            <a:off x="645450" y="1545772"/>
            <a:ext cx="2949000" cy="0"/>
          </a:xfrm>
          <a:prstGeom prst="straightConnector1">
            <a:avLst/>
          </a:prstGeom>
          <a:noFill/>
          <a:ln w="9525" cap="flat" cmpd="sng">
            <a:solidFill>
              <a:srgbClr val="3DACA7"/>
            </a:solidFill>
            <a:prstDash val="solid"/>
            <a:round/>
            <a:headEnd type="none" w="sm" len="sm"/>
            <a:tailEnd type="none" w="sm" len="sm"/>
          </a:ln>
        </p:spPr>
      </p:cxnSp>
      <p:pic>
        <p:nvPicPr>
          <p:cNvPr id="88" name="Google Shape;88;p10"/>
          <p:cNvPicPr preferRelativeResize="0"/>
          <p:nvPr/>
        </p:nvPicPr>
        <p:blipFill rotWithShape="1">
          <a:blip r:embed="rId3">
            <a:alphaModFix/>
          </a:blip>
          <a:srcRect/>
          <a:stretch/>
        </p:blipFill>
        <p:spPr>
          <a:xfrm>
            <a:off x="7920471" y="416256"/>
            <a:ext cx="600075" cy="33575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33845" y="274320"/>
            <a:ext cx="7886700" cy="994200"/>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rgbClr val="3EADA7"/>
              </a:buClr>
              <a:buSzPts val="3300"/>
              <a:buFont typeface="Quattrocento Sans"/>
              <a:buNone/>
              <a:defRPr sz="3300" b="0" i="0" u="none" strike="noStrike" cap="none">
                <a:solidFill>
                  <a:srgbClr val="3EADA7"/>
                </a:solidFill>
                <a:latin typeface="Quattrocento Sans"/>
                <a:ea typeface="Quattrocento Sans"/>
                <a:cs typeface="Quattrocento Sans"/>
                <a:sym typeface="Quattrocento San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7" name="Google Shape;7;p1"/>
          <p:cNvSpPr txBox="1">
            <a:spLocks noGrp="1"/>
          </p:cNvSpPr>
          <p:nvPr>
            <p:ph type="body" idx="1"/>
          </p:nvPr>
        </p:nvSpPr>
        <p:spPr>
          <a:xfrm>
            <a:off x="633845" y="1371600"/>
            <a:ext cx="7886700" cy="3263400"/>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Noto Sans Symbols"/>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Noto Sans Symbols"/>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Noto Sans Symbols"/>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5pPr>
            <a:lvl6pPr marL="2743200" marR="0" lvl="5" indent="-317500" algn="l" rtl="0">
              <a:spcBef>
                <a:spcPts val="3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6pPr>
            <a:lvl7pPr marL="3200400" marR="0" lvl="6" indent="-317500" algn="l" rtl="0">
              <a:spcBef>
                <a:spcPts val="3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7pPr>
            <a:lvl8pPr marL="3657600" marR="0" lvl="7" indent="-317500" algn="l" rtl="0">
              <a:spcBef>
                <a:spcPts val="3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8pPr>
            <a:lvl9pPr marL="4114800" marR="0" lvl="8" indent="-317500" algn="l" rtl="0">
              <a:spcBef>
                <a:spcPts val="3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800" b="0" i="0" u="none" strike="noStrike" cap="none">
                <a:solidFill>
                  <a:srgbClr val="595959"/>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800" b="0" i="0" u="none" strike="noStrike" cap="none">
                <a:solidFill>
                  <a:srgbClr val="595959"/>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463146"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800" b="0" i="0" u="none" strike="noStrike" cap="none">
                <a:solidFill>
                  <a:srgbClr val="888888"/>
                </a:solidFill>
                <a:latin typeface="Calibri"/>
                <a:ea typeface="Calibri"/>
                <a:cs typeface="Calibri"/>
                <a:sym typeface="Calibri"/>
              </a:defRPr>
            </a:lvl1pPr>
            <a:lvl2pPr marL="0" marR="0" lvl="1" indent="0" algn="r" rtl="0">
              <a:spcBef>
                <a:spcPts val="0"/>
              </a:spcBef>
              <a:buNone/>
              <a:defRPr sz="800" b="0" i="0" u="none" strike="noStrike" cap="none">
                <a:solidFill>
                  <a:srgbClr val="888888"/>
                </a:solidFill>
                <a:latin typeface="Calibri"/>
                <a:ea typeface="Calibri"/>
                <a:cs typeface="Calibri"/>
                <a:sym typeface="Calibri"/>
              </a:defRPr>
            </a:lvl2pPr>
            <a:lvl3pPr marL="0" marR="0" lvl="2" indent="0" algn="r" rtl="0">
              <a:spcBef>
                <a:spcPts val="0"/>
              </a:spcBef>
              <a:buNone/>
              <a:defRPr sz="800" b="0" i="0" u="none" strike="noStrike" cap="none">
                <a:solidFill>
                  <a:srgbClr val="888888"/>
                </a:solidFill>
                <a:latin typeface="Calibri"/>
                <a:ea typeface="Calibri"/>
                <a:cs typeface="Calibri"/>
                <a:sym typeface="Calibri"/>
              </a:defRPr>
            </a:lvl3pPr>
            <a:lvl4pPr marL="0" marR="0" lvl="3" indent="0" algn="r" rtl="0">
              <a:spcBef>
                <a:spcPts val="0"/>
              </a:spcBef>
              <a:buNone/>
              <a:defRPr sz="800" b="0" i="0" u="none" strike="noStrike" cap="none">
                <a:solidFill>
                  <a:srgbClr val="888888"/>
                </a:solidFill>
                <a:latin typeface="Calibri"/>
                <a:ea typeface="Calibri"/>
                <a:cs typeface="Calibri"/>
                <a:sym typeface="Calibri"/>
              </a:defRPr>
            </a:lvl4pPr>
            <a:lvl5pPr marL="0" marR="0" lvl="4" indent="0" algn="r" rtl="0">
              <a:spcBef>
                <a:spcPts val="0"/>
              </a:spcBef>
              <a:buNone/>
              <a:defRPr sz="800" b="0" i="0" u="none" strike="noStrike" cap="none">
                <a:solidFill>
                  <a:srgbClr val="888888"/>
                </a:solidFill>
                <a:latin typeface="Calibri"/>
                <a:ea typeface="Calibri"/>
                <a:cs typeface="Calibri"/>
                <a:sym typeface="Calibri"/>
              </a:defRPr>
            </a:lvl5pPr>
            <a:lvl6pPr marL="0" marR="0" lvl="5" indent="0" algn="r" rtl="0">
              <a:spcBef>
                <a:spcPts val="0"/>
              </a:spcBef>
              <a:buNone/>
              <a:defRPr sz="800" b="0" i="0" u="none" strike="noStrike" cap="none">
                <a:solidFill>
                  <a:srgbClr val="888888"/>
                </a:solidFill>
                <a:latin typeface="Calibri"/>
                <a:ea typeface="Calibri"/>
                <a:cs typeface="Calibri"/>
                <a:sym typeface="Calibri"/>
              </a:defRPr>
            </a:lvl6pPr>
            <a:lvl7pPr marL="0" marR="0" lvl="6" indent="0" algn="r" rtl="0">
              <a:spcBef>
                <a:spcPts val="0"/>
              </a:spcBef>
              <a:buNone/>
              <a:defRPr sz="800" b="0" i="0" u="none" strike="noStrike" cap="none">
                <a:solidFill>
                  <a:srgbClr val="888888"/>
                </a:solidFill>
                <a:latin typeface="Calibri"/>
                <a:ea typeface="Calibri"/>
                <a:cs typeface="Calibri"/>
                <a:sym typeface="Calibri"/>
              </a:defRPr>
            </a:lvl7pPr>
            <a:lvl8pPr marL="0" marR="0" lvl="7" indent="0" algn="r" rtl="0">
              <a:spcBef>
                <a:spcPts val="0"/>
              </a:spcBef>
              <a:buNone/>
              <a:defRPr sz="800" b="0" i="0" u="none" strike="noStrike" cap="none">
                <a:solidFill>
                  <a:srgbClr val="888888"/>
                </a:solidFill>
                <a:latin typeface="Calibri"/>
                <a:ea typeface="Calibri"/>
                <a:cs typeface="Calibri"/>
                <a:sym typeface="Calibri"/>
              </a:defRPr>
            </a:lvl8pPr>
            <a:lvl9pPr marL="0" marR="0" lvl="8" indent="0" algn="r" rtl="0">
              <a:spcBef>
                <a:spcPts val="0"/>
              </a:spcBef>
              <a:buNone/>
              <a:defRPr sz="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s://www.secplicity.org/wp-content/uploads/2017/05/Caesar_substition_cipher-750x393.png"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9"/>
          <p:cNvSpPr txBox="1">
            <a:spLocks noGrp="1"/>
          </p:cNvSpPr>
          <p:nvPr>
            <p:ph type="ctrTitle"/>
          </p:nvPr>
        </p:nvSpPr>
        <p:spPr>
          <a:xfrm>
            <a:off x="1143000" y="797753"/>
            <a:ext cx="7315200" cy="1406400"/>
          </a:xfrm>
          <a:prstGeom prst="rect">
            <a:avLst/>
          </a:prstGeom>
        </p:spPr>
        <p:txBody>
          <a:bodyPr spcFirstLastPara="1" wrap="square" lIns="68575" tIns="34275" rIns="68575" bIns="34275" anchor="b" anchorCtr="0">
            <a:normAutofit/>
          </a:bodyPr>
          <a:lstStyle/>
          <a:p>
            <a:pPr marL="0" lvl="0" indent="0" algn="r" rtl="0">
              <a:spcBef>
                <a:spcPts val="0"/>
              </a:spcBef>
              <a:spcAft>
                <a:spcPts val="0"/>
              </a:spcAft>
              <a:buNone/>
            </a:pPr>
            <a:r>
              <a:rPr lang="en"/>
              <a:t>Lists, Sets, Tuples, Dictionaries - Discussion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8"/>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Dictionaries Operations</a:t>
            </a:r>
            <a:endParaRPr/>
          </a:p>
        </p:txBody>
      </p:sp>
      <p:sp>
        <p:nvSpPr>
          <p:cNvPr id="240" name="Google Shape;240;p28"/>
          <p:cNvSpPr txBox="1">
            <a:spLocks noGrp="1"/>
          </p:cNvSpPr>
          <p:nvPr>
            <p:ph type="body" idx="1"/>
          </p:nvPr>
        </p:nvSpPr>
        <p:spPr>
          <a:xfrm>
            <a:off x="633845" y="1035887"/>
            <a:ext cx="7886700" cy="2479800"/>
          </a:xfrm>
          <a:prstGeom prst="rect">
            <a:avLst/>
          </a:prstGeom>
        </p:spPr>
        <p:txBody>
          <a:bodyPr spcFirstLastPara="1" wrap="square" lIns="68575" tIns="34275" rIns="68575" bIns="34275" anchor="t" anchorCtr="0">
            <a:spAutoFit/>
          </a:bodyPr>
          <a:lstStyle/>
          <a:p>
            <a:pPr marL="457200" lvl="0" indent="-317500" algn="just" rtl="0">
              <a:spcBef>
                <a:spcPts val="800"/>
              </a:spcBef>
              <a:spcAft>
                <a:spcPts val="0"/>
              </a:spcAft>
              <a:buSzPts val="1400"/>
              <a:buChar char="●"/>
            </a:pPr>
            <a:r>
              <a:rPr lang="en"/>
              <a:t>Dictionary keys are unique and so like sets:</a:t>
            </a:r>
            <a:endParaRPr/>
          </a:p>
          <a:p>
            <a:pPr marL="914400" lvl="1" indent="-317500" algn="just" rtl="0">
              <a:spcBef>
                <a:spcPts val="0"/>
              </a:spcBef>
              <a:spcAft>
                <a:spcPts val="0"/>
              </a:spcAft>
              <a:buSzPts val="1400"/>
              <a:buChar char="●"/>
            </a:pPr>
            <a:r>
              <a:rPr lang="en"/>
              <a:t> </a:t>
            </a:r>
            <a:r>
              <a:rPr lang="en" b="1" i="1"/>
              <a:t>fast</a:t>
            </a:r>
            <a:r>
              <a:rPr lang="en"/>
              <a:t> implementation for access, insert, remove</a:t>
            </a:r>
            <a:endParaRPr/>
          </a:p>
          <a:p>
            <a:pPr marL="914400" lvl="1" indent="-317500" algn="just" rtl="0">
              <a:spcBef>
                <a:spcPts val="0"/>
              </a:spcBef>
              <a:spcAft>
                <a:spcPts val="0"/>
              </a:spcAft>
              <a:buSzPts val="1400"/>
              <a:buChar char="●"/>
            </a:pPr>
            <a:r>
              <a:rPr lang="en"/>
              <a:t>But use more memory</a:t>
            </a:r>
            <a:br>
              <a:rPr lang="en"/>
            </a:br>
            <a:endParaRPr/>
          </a:p>
          <a:p>
            <a:pPr marL="457200" lvl="0" indent="-317500" algn="just" rtl="0">
              <a:spcBef>
                <a:spcPts val="0"/>
              </a:spcBef>
              <a:spcAft>
                <a:spcPts val="0"/>
              </a:spcAft>
              <a:buSzPts val="1400"/>
              <a:buChar char="●"/>
            </a:pPr>
            <a:r>
              <a:rPr lang="en"/>
              <a:t>Note: accessing an item using a value instead of key will require traversing the dictionary - such operations not provided</a:t>
            </a:r>
            <a:endParaRPr/>
          </a:p>
          <a:p>
            <a:pPr marL="914400" lvl="1" indent="-317500" algn="just" rtl="0">
              <a:spcBef>
                <a:spcPts val="0"/>
              </a:spcBef>
              <a:spcAft>
                <a:spcPts val="0"/>
              </a:spcAft>
              <a:buSzPts val="1400"/>
              <a:buChar char="●"/>
            </a:pPr>
            <a:r>
              <a:rPr lang="en"/>
              <a:t>You have to write code to traverse (key, value) pairs and find the index</a:t>
            </a:r>
            <a:br>
              <a:rPr lang="en"/>
            </a:br>
            <a:endParaRPr/>
          </a:p>
          <a:p>
            <a:pPr marL="457200" lvl="0" indent="-317500" algn="just" rtl="0">
              <a:spcBef>
                <a:spcPts val="0"/>
              </a:spcBef>
              <a:spcAft>
                <a:spcPts val="0"/>
              </a:spcAft>
              <a:buSzPts val="1400"/>
              <a:buChar char="●"/>
            </a:pPr>
            <a:r>
              <a:rPr lang="en"/>
              <a:t>Dictionaries operations are generally </a:t>
            </a:r>
            <a:r>
              <a:rPr lang="en" b="1" i="1"/>
              <a:t>fast </a:t>
            </a:r>
            <a:r>
              <a:rPr lang="en"/>
              <a:t>(due to hashing)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9"/>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fontScale="90000"/>
          </a:bodyPr>
          <a:lstStyle/>
          <a:p>
            <a:pPr marL="0" lvl="0" indent="0" algn="l" rtl="0">
              <a:spcBef>
                <a:spcPts val="0"/>
              </a:spcBef>
              <a:spcAft>
                <a:spcPts val="0"/>
              </a:spcAft>
              <a:buNone/>
            </a:pPr>
            <a:r>
              <a:rPr lang="en"/>
              <a:t>Example: Removing Duplicates from a list</a:t>
            </a:r>
            <a:endParaRPr/>
          </a:p>
        </p:txBody>
      </p:sp>
      <p:sp>
        <p:nvSpPr>
          <p:cNvPr id="246" name="Google Shape;246;p29"/>
          <p:cNvSpPr txBox="1">
            <a:spLocks noGrp="1"/>
          </p:cNvSpPr>
          <p:nvPr>
            <p:ph type="body" idx="1"/>
          </p:nvPr>
        </p:nvSpPr>
        <p:spPr>
          <a:xfrm>
            <a:off x="633849" y="1035875"/>
            <a:ext cx="3115800" cy="1518600"/>
          </a:xfrm>
          <a:prstGeom prst="rect">
            <a:avLst/>
          </a:prstGeom>
        </p:spPr>
        <p:txBody>
          <a:bodyPr spcFirstLastPara="1" wrap="square" lIns="68575" tIns="34275" rIns="68575" bIns="34275" anchor="t" anchorCtr="0">
            <a:spAutoFit/>
          </a:bodyPr>
          <a:lstStyle/>
          <a:p>
            <a:pPr marL="0" lvl="0" indent="0" algn="l" rtl="0">
              <a:spcBef>
                <a:spcPts val="800"/>
              </a:spcBef>
              <a:spcAft>
                <a:spcPts val="0"/>
              </a:spcAft>
              <a:buNone/>
            </a:pPr>
            <a:r>
              <a:rPr lang="en" sz="1500" b="1">
                <a:latin typeface="Courier New"/>
                <a:ea typeface="Courier New"/>
                <a:cs typeface="Courier New"/>
                <a:sym typeface="Courier New"/>
              </a:rPr>
              <a:t># Method 1</a:t>
            </a:r>
            <a:endParaRPr sz="1500" b="1">
              <a:latin typeface="Courier New"/>
              <a:ea typeface="Courier New"/>
              <a:cs typeface="Courier New"/>
              <a:sym typeface="Courier New"/>
            </a:endParaRPr>
          </a:p>
          <a:p>
            <a:pPr marL="0" lvl="0" indent="0" algn="l" rtl="0">
              <a:spcBef>
                <a:spcPts val="800"/>
              </a:spcBef>
              <a:spcAft>
                <a:spcPts val="0"/>
              </a:spcAft>
              <a:buClr>
                <a:schemeClr val="dk1"/>
              </a:buClr>
              <a:buSzPts val="1100"/>
              <a:buFont typeface="Arial"/>
              <a:buNone/>
            </a:pPr>
            <a:r>
              <a:rPr lang="en" sz="1500" b="1">
                <a:latin typeface="Courier New"/>
                <a:ea typeface="Courier New"/>
                <a:cs typeface="Courier New"/>
                <a:sym typeface="Courier New"/>
              </a:rPr>
              <a:t>res1 = []</a:t>
            </a:r>
            <a:endParaRPr sz="1500" b="1">
              <a:latin typeface="Courier New"/>
              <a:ea typeface="Courier New"/>
              <a:cs typeface="Courier New"/>
              <a:sym typeface="Courier New"/>
            </a:endParaRPr>
          </a:p>
          <a:p>
            <a:pPr marL="0" lvl="0" indent="0" algn="l" rtl="0">
              <a:spcBef>
                <a:spcPts val="800"/>
              </a:spcBef>
              <a:spcAft>
                <a:spcPts val="0"/>
              </a:spcAft>
              <a:buClr>
                <a:schemeClr val="dk1"/>
              </a:buClr>
              <a:buSzPts val="1100"/>
              <a:buFont typeface="Arial"/>
              <a:buNone/>
            </a:pPr>
            <a:r>
              <a:rPr lang="en" sz="1500" b="1">
                <a:latin typeface="Courier New"/>
                <a:ea typeface="Courier New"/>
                <a:cs typeface="Courier New"/>
                <a:sym typeface="Courier New"/>
              </a:rPr>
              <a:t>for i in tstl:</a:t>
            </a:r>
            <a:endParaRPr sz="1500" b="1">
              <a:latin typeface="Courier New"/>
              <a:ea typeface="Courier New"/>
              <a:cs typeface="Courier New"/>
              <a:sym typeface="Courier New"/>
            </a:endParaRPr>
          </a:p>
          <a:p>
            <a:pPr marL="457200" lvl="0" indent="0" algn="l" rtl="0">
              <a:spcBef>
                <a:spcPts val="800"/>
              </a:spcBef>
              <a:spcAft>
                <a:spcPts val="0"/>
              </a:spcAft>
              <a:buClr>
                <a:schemeClr val="dk1"/>
              </a:buClr>
              <a:buSzPts val="1100"/>
              <a:buFont typeface="Arial"/>
              <a:buNone/>
            </a:pPr>
            <a:r>
              <a:rPr lang="en" sz="1500" b="1">
                <a:latin typeface="Courier New"/>
                <a:ea typeface="Courier New"/>
                <a:cs typeface="Courier New"/>
                <a:sym typeface="Courier New"/>
              </a:rPr>
              <a:t>if i not in res1:</a:t>
            </a:r>
            <a:endParaRPr sz="1500" b="1">
              <a:latin typeface="Courier New"/>
              <a:ea typeface="Courier New"/>
              <a:cs typeface="Courier New"/>
              <a:sym typeface="Courier New"/>
            </a:endParaRPr>
          </a:p>
          <a:p>
            <a:pPr marL="457200" lvl="0" indent="0" algn="l" rtl="0">
              <a:spcBef>
                <a:spcPts val="800"/>
              </a:spcBef>
              <a:spcAft>
                <a:spcPts val="0"/>
              </a:spcAft>
              <a:buClr>
                <a:schemeClr val="dk1"/>
              </a:buClr>
              <a:buSzPts val="1100"/>
              <a:buFont typeface="Arial"/>
              <a:buNone/>
            </a:pPr>
            <a:r>
              <a:rPr lang="en" sz="1500" b="1">
                <a:latin typeface="Courier New"/>
                <a:ea typeface="Courier New"/>
                <a:cs typeface="Courier New"/>
                <a:sym typeface="Courier New"/>
              </a:rPr>
              <a:t>   res1.append(i)</a:t>
            </a:r>
            <a:endParaRPr sz="1500" b="1">
              <a:latin typeface="Courier New"/>
              <a:ea typeface="Courier New"/>
              <a:cs typeface="Courier New"/>
              <a:sym typeface="Courier New"/>
            </a:endParaRPr>
          </a:p>
        </p:txBody>
      </p:sp>
      <p:sp>
        <p:nvSpPr>
          <p:cNvPr id="247" name="Google Shape;247;p29"/>
          <p:cNvSpPr txBox="1">
            <a:spLocks noGrp="1"/>
          </p:cNvSpPr>
          <p:nvPr>
            <p:ph type="body" idx="2"/>
          </p:nvPr>
        </p:nvSpPr>
        <p:spPr>
          <a:xfrm>
            <a:off x="633850" y="4107725"/>
            <a:ext cx="3357000" cy="587400"/>
          </a:xfrm>
          <a:prstGeom prst="rect">
            <a:avLst/>
          </a:prstGeom>
        </p:spPr>
        <p:txBody>
          <a:bodyPr spcFirstLastPara="1" wrap="square" lIns="68575" tIns="34275" rIns="68575" bIns="34275" anchor="t" anchorCtr="0">
            <a:spAutoFit/>
          </a:bodyPr>
          <a:lstStyle/>
          <a:p>
            <a:pPr marL="0" lvl="0" indent="0" algn="l" rtl="0">
              <a:spcBef>
                <a:spcPts val="800"/>
              </a:spcBef>
              <a:spcAft>
                <a:spcPts val="0"/>
              </a:spcAft>
              <a:buNone/>
            </a:pPr>
            <a:r>
              <a:rPr lang="en" sz="1500" b="1">
                <a:latin typeface="Courier New"/>
                <a:ea typeface="Courier New"/>
                <a:cs typeface="Courier New"/>
                <a:sym typeface="Courier New"/>
              </a:rPr>
              <a:t># Method 3</a:t>
            </a:r>
            <a:endParaRPr sz="1500" b="1">
              <a:latin typeface="Courier New"/>
              <a:ea typeface="Courier New"/>
              <a:cs typeface="Courier New"/>
              <a:sym typeface="Courier New"/>
            </a:endParaRPr>
          </a:p>
          <a:p>
            <a:pPr marL="457200" lvl="0" indent="0" algn="l" rtl="0">
              <a:spcBef>
                <a:spcPts val="800"/>
              </a:spcBef>
              <a:spcAft>
                <a:spcPts val="0"/>
              </a:spcAft>
              <a:buNone/>
            </a:pPr>
            <a:r>
              <a:rPr lang="en" sz="1500" b="1">
                <a:latin typeface="Courier New"/>
                <a:ea typeface="Courier New"/>
                <a:cs typeface="Courier New"/>
                <a:sym typeface="Courier New"/>
              </a:rPr>
              <a:t>res3 = list(set(tstl))</a:t>
            </a:r>
            <a:endParaRPr sz="1500" b="1">
              <a:latin typeface="Courier New"/>
              <a:ea typeface="Courier New"/>
              <a:cs typeface="Courier New"/>
              <a:sym typeface="Courier New"/>
            </a:endParaRPr>
          </a:p>
        </p:txBody>
      </p:sp>
      <p:sp>
        <p:nvSpPr>
          <p:cNvPr id="248" name="Google Shape;248;p29"/>
          <p:cNvSpPr txBox="1"/>
          <p:nvPr/>
        </p:nvSpPr>
        <p:spPr>
          <a:xfrm>
            <a:off x="4675900" y="1030963"/>
            <a:ext cx="3864300" cy="16563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90000"/>
              </a:lnSpc>
              <a:spcBef>
                <a:spcPts val="800"/>
              </a:spcBef>
              <a:spcAft>
                <a:spcPts val="0"/>
              </a:spcAft>
              <a:buClr>
                <a:schemeClr val="dk1"/>
              </a:buClr>
              <a:buSzPts val="1100"/>
              <a:buFont typeface="Arial"/>
              <a:buNone/>
            </a:pPr>
            <a:r>
              <a:rPr lang="en" sz="2100">
                <a:solidFill>
                  <a:schemeClr val="dk1"/>
                </a:solidFill>
                <a:latin typeface="Calibri"/>
                <a:ea typeface="Calibri"/>
                <a:cs typeface="Calibri"/>
                <a:sym typeface="Calibri"/>
              </a:rPr>
              <a:t>Which of these is most efficient?</a:t>
            </a:r>
            <a:endParaRPr sz="2100">
              <a:solidFill>
                <a:schemeClr val="dk1"/>
              </a:solidFill>
              <a:latin typeface="Calibri"/>
              <a:ea typeface="Calibri"/>
              <a:cs typeface="Calibri"/>
              <a:sym typeface="Calibri"/>
            </a:endParaRPr>
          </a:p>
          <a:p>
            <a:pPr marL="0" lvl="0" indent="0" algn="l" rtl="0">
              <a:lnSpc>
                <a:spcPct val="90000"/>
              </a:lnSpc>
              <a:spcBef>
                <a:spcPts val="800"/>
              </a:spcBef>
              <a:spcAft>
                <a:spcPts val="0"/>
              </a:spcAft>
              <a:buClr>
                <a:schemeClr val="dk1"/>
              </a:buClr>
              <a:buSzPts val="1100"/>
              <a:buFont typeface="Arial"/>
              <a:buNone/>
            </a:pPr>
            <a:r>
              <a:rPr lang="en" sz="2100">
                <a:solidFill>
                  <a:schemeClr val="dk1"/>
                </a:solidFill>
                <a:latin typeface="Calibri"/>
                <a:ea typeface="Calibri"/>
                <a:cs typeface="Calibri"/>
                <a:sym typeface="Calibri"/>
              </a:rPr>
              <a:t>Run these for lists of 10K size</a:t>
            </a:r>
            <a:endParaRPr sz="2100">
              <a:solidFill>
                <a:schemeClr val="dk1"/>
              </a:solidFill>
              <a:latin typeface="Calibri"/>
              <a:ea typeface="Calibri"/>
              <a:cs typeface="Calibri"/>
              <a:sym typeface="Calibri"/>
            </a:endParaRPr>
          </a:p>
          <a:p>
            <a:pPr marL="0" lvl="0" indent="0" algn="l" rtl="0">
              <a:lnSpc>
                <a:spcPct val="90000"/>
              </a:lnSpc>
              <a:spcBef>
                <a:spcPts val="800"/>
              </a:spcBef>
              <a:spcAft>
                <a:spcPts val="0"/>
              </a:spcAft>
              <a:buClr>
                <a:schemeClr val="dk1"/>
              </a:buClr>
              <a:buSzPts val="1100"/>
              <a:buFont typeface="Arial"/>
              <a:buNone/>
            </a:pPr>
            <a:r>
              <a:rPr lang="en" sz="2100">
                <a:solidFill>
                  <a:schemeClr val="dk1"/>
                </a:solidFill>
                <a:latin typeface="Calibri"/>
                <a:ea typeface="Calibri"/>
                <a:cs typeface="Calibri"/>
                <a:sym typeface="Calibri"/>
              </a:rPr>
              <a:t>Times (sec): 0.6, 0.4, 0.0007</a:t>
            </a:r>
            <a:endParaRPr sz="2100">
              <a:solidFill>
                <a:schemeClr val="dk1"/>
              </a:solidFill>
              <a:latin typeface="Calibri"/>
              <a:ea typeface="Calibri"/>
              <a:cs typeface="Calibri"/>
              <a:sym typeface="Calibri"/>
            </a:endParaRPr>
          </a:p>
          <a:p>
            <a:pPr marL="0" lvl="0" indent="0" algn="l" rtl="0">
              <a:lnSpc>
                <a:spcPct val="90000"/>
              </a:lnSpc>
              <a:spcBef>
                <a:spcPts val="800"/>
              </a:spcBef>
              <a:spcAft>
                <a:spcPts val="0"/>
              </a:spcAft>
              <a:buClr>
                <a:schemeClr val="dk1"/>
              </a:buClr>
              <a:buSzPts val="1100"/>
              <a:buFont typeface="Arial"/>
              <a:buNone/>
            </a:pPr>
            <a:r>
              <a:rPr lang="en" sz="2100" b="1">
                <a:solidFill>
                  <a:schemeClr val="dk1"/>
                </a:solidFill>
                <a:latin typeface="Calibri"/>
                <a:ea typeface="Calibri"/>
                <a:cs typeface="Calibri"/>
                <a:sym typeface="Calibri"/>
              </a:rPr>
              <a:t>Method 3</a:t>
            </a:r>
            <a:r>
              <a:rPr lang="en" sz="2100">
                <a:solidFill>
                  <a:schemeClr val="dk1"/>
                </a:solidFill>
                <a:latin typeface="Calibri"/>
                <a:ea typeface="Calibri"/>
                <a:cs typeface="Calibri"/>
                <a:sym typeface="Calibri"/>
              </a:rPr>
              <a:t> is extremely efficient</a:t>
            </a:r>
            <a:endParaRPr>
              <a:latin typeface="Calibri"/>
              <a:ea typeface="Calibri"/>
              <a:cs typeface="Calibri"/>
              <a:sym typeface="Calibri"/>
            </a:endParaRPr>
          </a:p>
        </p:txBody>
      </p:sp>
      <p:sp>
        <p:nvSpPr>
          <p:cNvPr id="249" name="Google Shape;249;p29"/>
          <p:cNvSpPr txBox="1"/>
          <p:nvPr/>
        </p:nvSpPr>
        <p:spPr>
          <a:xfrm>
            <a:off x="633850" y="2824400"/>
            <a:ext cx="6331500" cy="10134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800"/>
              </a:spcBef>
              <a:spcAft>
                <a:spcPts val="0"/>
              </a:spcAft>
              <a:buClr>
                <a:schemeClr val="dk1"/>
              </a:buClr>
              <a:buSzPts val="1100"/>
              <a:buFont typeface="Arial"/>
              <a:buNone/>
            </a:pPr>
            <a:r>
              <a:rPr lang="en" sz="1500" b="1">
                <a:solidFill>
                  <a:schemeClr val="dk1"/>
                </a:solidFill>
                <a:latin typeface="Courier New"/>
                <a:ea typeface="Courier New"/>
                <a:cs typeface="Courier New"/>
                <a:sym typeface="Courier New"/>
              </a:rPr>
              <a:t># Method 2</a:t>
            </a:r>
            <a:endParaRPr sz="1500" b="1">
              <a:solidFill>
                <a:schemeClr val="dk1"/>
              </a:solidFill>
              <a:latin typeface="Courier New"/>
              <a:ea typeface="Courier New"/>
              <a:cs typeface="Courier New"/>
              <a:sym typeface="Courier New"/>
            </a:endParaRPr>
          </a:p>
          <a:p>
            <a:pPr marL="0" lvl="0" indent="0" algn="l" rtl="0">
              <a:lnSpc>
                <a:spcPct val="90000"/>
              </a:lnSpc>
              <a:spcBef>
                <a:spcPts val="800"/>
              </a:spcBef>
              <a:spcAft>
                <a:spcPts val="0"/>
              </a:spcAft>
              <a:buNone/>
            </a:pPr>
            <a:r>
              <a:rPr lang="en" sz="1500" b="1">
                <a:solidFill>
                  <a:schemeClr val="dk1"/>
                </a:solidFill>
                <a:latin typeface="Courier New"/>
                <a:ea typeface="Courier New"/>
                <a:cs typeface="Courier New"/>
                <a:sym typeface="Courier New"/>
              </a:rPr>
              <a:t>res2 = []</a:t>
            </a:r>
            <a:endParaRPr sz="1500" b="1">
              <a:solidFill>
                <a:schemeClr val="dk1"/>
              </a:solidFill>
              <a:latin typeface="Courier New"/>
              <a:ea typeface="Courier New"/>
              <a:cs typeface="Courier New"/>
              <a:sym typeface="Courier New"/>
            </a:endParaRPr>
          </a:p>
          <a:p>
            <a:pPr marL="0" lvl="0" indent="0" algn="l" rtl="0">
              <a:lnSpc>
                <a:spcPct val="90000"/>
              </a:lnSpc>
              <a:spcBef>
                <a:spcPts val="800"/>
              </a:spcBef>
              <a:spcAft>
                <a:spcPts val="0"/>
              </a:spcAft>
              <a:buClr>
                <a:schemeClr val="dk1"/>
              </a:buClr>
              <a:buSzPts val="1100"/>
              <a:buFont typeface="Arial"/>
              <a:buNone/>
            </a:pPr>
            <a:r>
              <a:rPr lang="en" sz="1500" b="1">
                <a:solidFill>
                  <a:schemeClr val="dk1"/>
                </a:solidFill>
                <a:latin typeface="Courier New"/>
                <a:ea typeface="Courier New"/>
                <a:cs typeface="Courier New"/>
                <a:sym typeface="Courier New"/>
              </a:rPr>
              <a:t>[res2.append(x) for x in tstl if x not in res2]</a:t>
            </a:r>
            <a:endParaRPr sz="1500" b="1">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0"/>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Tuples</a:t>
            </a:r>
            <a:endParaRPr/>
          </a:p>
        </p:txBody>
      </p:sp>
      <p:sp>
        <p:nvSpPr>
          <p:cNvPr id="255" name="Google Shape;255;p30"/>
          <p:cNvSpPr txBox="1">
            <a:spLocks noGrp="1"/>
          </p:cNvSpPr>
          <p:nvPr>
            <p:ph type="body" idx="1"/>
          </p:nvPr>
        </p:nvSpPr>
        <p:spPr>
          <a:xfrm>
            <a:off x="633845" y="1035887"/>
            <a:ext cx="7886700" cy="2230200"/>
          </a:xfrm>
          <a:prstGeom prst="rect">
            <a:avLst/>
          </a:prstGeom>
        </p:spPr>
        <p:txBody>
          <a:bodyPr spcFirstLastPara="1" wrap="square" lIns="68575" tIns="34275" rIns="68575" bIns="34275" anchor="t" anchorCtr="0">
            <a:spAutoFit/>
          </a:bodyPr>
          <a:lstStyle/>
          <a:p>
            <a:pPr marL="457200" lvl="0" indent="-317500" algn="just" rtl="0">
              <a:spcBef>
                <a:spcPts val="800"/>
              </a:spcBef>
              <a:spcAft>
                <a:spcPts val="0"/>
              </a:spcAft>
              <a:buSzPts val="1400"/>
              <a:buChar char="●"/>
            </a:pPr>
            <a:r>
              <a:rPr lang="en"/>
              <a:t>Tuples are like lists - ordered sequence of items (so indexes allowed), duplicates allowed (so hashing cannot be used), etc</a:t>
            </a:r>
            <a:endParaRPr/>
          </a:p>
          <a:p>
            <a:pPr marL="457200" lvl="0" indent="-317500" algn="just" rtl="0">
              <a:spcBef>
                <a:spcPts val="0"/>
              </a:spcBef>
              <a:spcAft>
                <a:spcPts val="0"/>
              </a:spcAft>
              <a:buSzPts val="1400"/>
              <a:buChar char="●"/>
            </a:pPr>
            <a:r>
              <a:rPr lang="en"/>
              <a:t>The main difference is that tuples are immutable </a:t>
            </a:r>
            <a:endParaRPr/>
          </a:p>
          <a:p>
            <a:pPr marL="914400" lvl="1" indent="-317500" algn="just" rtl="0">
              <a:spcBef>
                <a:spcPts val="0"/>
              </a:spcBef>
              <a:spcAft>
                <a:spcPts val="0"/>
              </a:spcAft>
              <a:buSzPts val="1400"/>
              <a:buChar char="●"/>
            </a:pPr>
            <a:r>
              <a:rPr lang="en"/>
              <a:t>As number of tuple items is fixed, the interpreter can assign optimum memory - for lists it has to cater to expansion </a:t>
            </a:r>
            <a:endParaRPr/>
          </a:p>
          <a:p>
            <a:pPr marL="914400" lvl="1" indent="-317500" algn="just" rtl="0">
              <a:spcBef>
                <a:spcPts val="0"/>
              </a:spcBef>
              <a:spcAft>
                <a:spcPts val="0"/>
              </a:spcAft>
              <a:buSzPts val="1400"/>
              <a:buChar char="●"/>
            </a:pPr>
            <a:r>
              <a:rPr lang="en"/>
              <a:t>A tuple of immutable items - these items cannot be changed, hence interpreter can assign them minimum memory needed</a:t>
            </a:r>
            <a:endParaRPr/>
          </a:p>
          <a:p>
            <a:pPr marL="457200" lvl="0" indent="-317500" algn="just" rtl="0">
              <a:spcBef>
                <a:spcPts val="0"/>
              </a:spcBef>
              <a:spcAft>
                <a:spcPts val="0"/>
              </a:spcAft>
              <a:buSzPts val="1400"/>
              <a:buChar char="●"/>
            </a:pPr>
            <a:r>
              <a:rPr lang="en"/>
              <a:t>Overall, tuples generally take a little less space than lists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1"/>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Tuples</a:t>
            </a:r>
            <a:endParaRPr/>
          </a:p>
        </p:txBody>
      </p:sp>
      <p:sp>
        <p:nvSpPr>
          <p:cNvPr id="261" name="Google Shape;261;p31"/>
          <p:cNvSpPr txBox="1">
            <a:spLocks noGrp="1"/>
          </p:cNvSpPr>
          <p:nvPr>
            <p:ph type="body" idx="1"/>
          </p:nvPr>
        </p:nvSpPr>
        <p:spPr>
          <a:xfrm>
            <a:off x="633845" y="1035887"/>
            <a:ext cx="7886700" cy="3848700"/>
          </a:xfrm>
          <a:prstGeom prst="rect">
            <a:avLst/>
          </a:prstGeom>
        </p:spPr>
        <p:txBody>
          <a:bodyPr spcFirstLastPara="1" wrap="square" lIns="68575" tIns="34275" rIns="68575" bIns="34275" anchor="t" anchorCtr="0">
            <a:spAutoFit/>
          </a:bodyPr>
          <a:lstStyle/>
          <a:p>
            <a:pPr marL="457200" lvl="0" indent="-317500" algn="just" rtl="0">
              <a:spcBef>
                <a:spcPts val="800"/>
              </a:spcBef>
              <a:spcAft>
                <a:spcPts val="0"/>
              </a:spcAft>
              <a:buSzPts val="1400"/>
              <a:buChar char="●"/>
            </a:pPr>
            <a:r>
              <a:rPr lang="en"/>
              <a:t>As number of tuple items is fixed, the interpreter can assign optimum memory - for lists it has to cater to expansion </a:t>
            </a:r>
            <a:endParaRPr/>
          </a:p>
          <a:p>
            <a:pPr marL="457200" lvl="0" indent="-317500" algn="just" rtl="0">
              <a:spcBef>
                <a:spcPts val="0"/>
              </a:spcBef>
              <a:spcAft>
                <a:spcPts val="0"/>
              </a:spcAft>
              <a:buSzPts val="1400"/>
              <a:buChar char="●"/>
            </a:pPr>
            <a:r>
              <a:rPr lang="en"/>
              <a:t>A tuple of immutable items - these items cannot be changed, hence interpreter can assign them minimum memory needed</a:t>
            </a:r>
            <a:endParaRPr/>
          </a:p>
          <a:p>
            <a:pPr marL="457200" lvl="0" indent="-317500" algn="just" rtl="0">
              <a:spcBef>
                <a:spcPts val="0"/>
              </a:spcBef>
              <a:spcAft>
                <a:spcPts val="0"/>
              </a:spcAft>
              <a:buSzPts val="1400"/>
              <a:buChar char="●"/>
            </a:pPr>
            <a:r>
              <a:rPr lang="en"/>
              <a:t>Overall, tuples generally take less space than lists</a:t>
            </a:r>
            <a:endParaRPr/>
          </a:p>
          <a:p>
            <a:pPr marL="457200" lvl="0" indent="-317500" algn="just" rtl="0">
              <a:spcBef>
                <a:spcPts val="0"/>
              </a:spcBef>
              <a:spcAft>
                <a:spcPts val="0"/>
              </a:spcAft>
              <a:buSzPts val="1400"/>
              <a:buChar char="●"/>
            </a:pPr>
            <a:r>
              <a:rPr lang="en"/>
              <a:t>The method object.__sizeof__() gives the size of an object</a:t>
            </a:r>
            <a:endParaRPr/>
          </a:p>
          <a:p>
            <a:pPr marL="914400" lvl="1" indent="-317500" algn="just" rtl="0">
              <a:spcBef>
                <a:spcPts val="0"/>
              </a:spcBef>
              <a:spcAft>
                <a:spcPts val="0"/>
              </a:spcAft>
              <a:buSzPts val="1400"/>
              <a:buChar char="●"/>
            </a:pPr>
            <a:r>
              <a:rPr lang="en"/>
              <a:t>Size of empty list is 40 (bytes)</a:t>
            </a:r>
            <a:endParaRPr/>
          </a:p>
          <a:p>
            <a:pPr marL="914400" lvl="1" indent="-317500" algn="just" rtl="0">
              <a:spcBef>
                <a:spcPts val="0"/>
              </a:spcBef>
              <a:spcAft>
                <a:spcPts val="0"/>
              </a:spcAft>
              <a:buSzPts val="1400"/>
              <a:buChar char="●"/>
            </a:pPr>
            <a:r>
              <a:rPr lang="en"/>
              <a:t>Size of empty tuple is 24 (bytes)</a:t>
            </a:r>
            <a:endParaRPr/>
          </a:p>
          <a:p>
            <a:pPr marL="914400" lvl="1" indent="-317500" algn="just" rtl="0">
              <a:spcBef>
                <a:spcPts val="0"/>
              </a:spcBef>
              <a:spcAft>
                <a:spcPts val="0"/>
              </a:spcAft>
              <a:buSzPts val="1400"/>
              <a:buChar char="●"/>
            </a:pPr>
            <a:r>
              <a:rPr lang="en"/>
              <a:t>Size of list/tuple of ints increase with items (8 bytes / item)</a:t>
            </a:r>
            <a:endParaRPr/>
          </a:p>
          <a:p>
            <a:pPr marL="914400" lvl="1" indent="-317500" algn="just" rtl="0">
              <a:spcBef>
                <a:spcPts val="0"/>
              </a:spcBef>
              <a:spcAft>
                <a:spcPts val="0"/>
              </a:spcAft>
              <a:buSzPts val="1400"/>
              <a:buChar char="●"/>
            </a:pPr>
            <a:r>
              <a:rPr lang="en"/>
              <a:t>Size of list/tuple of same strings - different (due to some underlying optimization in storing items)</a:t>
            </a:r>
            <a:endParaRPr/>
          </a:p>
          <a:p>
            <a:pPr marL="914400" lvl="0" indent="0" algn="just" rtl="0">
              <a:spcBef>
                <a:spcPts val="800"/>
              </a:spcBef>
              <a:spcAft>
                <a:spcPts val="0"/>
              </a:spcAft>
              <a:buNone/>
            </a:pPr>
            <a:endParaRPr/>
          </a:p>
          <a:p>
            <a:pPr marL="914400" lvl="0" indent="0" algn="just" rtl="0">
              <a:spcBef>
                <a:spcPts val="800"/>
              </a:spcBef>
              <a:spcAft>
                <a:spcPts val="0"/>
              </a:spcAft>
              <a:buNone/>
            </a:pPr>
            <a:r>
              <a:rPr lang="en"/>
              <a:t>Note: Size may vary as per hardware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2"/>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Lists vs Tuple: Use</a:t>
            </a:r>
            <a:endParaRPr/>
          </a:p>
        </p:txBody>
      </p:sp>
      <p:sp>
        <p:nvSpPr>
          <p:cNvPr id="267" name="Google Shape;267;p32"/>
          <p:cNvSpPr txBox="1">
            <a:spLocks noGrp="1"/>
          </p:cNvSpPr>
          <p:nvPr>
            <p:ph type="body" idx="1"/>
          </p:nvPr>
        </p:nvSpPr>
        <p:spPr>
          <a:xfrm>
            <a:off x="633845" y="1035887"/>
            <a:ext cx="7886700" cy="2396700"/>
          </a:xfrm>
          <a:prstGeom prst="rect">
            <a:avLst/>
          </a:prstGeom>
        </p:spPr>
        <p:txBody>
          <a:bodyPr spcFirstLastPara="1" wrap="square" lIns="68575" tIns="34275" rIns="68575" bIns="34275" anchor="t" anchorCtr="0">
            <a:spAutoFit/>
          </a:bodyPr>
          <a:lstStyle/>
          <a:p>
            <a:pPr marL="457200" lvl="0" indent="-317500" algn="just" rtl="0">
              <a:spcBef>
                <a:spcPts val="800"/>
              </a:spcBef>
              <a:spcAft>
                <a:spcPts val="0"/>
              </a:spcAft>
              <a:buSzPts val="1400"/>
              <a:buChar char="●"/>
            </a:pPr>
            <a:r>
              <a:rPr lang="en"/>
              <a:t>Use tuples: when data is to be read/used only, and you don’t want the values to change (e.g. record of a student)</a:t>
            </a:r>
            <a:endParaRPr/>
          </a:p>
          <a:p>
            <a:pPr marL="457200" lvl="0" indent="-317500" algn="just" rtl="0">
              <a:spcBef>
                <a:spcPts val="0"/>
              </a:spcBef>
              <a:spcAft>
                <a:spcPts val="0"/>
              </a:spcAft>
              <a:buSzPts val="1400"/>
              <a:buChar char="●"/>
            </a:pPr>
            <a:r>
              <a:rPr lang="en"/>
              <a:t>Use lists: when the value of items need to change, when you need to move items around, add/delete items</a:t>
            </a:r>
            <a:endParaRPr/>
          </a:p>
          <a:p>
            <a:pPr marL="457200" lvl="0" indent="-317500" algn="just" rtl="0">
              <a:spcBef>
                <a:spcPts val="0"/>
              </a:spcBef>
              <a:spcAft>
                <a:spcPts val="0"/>
              </a:spcAft>
              <a:buSzPts val="1400"/>
              <a:buChar char="●"/>
            </a:pPr>
            <a:r>
              <a:rPr lang="en"/>
              <a:t>Use tuples where performance is critical (e.g. some very frequently used operation in a library)</a:t>
            </a:r>
            <a:endParaRPr/>
          </a:p>
          <a:p>
            <a:pPr marL="457200" lvl="0" indent="-317500" algn="just" rtl="0">
              <a:spcBef>
                <a:spcPts val="0"/>
              </a:spcBef>
              <a:spcAft>
                <a:spcPts val="0"/>
              </a:spcAft>
              <a:buSzPts val="1400"/>
              <a:buChar char="●"/>
            </a:pPr>
            <a:r>
              <a:rPr lang="en"/>
              <a:t>Lists are much more powerful - as more functions are provided</a:t>
            </a:r>
            <a:endParaRPr/>
          </a:p>
          <a:p>
            <a:pPr marL="457200" lvl="0" indent="-317500" algn="just" rtl="0">
              <a:spcBef>
                <a:spcPts val="0"/>
              </a:spcBef>
              <a:spcAft>
                <a:spcPts val="0"/>
              </a:spcAft>
              <a:buSzPts val="1400"/>
              <a:buChar char="●"/>
            </a:pPr>
            <a:r>
              <a:rPr lang="en"/>
              <a:t>For most applications, lists will work well</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3"/>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What Structure to Use?</a:t>
            </a:r>
            <a:endParaRPr/>
          </a:p>
        </p:txBody>
      </p:sp>
      <p:sp>
        <p:nvSpPr>
          <p:cNvPr id="273" name="Google Shape;273;p33"/>
          <p:cNvSpPr txBox="1">
            <a:spLocks noGrp="1"/>
          </p:cNvSpPr>
          <p:nvPr>
            <p:ph type="body" idx="1"/>
          </p:nvPr>
        </p:nvSpPr>
        <p:spPr>
          <a:xfrm>
            <a:off x="633845" y="1035887"/>
            <a:ext cx="7886700" cy="3435600"/>
          </a:xfrm>
          <a:prstGeom prst="rect">
            <a:avLst/>
          </a:prstGeom>
        </p:spPr>
        <p:txBody>
          <a:bodyPr spcFirstLastPara="1" wrap="square" lIns="68575" tIns="34275" rIns="68575" bIns="34275" anchor="t" anchorCtr="0">
            <a:spAutoFit/>
          </a:bodyPr>
          <a:lstStyle/>
          <a:p>
            <a:pPr marL="457200" lvl="0" indent="-317500" algn="just" rtl="0">
              <a:spcBef>
                <a:spcPts val="800"/>
              </a:spcBef>
              <a:spcAft>
                <a:spcPts val="0"/>
              </a:spcAft>
              <a:buSzPts val="1400"/>
              <a:buChar char="●"/>
            </a:pPr>
            <a:r>
              <a:rPr lang="en"/>
              <a:t>For many problems, the natural data structure will emerge</a:t>
            </a:r>
            <a:endParaRPr/>
          </a:p>
          <a:p>
            <a:pPr marL="457200" lvl="0" indent="-317500" algn="just" rtl="0">
              <a:spcBef>
                <a:spcPts val="0"/>
              </a:spcBef>
              <a:spcAft>
                <a:spcPts val="0"/>
              </a:spcAft>
              <a:buSzPts val="1400"/>
              <a:buChar char="●"/>
            </a:pPr>
            <a:r>
              <a:rPr lang="en"/>
              <a:t>If a collection of items with duplicates - lists and tuples </a:t>
            </a:r>
            <a:endParaRPr/>
          </a:p>
          <a:p>
            <a:pPr marL="914400" lvl="1" indent="-317500" algn="just" rtl="0">
              <a:spcBef>
                <a:spcPts val="0"/>
              </a:spcBef>
              <a:spcAft>
                <a:spcPts val="0"/>
              </a:spcAft>
              <a:buSzPts val="1400"/>
              <a:buChar char="○"/>
            </a:pPr>
            <a:r>
              <a:rPr lang="en"/>
              <a:t>Use tuples: when data is to be read/used only, and you don’t want the values to change (e.g. record of a student)</a:t>
            </a:r>
            <a:endParaRPr/>
          </a:p>
          <a:p>
            <a:pPr marL="914400" lvl="1" indent="-317500" algn="just" rtl="0">
              <a:spcBef>
                <a:spcPts val="0"/>
              </a:spcBef>
              <a:spcAft>
                <a:spcPts val="0"/>
              </a:spcAft>
              <a:buSzPts val="1400"/>
              <a:buChar char="○"/>
            </a:pPr>
            <a:r>
              <a:rPr lang="en"/>
              <a:t>Use lists: when the value of items need to change, when you need to move items around, add/delete items</a:t>
            </a:r>
            <a:endParaRPr/>
          </a:p>
          <a:p>
            <a:pPr marL="914400" lvl="1" indent="-317500" algn="just" rtl="0">
              <a:spcBef>
                <a:spcPts val="0"/>
              </a:spcBef>
              <a:spcAft>
                <a:spcPts val="0"/>
              </a:spcAft>
              <a:buSzPts val="1400"/>
              <a:buChar char="○"/>
            </a:pPr>
            <a:r>
              <a:rPr lang="en"/>
              <a:t>Use tuples where performance is critical (e.g. some very frequently used operation in a library)</a:t>
            </a:r>
            <a:endParaRPr/>
          </a:p>
          <a:p>
            <a:pPr marL="457200" lvl="0" indent="-317500" algn="just" rtl="0">
              <a:spcBef>
                <a:spcPts val="0"/>
              </a:spcBef>
              <a:spcAft>
                <a:spcPts val="0"/>
              </a:spcAft>
              <a:buSzPts val="1400"/>
              <a:buChar char="●"/>
            </a:pPr>
            <a:r>
              <a:rPr lang="en"/>
              <a:t>Whenever unique values are to be collected - use sets </a:t>
            </a:r>
            <a:endParaRPr/>
          </a:p>
          <a:p>
            <a:pPr marL="914400" lvl="1" indent="-317500" algn="just" rtl="0">
              <a:spcBef>
                <a:spcPts val="0"/>
              </a:spcBef>
              <a:spcAft>
                <a:spcPts val="0"/>
              </a:spcAft>
              <a:buSzPts val="1400"/>
              <a:buChar char="○"/>
            </a:pPr>
            <a:r>
              <a:rPr lang="en"/>
              <a:t>You can always convert them to lists (and back to sets) if some list operations are to be used</a:t>
            </a:r>
            <a:endParaRPr/>
          </a:p>
          <a:p>
            <a:pPr marL="914400" lvl="1" indent="-317500" algn="just" rtl="0">
              <a:spcBef>
                <a:spcPts val="0"/>
              </a:spcBef>
              <a:spcAft>
                <a:spcPts val="0"/>
              </a:spcAft>
              <a:buSzPts val="1400"/>
              <a:buChar char="○"/>
            </a:pPr>
            <a:r>
              <a:rPr lang="en"/>
              <a:t>E.g. To remove duplicates from a list: convert a list to set to get rid of duplicates and convert back to list, is likely to be faster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4"/>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Which DS to use …</a:t>
            </a:r>
            <a:endParaRPr/>
          </a:p>
        </p:txBody>
      </p:sp>
      <p:sp>
        <p:nvSpPr>
          <p:cNvPr id="279" name="Google Shape;279;p34"/>
          <p:cNvSpPr txBox="1">
            <a:spLocks noGrp="1"/>
          </p:cNvSpPr>
          <p:nvPr>
            <p:ph type="body" idx="1"/>
          </p:nvPr>
        </p:nvSpPr>
        <p:spPr>
          <a:xfrm>
            <a:off x="633845" y="1035887"/>
            <a:ext cx="7886700" cy="3599100"/>
          </a:xfrm>
          <a:prstGeom prst="rect">
            <a:avLst/>
          </a:prstGeom>
        </p:spPr>
        <p:txBody>
          <a:bodyPr spcFirstLastPara="1" wrap="square" lIns="68575" tIns="34275" rIns="68575" bIns="34275" anchor="t" anchorCtr="0">
            <a:normAutofit/>
          </a:bodyPr>
          <a:lstStyle/>
          <a:p>
            <a:pPr marL="457200" lvl="0" indent="-317500" algn="l" rtl="0">
              <a:spcBef>
                <a:spcPts val="800"/>
              </a:spcBef>
              <a:spcAft>
                <a:spcPts val="0"/>
              </a:spcAft>
              <a:buSzPts val="1400"/>
              <a:buChar char="●"/>
            </a:pPr>
            <a:r>
              <a:rPr lang="en"/>
              <a:t>Dictionaries are natural choice when we have a record with multiple fields, but with a unique key</a:t>
            </a:r>
            <a:endParaRPr/>
          </a:p>
          <a:p>
            <a:pPr marL="457200" lvl="0" indent="-317500" algn="l" rtl="0">
              <a:spcBef>
                <a:spcPts val="0"/>
              </a:spcBef>
              <a:spcAft>
                <a:spcPts val="0"/>
              </a:spcAft>
              <a:buSzPts val="1400"/>
              <a:buChar char="●"/>
            </a:pPr>
            <a:r>
              <a:rPr lang="en"/>
              <a:t>E.g student records to be stored - as unique roll no, which can be used as key - dictionary most natural (and fast)</a:t>
            </a:r>
            <a:endParaRPr/>
          </a:p>
          <a:p>
            <a:pPr marL="457200" lvl="0" indent="-317500" algn="l" rtl="0">
              <a:spcBef>
                <a:spcPts val="0"/>
              </a:spcBef>
              <a:spcAft>
                <a:spcPts val="0"/>
              </a:spcAft>
              <a:buSzPts val="1400"/>
              <a:buChar char="●"/>
            </a:pPr>
            <a:r>
              <a:rPr lang="en"/>
              <a:t>Naturalness - you will probably also find naturally needed operations provided to you</a:t>
            </a:r>
            <a:endParaRPr/>
          </a:p>
          <a:p>
            <a:pPr marL="457200" lvl="0" indent="-317500" algn="l" rtl="0">
              <a:spcBef>
                <a:spcPts val="0"/>
              </a:spcBef>
              <a:spcAft>
                <a:spcPts val="0"/>
              </a:spcAft>
              <a:buSzPts val="1400"/>
              <a:buChar char="●"/>
            </a:pPr>
            <a:r>
              <a:rPr lang="en"/>
              <a:t>You should also examine the efficiency aspects - which DS will provide a faster processing</a:t>
            </a:r>
            <a:endParaRPr/>
          </a:p>
          <a:p>
            <a:pPr marL="457200" lvl="0" indent="-317500" algn="l" rtl="0">
              <a:spcBef>
                <a:spcPts val="0"/>
              </a:spcBef>
              <a:spcAft>
                <a:spcPts val="0"/>
              </a:spcAft>
              <a:buSzPts val="1400"/>
              <a:buChar char="●"/>
            </a:pPr>
            <a:r>
              <a:rPr lang="en"/>
              <a:t>Generally, wherever you can use dictionary - use it as it is fast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5"/>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Quiz - Single Correct</a:t>
            </a:r>
            <a:endParaRPr/>
          </a:p>
        </p:txBody>
      </p:sp>
      <p:sp>
        <p:nvSpPr>
          <p:cNvPr id="285" name="Google Shape;285;p35"/>
          <p:cNvSpPr txBox="1">
            <a:spLocks noGrp="1"/>
          </p:cNvSpPr>
          <p:nvPr>
            <p:ph type="body" idx="1"/>
          </p:nvPr>
        </p:nvSpPr>
        <p:spPr>
          <a:xfrm>
            <a:off x="633845" y="1035887"/>
            <a:ext cx="7886700" cy="2768100"/>
          </a:xfrm>
          <a:prstGeom prst="rect">
            <a:avLst/>
          </a:prstGeom>
        </p:spPr>
        <p:txBody>
          <a:bodyPr spcFirstLastPara="1" wrap="square" lIns="68575" tIns="34275" rIns="68575" bIns="34275" anchor="t" anchorCtr="0">
            <a:spAutoFit/>
          </a:bodyPr>
          <a:lstStyle/>
          <a:p>
            <a:pPr marL="0" lvl="0" indent="0" algn="just" rtl="0">
              <a:spcBef>
                <a:spcPts val="800"/>
              </a:spcBef>
              <a:spcAft>
                <a:spcPts val="0"/>
              </a:spcAft>
              <a:buNone/>
            </a:pPr>
            <a:r>
              <a:rPr lang="en" sz="1800"/>
              <a:t>You have planned a seminar at your college and people have registered for it using their Email. Only registered participants are allowed to enter the seminar so whenever a participant arrives you need to check if their email address is present in your record. Which data structure would be most appropriate for maintaining this record?</a:t>
            </a:r>
            <a:endParaRPr sz="1800"/>
          </a:p>
          <a:p>
            <a:pPr marL="0" lvl="0" indent="0" algn="just" rtl="0">
              <a:spcBef>
                <a:spcPts val="800"/>
              </a:spcBef>
              <a:spcAft>
                <a:spcPts val="0"/>
              </a:spcAft>
              <a:buNone/>
            </a:pPr>
            <a:endParaRPr sz="1800"/>
          </a:p>
          <a:p>
            <a:pPr marL="457200" lvl="0" indent="-342900" algn="just" rtl="0">
              <a:spcBef>
                <a:spcPts val="800"/>
              </a:spcBef>
              <a:spcAft>
                <a:spcPts val="0"/>
              </a:spcAft>
              <a:buSzPts val="1800"/>
              <a:buAutoNum type="alphaUcPeriod"/>
            </a:pPr>
            <a:r>
              <a:rPr lang="en" sz="1800"/>
              <a:t>List</a:t>
            </a:r>
            <a:endParaRPr sz="1800"/>
          </a:p>
          <a:p>
            <a:pPr marL="457200" lvl="0" indent="-342900" algn="just" rtl="0">
              <a:spcBef>
                <a:spcPts val="0"/>
              </a:spcBef>
              <a:spcAft>
                <a:spcPts val="0"/>
              </a:spcAft>
              <a:buSzPts val="1800"/>
              <a:buAutoNum type="alphaUcPeriod"/>
            </a:pPr>
            <a:r>
              <a:rPr lang="en" sz="1800"/>
              <a:t>Tuple</a:t>
            </a:r>
            <a:endParaRPr sz="1800"/>
          </a:p>
          <a:p>
            <a:pPr marL="457200" lvl="0" indent="-342900" algn="just" rtl="0">
              <a:spcBef>
                <a:spcPts val="0"/>
              </a:spcBef>
              <a:spcAft>
                <a:spcPts val="0"/>
              </a:spcAft>
              <a:buSzPts val="1800"/>
              <a:buAutoNum type="alphaUcPeriod"/>
            </a:pPr>
            <a:r>
              <a:rPr lang="en" sz="1800"/>
              <a:t>Set</a:t>
            </a:r>
            <a:endParaRPr sz="1800"/>
          </a:p>
          <a:p>
            <a:pPr marL="457200" lvl="0" indent="-342900" algn="just" rtl="0">
              <a:spcBef>
                <a:spcPts val="0"/>
              </a:spcBef>
              <a:spcAft>
                <a:spcPts val="0"/>
              </a:spcAft>
              <a:buSzPts val="1800"/>
              <a:buAutoNum type="alphaUcPeriod"/>
            </a:pPr>
            <a:r>
              <a:rPr lang="en" sz="1800"/>
              <a:t>Dictionary</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6"/>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Quiz - Single Correct</a:t>
            </a:r>
            <a:endParaRPr/>
          </a:p>
        </p:txBody>
      </p:sp>
      <p:sp>
        <p:nvSpPr>
          <p:cNvPr id="291" name="Google Shape;291;p36"/>
          <p:cNvSpPr txBox="1">
            <a:spLocks noGrp="1"/>
          </p:cNvSpPr>
          <p:nvPr>
            <p:ph type="body" idx="1"/>
          </p:nvPr>
        </p:nvSpPr>
        <p:spPr>
          <a:xfrm>
            <a:off x="633845" y="1035887"/>
            <a:ext cx="7886700" cy="3809700"/>
          </a:xfrm>
          <a:prstGeom prst="rect">
            <a:avLst/>
          </a:prstGeom>
        </p:spPr>
        <p:txBody>
          <a:bodyPr spcFirstLastPara="1" wrap="square" lIns="68575" tIns="34275" rIns="68575" bIns="34275" anchor="t" anchorCtr="0">
            <a:spAutoFit/>
          </a:bodyPr>
          <a:lstStyle/>
          <a:p>
            <a:pPr marL="0" lvl="0" indent="0" algn="just" rtl="0">
              <a:spcBef>
                <a:spcPts val="0"/>
              </a:spcBef>
              <a:spcAft>
                <a:spcPts val="0"/>
              </a:spcAft>
              <a:buNone/>
            </a:pPr>
            <a:r>
              <a:rPr lang="en" sz="1800"/>
              <a:t>You have planned a seminar at your college and people have registered for it using their Email. Only registered participants are allowed to enter the seminar so whenever a participant arrives you need to check if their email address is present in your record. Which data structure would be most appropriate for maintaining this record?</a:t>
            </a:r>
            <a:endParaRPr sz="1800"/>
          </a:p>
          <a:p>
            <a:pPr marL="0" lvl="0" indent="0" algn="just" rtl="0">
              <a:spcBef>
                <a:spcPts val="0"/>
              </a:spcBef>
              <a:spcAft>
                <a:spcPts val="0"/>
              </a:spcAft>
              <a:buNone/>
            </a:pPr>
            <a:endParaRPr sz="1800"/>
          </a:p>
          <a:p>
            <a:pPr marL="457200" lvl="0" indent="-342900" algn="just" rtl="0">
              <a:spcBef>
                <a:spcPts val="0"/>
              </a:spcBef>
              <a:spcAft>
                <a:spcPts val="0"/>
              </a:spcAft>
              <a:buSzPts val="1800"/>
              <a:buAutoNum type="alphaUcPeriod"/>
            </a:pPr>
            <a:r>
              <a:rPr lang="en" sz="1800"/>
              <a:t>List</a:t>
            </a:r>
            <a:endParaRPr sz="1800"/>
          </a:p>
          <a:p>
            <a:pPr marL="457200" lvl="0" indent="-342900" algn="just" rtl="0">
              <a:spcBef>
                <a:spcPts val="0"/>
              </a:spcBef>
              <a:spcAft>
                <a:spcPts val="0"/>
              </a:spcAft>
              <a:buSzPts val="1800"/>
              <a:buAutoNum type="alphaUcPeriod"/>
            </a:pPr>
            <a:r>
              <a:rPr lang="en" sz="1800"/>
              <a:t>Tuple</a:t>
            </a:r>
            <a:endParaRPr sz="1800"/>
          </a:p>
          <a:p>
            <a:pPr marL="457200" lvl="0" indent="-342900" algn="just" rtl="0">
              <a:spcBef>
                <a:spcPts val="0"/>
              </a:spcBef>
              <a:spcAft>
                <a:spcPts val="0"/>
              </a:spcAft>
              <a:buClr>
                <a:srgbClr val="FF0000"/>
              </a:buClr>
              <a:buSzPts val="1800"/>
              <a:buAutoNum type="alphaUcPeriod"/>
            </a:pPr>
            <a:r>
              <a:rPr lang="en" sz="1800" b="1">
                <a:solidFill>
                  <a:srgbClr val="FF0000"/>
                </a:solidFill>
              </a:rPr>
              <a:t>Set</a:t>
            </a:r>
            <a:endParaRPr sz="1800" b="1">
              <a:solidFill>
                <a:srgbClr val="FF0000"/>
              </a:solidFill>
            </a:endParaRPr>
          </a:p>
          <a:p>
            <a:pPr marL="457200" lvl="0" indent="-342900" algn="just" rtl="0">
              <a:spcBef>
                <a:spcPts val="0"/>
              </a:spcBef>
              <a:spcAft>
                <a:spcPts val="0"/>
              </a:spcAft>
              <a:buSzPts val="1800"/>
              <a:buAutoNum type="alphaUcPeriod"/>
            </a:pPr>
            <a:r>
              <a:rPr lang="en" sz="1800"/>
              <a:t>Dictionary</a:t>
            </a:r>
            <a:endParaRPr sz="1800"/>
          </a:p>
          <a:p>
            <a:pPr marL="0" lvl="0" indent="0" algn="just" rtl="0">
              <a:spcBef>
                <a:spcPts val="0"/>
              </a:spcBef>
              <a:spcAft>
                <a:spcPts val="0"/>
              </a:spcAft>
              <a:buNone/>
            </a:pPr>
            <a:endParaRPr sz="1800"/>
          </a:p>
          <a:p>
            <a:pPr marL="0" lvl="0" indent="0" algn="just" rtl="0">
              <a:spcBef>
                <a:spcPts val="0"/>
              </a:spcBef>
              <a:spcAft>
                <a:spcPts val="0"/>
              </a:spcAft>
              <a:buNone/>
            </a:pPr>
            <a:r>
              <a:rPr lang="en" sz="1800">
                <a:solidFill>
                  <a:srgbClr val="FF0000"/>
                </a:solidFill>
              </a:rPr>
              <a:t>Explanation : The email address of each participant would be unique. While we can use any of the four data structures, set would be most appropriate. List and Tuple will offer slow lookups and Dictionary would waste storage space as we just need to store email.</a:t>
            </a:r>
            <a:endParaRPr sz="1800">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7"/>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Frequency of items in a list</a:t>
            </a:r>
            <a:endParaRPr/>
          </a:p>
        </p:txBody>
      </p:sp>
      <p:sp>
        <p:nvSpPr>
          <p:cNvPr id="297" name="Google Shape;297;p37"/>
          <p:cNvSpPr txBox="1">
            <a:spLocks noGrp="1"/>
          </p:cNvSpPr>
          <p:nvPr>
            <p:ph type="body" idx="1"/>
          </p:nvPr>
        </p:nvSpPr>
        <p:spPr>
          <a:xfrm>
            <a:off x="633845" y="1035887"/>
            <a:ext cx="7886700" cy="3599100"/>
          </a:xfrm>
          <a:prstGeom prst="rect">
            <a:avLst/>
          </a:prstGeom>
        </p:spPr>
        <p:txBody>
          <a:bodyPr spcFirstLastPara="1" wrap="square" lIns="68575" tIns="34275" rIns="68575" bIns="34275" anchor="t" anchorCtr="0">
            <a:normAutofit lnSpcReduction="10000"/>
          </a:bodyPr>
          <a:lstStyle/>
          <a:p>
            <a:pPr marL="457200" lvl="0" indent="-317500" algn="l" rtl="0">
              <a:spcBef>
                <a:spcPts val="800"/>
              </a:spcBef>
              <a:spcAft>
                <a:spcPts val="0"/>
              </a:spcAft>
              <a:buSzPts val="1400"/>
              <a:buChar char="●"/>
            </a:pPr>
            <a:r>
              <a:rPr lang="en"/>
              <a:t>Problem: Given a list of items, determine the frequency of different items in the list</a:t>
            </a:r>
            <a:endParaRPr/>
          </a:p>
          <a:p>
            <a:pPr marL="457200" lvl="0" indent="-317500" algn="l" rtl="0">
              <a:spcBef>
                <a:spcPts val="0"/>
              </a:spcBef>
              <a:spcAft>
                <a:spcPts val="0"/>
              </a:spcAft>
              <a:buSzPts val="1400"/>
              <a:buChar char="●"/>
            </a:pPr>
            <a:r>
              <a:rPr lang="en"/>
              <a:t>E.g. a list [1, 2, 3, 1, 1, 9, 2, 3, 5, 6, 7, 3, 1, 2, …]</a:t>
            </a:r>
            <a:endParaRPr/>
          </a:p>
          <a:p>
            <a:pPr marL="457200" lvl="0" indent="-317500" algn="l" rtl="0">
              <a:spcBef>
                <a:spcPts val="0"/>
              </a:spcBef>
              <a:spcAft>
                <a:spcPts val="0"/>
              </a:spcAft>
              <a:buSzPts val="1400"/>
              <a:buChar char="●"/>
            </a:pPr>
            <a:r>
              <a:rPr lang="en"/>
              <a:t>The output should give the frequency of occurrences of unique numbers: 1 occurs 4 times, 2 - 3 times, 3 - 3 times, 9 - 1 time, …</a:t>
            </a:r>
            <a:endParaRPr/>
          </a:p>
          <a:p>
            <a:pPr marL="457200" lvl="0" indent="-317500" algn="l" rtl="0">
              <a:spcBef>
                <a:spcPts val="0"/>
              </a:spcBef>
              <a:spcAft>
                <a:spcPts val="0"/>
              </a:spcAft>
              <a:buSzPts val="1400"/>
              <a:buChar char="●"/>
            </a:pPr>
            <a:r>
              <a:rPr lang="en"/>
              <a:t>Multiple ways to do it:</a:t>
            </a:r>
            <a:endParaRPr/>
          </a:p>
          <a:p>
            <a:pPr marL="914400" lvl="1" indent="-317500" algn="l" rtl="0">
              <a:spcBef>
                <a:spcPts val="0"/>
              </a:spcBef>
              <a:spcAft>
                <a:spcPts val="0"/>
              </a:spcAft>
              <a:buSzPts val="1400"/>
              <a:buChar char="●"/>
            </a:pPr>
            <a:r>
              <a:rPr lang="en"/>
              <a:t>Keep two lists: unique items and their frequency - traverse the list and keep adding unique items and incrementing frequency count</a:t>
            </a:r>
            <a:endParaRPr/>
          </a:p>
          <a:p>
            <a:pPr marL="914400" lvl="1" indent="-317500" algn="l" rtl="0">
              <a:spcBef>
                <a:spcPts val="0"/>
              </a:spcBef>
              <a:spcAft>
                <a:spcPts val="0"/>
              </a:spcAft>
              <a:buSzPts val="1400"/>
              <a:buChar char="●"/>
            </a:pPr>
            <a:r>
              <a:rPr lang="en"/>
              <a:t>Keep two lists: sort the input list first - then checking uniqueness is easy</a:t>
            </a:r>
            <a:endParaRPr/>
          </a:p>
          <a:p>
            <a:pPr marL="914400" lvl="1" indent="-317500" algn="l" rtl="0">
              <a:spcBef>
                <a:spcPts val="0"/>
              </a:spcBef>
              <a:spcAft>
                <a:spcPts val="0"/>
              </a:spcAft>
              <a:buSzPts val="1400"/>
              <a:buChar char="●"/>
            </a:pPr>
            <a:r>
              <a:rPr lang="en"/>
              <a:t>Keep two lists: take each item - remove all its occurrences, keep repeating till the list is empty</a:t>
            </a:r>
            <a:endParaRPr/>
          </a:p>
          <a:p>
            <a:pPr marL="914400" lvl="1" indent="-317500" algn="l" rtl="0">
              <a:spcBef>
                <a:spcPts val="0"/>
              </a:spcBef>
              <a:spcAft>
                <a:spcPts val="0"/>
              </a:spcAft>
              <a:buSzPts val="1400"/>
              <a:buChar char="●"/>
            </a:pPr>
            <a:r>
              <a:rPr lang="en"/>
              <a:t>Maintain a dictionary item: frequency </a:t>
            </a:r>
            <a:endParaRPr/>
          </a:p>
          <a:p>
            <a:pPr marL="914400" lvl="1" indent="-317500" algn="l" rtl="0">
              <a:spcBef>
                <a:spcPts val="0"/>
              </a:spcBef>
              <a:spcAft>
                <a:spcPts val="0"/>
              </a:spcAft>
              <a:buSzPts val="1400"/>
              <a:buChar char="●"/>
            </a:pPr>
            <a:r>
              <a:rPr lang="en"/>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0"/>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fontScale="90000"/>
          </a:bodyPr>
          <a:lstStyle/>
          <a:p>
            <a:pPr marL="0" lvl="0" indent="0" algn="l" rtl="0">
              <a:spcBef>
                <a:spcPts val="0"/>
              </a:spcBef>
              <a:spcAft>
                <a:spcPts val="0"/>
              </a:spcAft>
              <a:buNone/>
            </a:pPr>
            <a:r>
              <a:rPr lang="en"/>
              <a:t>Feedback - Comfortable with Concepts</a:t>
            </a:r>
            <a:endParaRPr/>
          </a:p>
        </p:txBody>
      </p:sp>
      <p:sp>
        <p:nvSpPr>
          <p:cNvPr id="174" name="Google Shape;174;p20"/>
          <p:cNvSpPr txBox="1">
            <a:spLocks noGrp="1"/>
          </p:cNvSpPr>
          <p:nvPr>
            <p:ph type="body" idx="1"/>
          </p:nvPr>
        </p:nvSpPr>
        <p:spPr>
          <a:xfrm>
            <a:off x="633845" y="1035887"/>
            <a:ext cx="7886700" cy="3599100"/>
          </a:xfrm>
          <a:prstGeom prst="rect">
            <a:avLst/>
          </a:prstGeom>
        </p:spPr>
        <p:txBody>
          <a:bodyPr spcFirstLastPara="1" wrap="square" lIns="68575" tIns="34275" rIns="68575" bIns="34275" anchor="t" anchorCtr="0">
            <a:normAutofit/>
          </a:bodyPr>
          <a:lstStyle/>
          <a:p>
            <a:pPr marL="0" lvl="0" indent="0" algn="l" rtl="0">
              <a:spcBef>
                <a:spcPts val="800"/>
              </a:spcBef>
              <a:spcAft>
                <a:spcPts val="0"/>
              </a:spcAft>
              <a:buNone/>
            </a:pPr>
            <a:r>
              <a:rPr lang="en"/>
              <a:t>How comfortable are you with concepts covered in class so far</a:t>
            </a:r>
            <a:endParaRPr/>
          </a:p>
          <a:p>
            <a:pPr marL="0" lvl="0" indent="0" algn="l" rtl="0">
              <a:spcBef>
                <a:spcPts val="800"/>
              </a:spcBef>
              <a:spcAft>
                <a:spcPts val="0"/>
              </a:spcAft>
              <a:buNone/>
            </a:pPr>
            <a:endParaRPr/>
          </a:p>
          <a:p>
            <a:pPr marL="0" lvl="0" indent="0" algn="l" rtl="0">
              <a:spcBef>
                <a:spcPts val="800"/>
              </a:spcBef>
              <a:spcAft>
                <a:spcPts val="0"/>
              </a:spcAft>
              <a:buNone/>
            </a:pPr>
            <a:r>
              <a:rPr lang="en"/>
              <a:t>Green</a:t>
            </a:r>
            <a:endParaRPr/>
          </a:p>
          <a:p>
            <a:pPr marL="0" lvl="0" indent="0" algn="l" rtl="0">
              <a:spcBef>
                <a:spcPts val="800"/>
              </a:spcBef>
              <a:spcAft>
                <a:spcPts val="0"/>
              </a:spcAft>
              <a:buNone/>
            </a:pPr>
            <a:r>
              <a:rPr lang="en"/>
              <a:t>Yellow</a:t>
            </a:r>
            <a:endParaRPr/>
          </a:p>
          <a:p>
            <a:pPr marL="0" lvl="0" indent="0" algn="l" rtl="0">
              <a:spcBef>
                <a:spcPts val="800"/>
              </a:spcBef>
              <a:spcAft>
                <a:spcPts val="0"/>
              </a:spcAft>
              <a:buNone/>
            </a:pPr>
            <a:r>
              <a:rPr lang="en"/>
              <a:t>Red</a:t>
            </a:r>
            <a:endParaRPr/>
          </a:p>
          <a:p>
            <a:pPr marL="0" lvl="0" indent="0" algn="l" rtl="0">
              <a:spcBef>
                <a:spcPts val="800"/>
              </a:spcBef>
              <a:spcAft>
                <a:spcPts val="0"/>
              </a:spcAft>
              <a:buNone/>
            </a:pPr>
            <a:endParaRPr/>
          </a:p>
          <a:p>
            <a:pPr marL="0" lvl="0" indent="0" algn="l" rtl="0">
              <a:spcBef>
                <a:spcPts val="80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8"/>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fontScale="90000"/>
          </a:bodyPr>
          <a:lstStyle/>
          <a:p>
            <a:pPr marL="0" lvl="0" indent="0" algn="l" rtl="0">
              <a:spcBef>
                <a:spcPts val="0"/>
              </a:spcBef>
              <a:spcAft>
                <a:spcPts val="0"/>
              </a:spcAft>
              <a:buNone/>
            </a:pPr>
            <a:r>
              <a:rPr lang="en"/>
              <a:t>Determining frequency of items in a list</a:t>
            </a:r>
            <a:endParaRPr/>
          </a:p>
        </p:txBody>
      </p:sp>
      <p:sp>
        <p:nvSpPr>
          <p:cNvPr id="303" name="Google Shape;303;p38"/>
          <p:cNvSpPr txBox="1">
            <a:spLocks noGrp="1"/>
          </p:cNvSpPr>
          <p:nvPr>
            <p:ph type="body" idx="1"/>
          </p:nvPr>
        </p:nvSpPr>
        <p:spPr>
          <a:xfrm>
            <a:off x="633850" y="1035875"/>
            <a:ext cx="4042200" cy="1916400"/>
          </a:xfrm>
          <a:prstGeom prst="rect">
            <a:avLst/>
          </a:prstGeom>
        </p:spPr>
        <p:txBody>
          <a:bodyPr spcFirstLastPara="1" wrap="square" lIns="68575" tIns="34275" rIns="68575" bIns="34275" anchor="t" anchorCtr="0">
            <a:spAutoFit/>
          </a:bodyPr>
          <a:lstStyle/>
          <a:p>
            <a:pPr marL="0" lvl="0" indent="0" algn="l" rtl="0">
              <a:lnSpc>
                <a:spcPct val="100000"/>
              </a:lnSpc>
              <a:spcBef>
                <a:spcPts val="0"/>
              </a:spcBef>
              <a:spcAft>
                <a:spcPts val="0"/>
              </a:spcAft>
              <a:buNone/>
            </a:pPr>
            <a:r>
              <a:rPr lang="en" sz="1000" b="1">
                <a:latin typeface="Courier New"/>
                <a:ea typeface="Courier New"/>
                <a:cs typeface="Courier New"/>
                <a:sym typeface="Courier New"/>
              </a:rPr>
              <a:t># Method 1 - use lists</a:t>
            </a:r>
            <a:endParaRPr sz="10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00" b="1">
                <a:latin typeface="Courier New"/>
                <a:ea typeface="Courier New"/>
                <a:cs typeface="Courier New"/>
                <a:sym typeface="Courier New"/>
              </a:rPr>
              <a:t>def freq_order(lst):</a:t>
            </a:r>
            <a:endParaRPr sz="10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00" b="1">
                <a:latin typeface="Courier New"/>
                <a:ea typeface="Courier New"/>
                <a:cs typeface="Courier New"/>
                <a:sym typeface="Courier New"/>
              </a:rPr>
              <a:t>    unique = []       # list of unique item</a:t>
            </a:r>
            <a:endParaRPr sz="10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00" b="1">
                <a:latin typeface="Courier New"/>
                <a:ea typeface="Courier New"/>
                <a:cs typeface="Courier New"/>
                <a:sym typeface="Courier New"/>
              </a:rPr>
              <a:t>    freq =[]          # their frequencies</a:t>
            </a:r>
            <a:endParaRPr sz="10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00" b="1">
                <a:latin typeface="Courier New"/>
                <a:ea typeface="Courier New"/>
                <a:cs typeface="Courier New"/>
                <a:sym typeface="Courier New"/>
              </a:rPr>
              <a:t>    for item in lst:</a:t>
            </a:r>
            <a:endParaRPr sz="10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00" b="1">
                <a:latin typeface="Courier New"/>
                <a:ea typeface="Courier New"/>
                <a:cs typeface="Courier New"/>
                <a:sym typeface="Courier New"/>
              </a:rPr>
              <a:t>        if item in unique:      # already seen</a:t>
            </a:r>
            <a:endParaRPr sz="10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00" b="1">
                <a:latin typeface="Courier New"/>
                <a:ea typeface="Courier New"/>
                <a:cs typeface="Courier New"/>
                <a:sym typeface="Courier New"/>
              </a:rPr>
              <a:t>            freq[unique.index(item)] += 1</a:t>
            </a:r>
            <a:endParaRPr sz="10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00" b="1">
                <a:latin typeface="Courier New"/>
                <a:ea typeface="Courier New"/>
                <a:cs typeface="Courier New"/>
                <a:sym typeface="Courier New"/>
              </a:rPr>
              <a:t>        else:                   # new item</a:t>
            </a:r>
            <a:endParaRPr sz="10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00" b="1">
                <a:latin typeface="Courier New"/>
                <a:ea typeface="Courier New"/>
                <a:cs typeface="Courier New"/>
                <a:sym typeface="Courier New"/>
              </a:rPr>
              <a:t>            unique.append(item)</a:t>
            </a:r>
            <a:endParaRPr sz="10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00" b="1">
                <a:latin typeface="Courier New"/>
                <a:ea typeface="Courier New"/>
                <a:cs typeface="Courier New"/>
                <a:sym typeface="Courier New"/>
              </a:rPr>
              <a:t>            freq.append(1)</a:t>
            </a:r>
            <a:endParaRPr sz="10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00" b="1">
                <a:latin typeface="Courier New"/>
                <a:ea typeface="Courier New"/>
                <a:cs typeface="Courier New"/>
                <a:sym typeface="Courier New"/>
              </a:rPr>
              <a:t>    return (unique, freq)</a:t>
            </a:r>
            <a:endParaRPr sz="1000" b="1">
              <a:latin typeface="Courier New"/>
              <a:ea typeface="Courier New"/>
              <a:cs typeface="Courier New"/>
              <a:sym typeface="Courier New"/>
            </a:endParaRPr>
          </a:p>
          <a:p>
            <a:pPr marL="0" lvl="0" indent="0" algn="l" rtl="0">
              <a:lnSpc>
                <a:spcPct val="100000"/>
              </a:lnSpc>
              <a:spcBef>
                <a:spcPts val="0"/>
              </a:spcBef>
              <a:spcAft>
                <a:spcPts val="0"/>
              </a:spcAft>
              <a:buNone/>
            </a:pPr>
            <a:endParaRPr sz="1000" b="1">
              <a:latin typeface="Courier New"/>
              <a:ea typeface="Courier New"/>
              <a:cs typeface="Courier New"/>
              <a:sym typeface="Courier New"/>
            </a:endParaRPr>
          </a:p>
        </p:txBody>
      </p:sp>
      <p:sp>
        <p:nvSpPr>
          <p:cNvPr id="304" name="Google Shape;304;p38"/>
          <p:cNvSpPr txBox="1">
            <a:spLocks noGrp="1"/>
          </p:cNvSpPr>
          <p:nvPr>
            <p:ph type="body" idx="2"/>
          </p:nvPr>
        </p:nvSpPr>
        <p:spPr>
          <a:xfrm>
            <a:off x="4884975" y="1035874"/>
            <a:ext cx="3886200" cy="2378100"/>
          </a:xfrm>
          <a:prstGeom prst="rect">
            <a:avLst/>
          </a:prstGeom>
        </p:spPr>
        <p:txBody>
          <a:bodyPr spcFirstLastPara="1" wrap="square" lIns="68575" tIns="34275" rIns="68575" bIns="34275" anchor="t" anchorCtr="0">
            <a:spAutoFit/>
          </a:bodyPr>
          <a:lstStyle/>
          <a:p>
            <a:pPr marL="0" lvl="0" indent="0" algn="l" rtl="0">
              <a:lnSpc>
                <a:spcPct val="100000"/>
              </a:lnSpc>
              <a:spcBef>
                <a:spcPts val="0"/>
              </a:spcBef>
              <a:spcAft>
                <a:spcPts val="0"/>
              </a:spcAft>
              <a:buNone/>
            </a:pPr>
            <a:r>
              <a:rPr lang="en" sz="1000" b="1">
                <a:latin typeface="Courier New"/>
                <a:ea typeface="Courier New"/>
                <a:cs typeface="Courier New"/>
                <a:sym typeface="Courier New"/>
              </a:rPr>
              <a:t># Method 2 - use lists but sort input first </a:t>
            </a:r>
            <a:endParaRPr sz="10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00" b="1">
                <a:latin typeface="Courier New"/>
                <a:ea typeface="Courier New"/>
                <a:cs typeface="Courier New"/>
                <a:sym typeface="Courier New"/>
              </a:rPr>
              <a:t>def freq_sort(lst):</a:t>
            </a:r>
            <a:endParaRPr sz="10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00" b="1">
                <a:latin typeface="Courier New"/>
                <a:ea typeface="Courier New"/>
                <a:cs typeface="Courier New"/>
                <a:sym typeface="Courier New"/>
              </a:rPr>
              <a:t>    unique , freq = [], []</a:t>
            </a:r>
            <a:endParaRPr sz="10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00" b="1">
                <a:latin typeface="Courier New"/>
                <a:ea typeface="Courier New"/>
                <a:cs typeface="Courier New"/>
                <a:sym typeface="Courier New"/>
              </a:rPr>
              <a:t>    lst.sort()</a:t>
            </a:r>
            <a:endParaRPr sz="10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00" b="1">
                <a:latin typeface="Courier New"/>
                <a:ea typeface="Courier New"/>
                <a:cs typeface="Courier New"/>
                <a:sym typeface="Courier New"/>
              </a:rPr>
              <a:t>    unique.append(lst[0])</a:t>
            </a:r>
            <a:endParaRPr sz="10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00" b="1">
                <a:latin typeface="Courier New"/>
                <a:ea typeface="Courier New"/>
                <a:cs typeface="Courier New"/>
                <a:sym typeface="Courier New"/>
              </a:rPr>
              <a:t>    freq.append(1)</a:t>
            </a:r>
            <a:endParaRPr sz="10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00" b="1">
                <a:latin typeface="Courier New"/>
                <a:ea typeface="Courier New"/>
                <a:cs typeface="Courier New"/>
                <a:sym typeface="Courier New"/>
              </a:rPr>
              <a:t>    j = 0  # j represents index of unique items</a:t>
            </a:r>
            <a:endParaRPr sz="10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00" b="1">
                <a:latin typeface="Courier New"/>
                <a:ea typeface="Courier New"/>
                <a:cs typeface="Courier New"/>
                <a:sym typeface="Courier New"/>
              </a:rPr>
              <a:t>    for i in range(1, len(lst)):</a:t>
            </a:r>
            <a:endParaRPr sz="10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00" b="1">
                <a:latin typeface="Courier New"/>
                <a:ea typeface="Courier New"/>
                <a:cs typeface="Courier New"/>
                <a:sym typeface="Courier New"/>
              </a:rPr>
              <a:t>        if lst[i] == lst[i-1]: </a:t>
            </a:r>
            <a:endParaRPr sz="10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00" b="1">
                <a:latin typeface="Courier New"/>
                <a:ea typeface="Courier New"/>
                <a:cs typeface="Courier New"/>
                <a:sym typeface="Courier New"/>
              </a:rPr>
              <a:t>            freq[j] += 1</a:t>
            </a:r>
            <a:endParaRPr sz="10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00" b="1">
                <a:latin typeface="Courier New"/>
                <a:ea typeface="Courier New"/>
                <a:cs typeface="Courier New"/>
                <a:sym typeface="Courier New"/>
              </a:rPr>
              <a:t>        else:</a:t>
            </a:r>
            <a:endParaRPr sz="10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00" b="1">
                <a:latin typeface="Courier New"/>
                <a:ea typeface="Courier New"/>
                <a:cs typeface="Courier New"/>
                <a:sym typeface="Courier New"/>
              </a:rPr>
              <a:t>            freq.append(1)</a:t>
            </a:r>
            <a:endParaRPr sz="10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00" b="1">
                <a:latin typeface="Courier New"/>
                <a:ea typeface="Courier New"/>
                <a:cs typeface="Courier New"/>
                <a:sym typeface="Courier New"/>
              </a:rPr>
              <a:t>            unique.append(lst[i])</a:t>
            </a:r>
            <a:endParaRPr sz="10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00" b="1">
                <a:latin typeface="Courier New"/>
                <a:ea typeface="Courier New"/>
                <a:cs typeface="Courier New"/>
                <a:sym typeface="Courier New"/>
              </a:rPr>
              <a:t>            j = j+1</a:t>
            </a:r>
            <a:endParaRPr sz="10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000" b="1">
                <a:latin typeface="Courier New"/>
                <a:ea typeface="Courier New"/>
                <a:cs typeface="Courier New"/>
                <a:sym typeface="Courier New"/>
              </a:rPr>
              <a:t>    return(unique, freq)</a:t>
            </a:r>
            <a:endParaRPr sz="1000" b="1">
              <a:latin typeface="Courier New"/>
              <a:ea typeface="Courier New"/>
              <a:cs typeface="Courier New"/>
              <a:sym typeface="Courier New"/>
            </a:endParaRPr>
          </a:p>
        </p:txBody>
      </p:sp>
      <p:sp>
        <p:nvSpPr>
          <p:cNvPr id="305" name="Google Shape;305;p38"/>
          <p:cNvSpPr txBox="1">
            <a:spLocks noGrp="1"/>
          </p:cNvSpPr>
          <p:nvPr>
            <p:ph type="body" idx="1"/>
          </p:nvPr>
        </p:nvSpPr>
        <p:spPr>
          <a:xfrm>
            <a:off x="633850" y="3094330"/>
            <a:ext cx="3886200" cy="1454700"/>
          </a:xfrm>
          <a:prstGeom prst="rect">
            <a:avLst/>
          </a:prstGeom>
        </p:spPr>
        <p:txBody>
          <a:bodyPr spcFirstLastPara="1" wrap="square" lIns="68575" tIns="34275" rIns="68575" bIns="34275" anchor="t" anchorCtr="0">
            <a:spAutoFit/>
          </a:bodyPr>
          <a:lstStyle/>
          <a:p>
            <a:pPr marL="0" lvl="0" indent="0" algn="l" rtl="0">
              <a:lnSpc>
                <a:spcPct val="100000"/>
              </a:lnSpc>
              <a:spcBef>
                <a:spcPts val="0"/>
              </a:spcBef>
              <a:spcAft>
                <a:spcPts val="0"/>
              </a:spcAft>
              <a:buNone/>
            </a:pPr>
            <a:r>
              <a:rPr lang="en" sz="1000" b="1">
                <a:latin typeface="Courier New"/>
                <a:ea typeface="Courier New"/>
                <a:cs typeface="Courier New"/>
                <a:sym typeface="Courier New"/>
              </a:rPr>
              <a:t># Method 3 - use dictionary</a:t>
            </a:r>
            <a:endParaRPr sz="10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00" b="1">
                <a:latin typeface="Courier New"/>
                <a:ea typeface="Courier New"/>
                <a:cs typeface="Courier New"/>
                <a:sym typeface="Courier New"/>
              </a:rPr>
              <a:t>def freq_dict(lst):</a:t>
            </a:r>
            <a:endParaRPr sz="10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00" b="1">
                <a:latin typeface="Courier New"/>
                <a:ea typeface="Courier New"/>
                <a:cs typeface="Courier New"/>
                <a:sym typeface="Courier New"/>
              </a:rPr>
              <a:t>    freq = {}       # empty dictionary</a:t>
            </a:r>
            <a:endParaRPr sz="10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00" b="1">
                <a:latin typeface="Courier New"/>
                <a:ea typeface="Courier New"/>
                <a:cs typeface="Courier New"/>
                <a:sym typeface="Courier New"/>
              </a:rPr>
              <a:t>    for item in lst:</a:t>
            </a:r>
            <a:endParaRPr sz="10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00" b="1">
                <a:latin typeface="Courier New"/>
                <a:ea typeface="Courier New"/>
                <a:cs typeface="Courier New"/>
                <a:sym typeface="Courier New"/>
              </a:rPr>
              <a:t>        if item in freq:      # already seen</a:t>
            </a:r>
            <a:endParaRPr sz="10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00" b="1">
                <a:latin typeface="Courier New"/>
                <a:ea typeface="Courier New"/>
                <a:cs typeface="Courier New"/>
                <a:sym typeface="Courier New"/>
              </a:rPr>
              <a:t>            freq[item] += 1</a:t>
            </a:r>
            <a:endParaRPr sz="10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00" b="1">
                <a:latin typeface="Courier New"/>
                <a:ea typeface="Courier New"/>
                <a:cs typeface="Courier New"/>
                <a:sym typeface="Courier New"/>
              </a:rPr>
              <a:t>        else:                   # new item</a:t>
            </a:r>
            <a:endParaRPr sz="10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00" b="1">
                <a:latin typeface="Courier New"/>
                <a:ea typeface="Courier New"/>
                <a:cs typeface="Courier New"/>
                <a:sym typeface="Courier New"/>
              </a:rPr>
              <a:t>            freq[item] = 1</a:t>
            </a:r>
            <a:endParaRPr sz="10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00" b="1">
                <a:latin typeface="Courier New"/>
                <a:ea typeface="Courier New"/>
                <a:cs typeface="Courier New"/>
                <a:sym typeface="Courier New"/>
              </a:rPr>
              <a:t>    return freq</a:t>
            </a:r>
            <a:endParaRPr sz="1000" b="1">
              <a:latin typeface="Courier New"/>
              <a:ea typeface="Courier New"/>
              <a:cs typeface="Courier New"/>
              <a:sym typeface="Courier New"/>
            </a:endParaRPr>
          </a:p>
        </p:txBody>
      </p:sp>
      <p:sp>
        <p:nvSpPr>
          <p:cNvPr id="306" name="Google Shape;306;p38"/>
          <p:cNvSpPr txBox="1">
            <a:spLocks noGrp="1"/>
          </p:cNvSpPr>
          <p:nvPr>
            <p:ph type="body" idx="2"/>
          </p:nvPr>
        </p:nvSpPr>
        <p:spPr>
          <a:xfrm>
            <a:off x="4630150" y="3470900"/>
            <a:ext cx="4042200" cy="1523700"/>
          </a:xfrm>
          <a:prstGeom prst="rect">
            <a:avLst/>
          </a:prstGeom>
          <a:ln w="19050" cap="flat" cmpd="sng">
            <a:solidFill>
              <a:srgbClr val="000000"/>
            </a:solidFill>
            <a:prstDash val="solid"/>
            <a:round/>
            <a:headEnd type="none" w="sm" len="sm"/>
            <a:tailEnd type="none" w="sm" len="sm"/>
          </a:ln>
        </p:spPr>
        <p:txBody>
          <a:bodyPr spcFirstLastPara="1" wrap="square" lIns="68575" tIns="34275" rIns="68575" bIns="34275" anchor="t" anchorCtr="0">
            <a:spAutoFit/>
          </a:bodyPr>
          <a:lstStyle/>
          <a:p>
            <a:pPr marL="457200" lvl="0" indent="-279400" algn="l" rtl="0">
              <a:spcBef>
                <a:spcPts val="0"/>
              </a:spcBef>
              <a:spcAft>
                <a:spcPts val="0"/>
              </a:spcAft>
              <a:buSzPts val="800"/>
              <a:buChar char="●"/>
            </a:pPr>
            <a:r>
              <a:rPr lang="en" sz="1500"/>
              <a:t>As frequency is of unique items - dictionary is a natural choice</a:t>
            </a:r>
            <a:endParaRPr sz="1500"/>
          </a:p>
          <a:p>
            <a:pPr marL="457200" lvl="0" indent="-279400" algn="just" rtl="0">
              <a:spcBef>
                <a:spcPts val="0"/>
              </a:spcBef>
              <a:spcAft>
                <a:spcPts val="0"/>
              </a:spcAft>
              <a:buSzPts val="800"/>
              <a:buChar char="●"/>
            </a:pPr>
            <a:r>
              <a:rPr lang="en" sz="1500"/>
              <a:t>It is also the fastest - times are: 0.018, 0.007, 0.00005</a:t>
            </a:r>
            <a:endParaRPr sz="1500"/>
          </a:p>
          <a:p>
            <a:pPr marL="457200" lvl="0" indent="-279400" algn="l" rtl="0">
              <a:spcBef>
                <a:spcPts val="0"/>
              </a:spcBef>
              <a:spcAft>
                <a:spcPts val="0"/>
              </a:spcAft>
              <a:buSzPts val="800"/>
              <a:buChar char="●"/>
            </a:pPr>
            <a:r>
              <a:rPr lang="en" sz="1500"/>
              <a:t>M2 is faster than M1, as sort is very efficient, and avoids the expensive membership test</a:t>
            </a:r>
            <a:endParaRPr sz="15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9"/>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Tuples as Key in Dictionary</a:t>
            </a:r>
            <a:endParaRPr/>
          </a:p>
        </p:txBody>
      </p:sp>
      <p:sp>
        <p:nvSpPr>
          <p:cNvPr id="312" name="Google Shape;312;p39"/>
          <p:cNvSpPr txBox="1">
            <a:spLocks noGrp="1"/>
          </p:cNvSpPr>
          <p:nvPr>
            <p:ph type="body" idx="1"/>
          </p:nvPr>
        </p:nvSpPr>
        <p:spPr>
          <a:xfrm>
            <a:off x="2399700" y="2698300"/>
            <a:ext cx="4684800" cy="2100900"/>
          </a:xfrm>
          <a:prstGeom prst="rect">
            <a:avLst/>
          </a:prstGeom>
        </p:spPr>
        <p:txBody>
          <a:bodyPr spcFirstLastPara="1" wrap="square" lIns="68575" tIns="34275" rIns="68575" bIns="34275" anchor="t" anchorCtr="0">
            <a:spAutoFit/>
          </a:bodyPr>
          <a:lstStyle/>
          <a:p>
            <a:pPr marL="0" lvl="0" indent="0" algn="l" rtl="0">
              <a:lnSpc>
                <a:spcPct val="100000"/>
              </a:lnSpc>
              <a:spcBef>
                <a:spcPts val="0"/>
              </a:spcBef>
              <a:spcAft>
                <a:spcPts val="0"/>
              </a:spcAft>
              <a:buNone/>
            </a:pPr>
            <a:r>
              <a:rPr lang="en" sz="1200" b="1">
                <a:latin typeface="Courier New"/>
                <a:ea typeface="Courier New"/>
                <a:cs typeface="Courier New"/>
                <a:sym typeface="Courier New"/>
              </a:rPr>
              <a:t>Temperature = {</a:t>
            </a:r>
            <a:endParaRPr sz="12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200" b="1">
                <a:latin typeface="Courier New"/>
                <a:ea typeface="Courier New"/>
                <a:cs typeface="Courier New"/>
                <a:sym typeface="Courier New"/>
              </a:rPr>
              <a:t>    (28.7041, 77.1025) : 12.0,</a:t>
            </a:r>
            <a:endParaRPr sz="12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200" b="1">
                <a:latin typeface="Courier New"/>
                <a:ea typeface="Courier New"/>
                <a:cs typeface="Courier New"/>
                <a:sym typeface="Courier New"/>
              </a:rPr>
              <a:t>    (19.0760, 72.8777) : 30.0,</a:t>
            </a:r>
            <a:endParaRPr sz="12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200" b="1">
                <a:latin typeface="Courier New"/>
                <a:ea typeface="Courier New"/>
                <a:cs typeface="Courier New"/>
                <a:sym typeface="Courier New"/>
              </a:rPr>
              <a:t>}</a:t>
            </a:r>
            <a:endParaRPr sz="1200" b="1">
              <a:latin typeface="Courier New"/>
              <a:ea typeface="Courier New"/>
              <a:cs typeface="Courier New"/>
              <a:sym typeface="Courier New"/>
            </a:endParaRPr>
          </a:p>
          <a:p>
            <a:pPr marL="0" lvl="0" indent="0" algn="l" rtl="0">
              <a:lnSpc>
                <a:spcPct val="100000"/>
              </a:lnSpc>
              <a:spcBef>
                <a:spcPts val="0"/>
              </a:spcBef>
              <a:spcAft>
                <a:spcPts val="0"/>
              </a:spcAft>
              <a:buNone/>
            </a:pPr>
            <a:endParaRPr sz="12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200" b="1">
                <a:latin typeface="Courier New"/>
                <a:ea typeface="Courier New"/>
                <a:cs typeface="Courier New"/>
                <a:sym typeface="Courier New"/>
              </a:rPr>
              <a:t>def get_temperature(lat, lon):</a:t>
            </a:r>
            <a:endParaRPr sz="12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200" b="1">
                <a:latin typeface="Courier New"/>
                <a:ea typeface="Courier New"/>
                <a:cs typeface="Courier New"/>
                <a:sym typeface="Courier New"/>
              </a:rPr>
              <a:t>    if (lat, lon) in Temperature:</a:t>
            </a:r>
            <a:endParaRPr sz="12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200" b="1">
                <a:latin typeface="Courier New"/>
                <a:ea typeface="Courier New"/>
                <a:cs typeface="Courier New"/>
                <a:sym typeface="Courier New"/>
              </a:rPr>
              <a:t>        return Temperature[(lat, lon)]</a:t>
            </a:r>
            <a:endParaRPr sz="1200" b="1">
              <a:latin typeface="Courier New"/>
              <a:ea typeface="Courier New"/>
              <a:cs typeface="Courier New"/>
              <a:sym typeface="Courier New"/>
            </a:endParaRPr>
          </a:p>
          <a:p>
            <a:pPr marL="0" lvl="0" indent="0" algn="l" rtl="0">
              <a:lnSpc>
                <a:spcPct val="100000"/>
              </a:lnSpc>
              <a:spcBef>
                <a:spcPts val="0"/>
              </a:spcBef>
              <a:spcAft>
                <a:spcPts val="0"/>
              </a:spcAft>
              <a:buNone/>
            </a:pPr>
            <a:endParaRPr sz="12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200" b="1">
                <a:latin typeface="Courier New"/>
                <a:ea typeface="Courier New"/>
                <a:cs typeface="Courier New"/>
                <a:sym typeface="Courier New"/>
              </a:rPr>
              <a:t>def set_temperature(lat, lon, temp):</a:t>
            </a:r>
            <a:endParaRPr sz="12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200" b="1">
                <a:latin typeface="Courier New"/>
                <a:ea typeface="Courier New"/>
                <a:cs typeface="Courier New"/>
                <a:sym typeface="Courier New"/>
              </a:rPr>
              <a:t>    Temperature[(lat, lon)] = temp</a:t>
            </a:r>
            <a:endParaRPr sz="1200" b="1">
              <a:latin typeface="Courier New"/>
              <a:ea typeface="Courier New"/>
              <a:cs typeface="Courier New"/>
              <a:sym typeface="Courier New"/>
            </a:endParaRPr>
          </a:p>
        </p:txBody>
      </p:sp>
      <p:sp>
        <p:nvSpPr>
          <p:cNvPr id="313" name="Google Shape;313;p39"/>
          <p:cNvSpPr txBox="1"/>
          <p:nvPr/>
        </p:nvSpPr>
        <p:spPr>
          <a:xfrm>
            <a:off x="758725" y="1093975"/>
            <a:ext cx="7649100" cy="15699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Font typeface="Calibri"/>
              <a:buChar char="●"/>
            </a:pPr>
            <a:r>
              <a:rPr lang="en" sz="1800">
                <a:latin typeface="Calibri"/>
                <a:ea typeface="Calibri"/>
                <a:cs typeface="Calibri"/>
                <a:sym typeface="Calibri"/>
              </a:rPr>
              <a:t>Since Tuples are immutable, they can be used as keys unlike lists.</a:t>
            </a: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 sz="1800">
                <a:latin typeface="Calibri"/>
                <a:ea typeface="Calibri"/>
                <a:cs typeface="Calibri"/>
                <a:sym typeface="Calibri"/>
              </a:rPr>
              <a:t>get_temperature(lat, lon) looks up temperature in the dictionary for given coordinate and returns it if it is present.</a:t>
            </a:r>
            <a:endParaRPr sz="180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 sz="1800">
                <a:latin typeface="Calibri"/>
                <a:ea typeface="Calibri"/>
                <a:cs typeface="Calibri"/>
                <a:sym typeface="Calibri"/>
              </a:rPr>
              <a:t>set_temperature(lat, lon, temp) updates temperature for given coordinates or creates a new entry if the coordinates are not present in the dictionary.</a:t>
            </a:r>
            <a:endParaRPr sz="1800">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0"/>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Example - Student Record and CGPA</a:t>
            </a:r>
            <a:endParaRPr/>
          </a:p>
        </p:txBody>
      </p:sp>
      <p:sp>
        <p:nvSpPr>
          <p:cNvPr id="319" name="Google Shape;319;p40"/>
          <p:cNvSpPr txBox="1">
            <a:spLocks noGrp="1"/>
          </p:cNvSpPr>
          <p:nvPr>
            <p:ph type="body" idx="1"/>
          </p:nvPr>
        </p:nvSpPr>
        <p:spPr>
          <a:xfrm>
            <a:off x="633845" y="1035887"/>
            <a:ext cx="7886700" cy="3310800"/>
          </a:xfrm>
          <a:prstGeom prst="rect">
            <a:avLst/>
          </a:prstGeom>
        </p:spPr>
        <p:txBody>
          <a:bodyPr spcFirstLastPara="1" wrap="square" lIns="68575" tIns="34275" rIns="68575" bIns="34275" anchor="t" anchorCtr="0">
            <a:spAutoFit/>
          </a:bodyPr>
          <a:lstStyle/>
          <a:p>
            <a:pPr marL="457200" lvl="0" indent="-342900" algn="just" rtl="0">
              <a:spcBef>
                <a:spcPts val="0"/>
              </a:spcBef>
              <a:spcAft>
                <a:spcPts val="0"/>
              </a:spcAft>
              <a:buSzPts val="1800"/>
              <a:buChar char="●"/>
            </a:pPr>
            <a:r>
              <a:rPr lang="en" sz="1800"/>
              <a:t>Students take courses in a semester, get grades in them</a:t>
            </a:r>
            <a:endParaRPr sz="1800"/>
          </a:p>
          <a:p>
            <a:pPr marL="457200" lvl="0" indent="-342900" algn="just" rtl="0">
              <a:spcBef>
                <a:spcPts val="0"/>
              </a:spcBef>
              <a:spcAft>
                <a:spcPts val="0"/>
              </a:spcAft>
              <a:buSzPts val="1800"/>
              <a:buChar char="●"/>
            </a:pPr>
            <a:r>
              <a:rPr lang="en" sz="1800"/>
              <a:t>From the grades, the SGPA and CGPA is computed</a:t>
            </a:r>
            <a:endParaRPr sz="1800"/>
          </a:p>
          <a:p>
            <a:pPr marL="457200" lvl="0" indent="-342900" algn="just" rtl="0">
              <a:spcBef>
                <a:spcPts val="0"/>
              </a:spcBef>
              <a:spcAft>
                <a:spcPts val="0"/>
              </a:spcAft>
              <a:buSzPts val="1800"/>
              <a:buChar char="●"/>
            </a:pPr>
            <a:r>
              <a:rPr lang="en" sz="1800"/>
              <a:t>Student record keeps this information, along with other info about the student</a:t>
            </a:r>
            <a:endParaRPr sz="1800"/>
          </a:p>
          <a:p>
            <a:pPr marL="457200" lvl="0" indent="-342900" algn="just" rtl="0">
              <a:spcBef>
                <a:spcPts val="0"/>
              </a:spcBef>
              <a:spcAft>
                <a:spcPts val="0"/>
              </a:spcAft>
              <a:buSzPts val="1800"/>
              <a:buChar char="●"/>
            </a:pPr>
            <a:r>
              <a:rPr lang="en" sz="1800"/>
              <a:t>Organizing this student information: </a:t>
            </a:r>
            <a:endParaRPr sz="1800"/>
          </a:p>
          <a:p>
            <a:pPr marL="914400" lvl="1" indent="-342900" algn="just" rtl="0">
              <a:spcBef>
                <a:spcPts val="0"/>
              </a:spcBef>
              <a:spcAft>
                <a:spcPts val="0"/>
              </a:spcAft>
              <a:buSzPts val="1800"/>
              <a:buChar char="●"/>
            </a:pPr>
            <a:r>
              <a:rPr lang="en"/>
              <a:t>Dictionary is the natural way to organize diverse data of a student</a:t>
            </a:r>
            <a:endParaRPr/>
          </a:p>
          <a:p>
            <a:pPr marL="914400" lvl="1" indent="-342900" algn="just" rtl="0">
              <a:spcBef>
                <a:spcPts val="0"/>
              </a:spcBef>
              <a:spcAft>
                <a:spcPts val="0"/>
              </a:spcAft>
              <a:buSzPts val="1800"/>
              <a:buChar char="●"/>
            </a:pPr>
            <a:r>
              <a:rPr lang="en"/>
              <a:t>Within it record of courses can be kept as a list</a:t>
            </a:r>
            <a:endParaRPr/>
          </a:p>
          <a:p>
            <a:pPr marL="914400" lvl="1" indent="-342900" algn="just" rtl="0">
              <a:spcBef>
                <a:spcPts val="0"/>
              </a:spcBef>
              <a:spcAft>
                <a:spcPts val="0"/>
              </a:spcAft>
              <a:buSzPts val="1800"/>
              <a:buChar char="●"/>
            </a:pPr>
            <a:r>
              <a:rPr lang="en"/>
              <a:t>Info for each course is naturally a tuple of (name, credits, grade)</a:t>
            </a:r>
            <a:endParaRPr/>
          </a:p>
          <a:p>
            <a:pPr marL="457200" lvl="0" indent="-342900" algn="just" rtl="0">
              <a:spcBef>
                <a:spcPts val="0"/>
              </a:spcBef>
              <a:spcAft>
                <a:spcPts val="0"/>
              </a:spcAft>
              <a:buSzPts val="1800"/>
              <a:buChar char="●"/>
            </a:pPr>
            <a:r>
              <a:rPr lang="en" sz="1800"/>
              <a:t>All the students in an institute can be a Dictionary of records.</a:t>
            </a:r>
            <a:endParaRPr sz="1800"/>
          </a:p>
          <a:p>
            <a:pPr marL="457200" lvl="0" indent="-342900" algn="just" rtl="0">
              <a:spcBef>
                <a:spcPts val="0"/>
              </a:spcBef>
              <a:spcAft>
                <a:spcPts val="0"/>
              </a:spcAft>
              <a:buSzPts val="1800"/>
              <a:buChar char="●"/>
            </a:pPr>
            <a:r>
              <a:rPr lang="en" sz="1800"/>
              <a:t>Such a structuring of data will allow for faster data access and also keep the design flexible. (can easily add a new attribute or leave some attribute value blank for a student)</a:t>
            </a:r>
            <a:endParaRPr sz="1800"/>
          </a:p>
          <a:p>
            <a:pPr marL="457200" lvl="0" indent="-342900" algn="just" rtl="0">
              <a:spcBef>
                <a:spcPts val="0"/>
              </a:spcBef>
              <a:spcAft>
                <a:spcPts val="0"/>
              </a:spcAft>
              <a:buSzPts val="1800"/>
              <a:buChar char="●"/>
            </a:pPr>
            <a:r>
              <a:rPr lang="en" sz="1800"/>
              <a:t>Using multiple lists or list of lists, instead of dictionary, for organising this data would pose certain limitations.</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1"/>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Student Record</a:t>
            </a:r>
            <a:endParaRPr/>
          </a:p>
        </p:txBody>
      </p:sp>
      <p:sp>
        <p:nvSpPr>
          <p:cNvPr id="325" name="Google Shape;325;p41"/>
          <p:cNvSpPr txBox="1">
            <a:spLocks noGrp="1"/>
          </p:cNvSpPr>
          <p:nvPr>
            <p:ph type="body" idx="1"/>
          </p:nvPr>
        </p:nvSpPr>
        <p:spPr>
          <a:xfrm>
            <a:off x="633845" y="1035887"/>
            <a:ext cx="7886700" cy="3455700"/>
          </a:xfrm>
          <a:prstGeom prst="rect">
            <a:avLst/>
          </a:prstGeom>
        </p:spPr>
        <p:txBody>
          <a:bodyPr spcFirstLastPara="1" wrap="square" lIns="68575" tIns="34275" rIns="68575" bIns="34275" anchor="t" anchorCtr="0">
            <a:spAutoFit/>
          </a:bodyPr>
          <a:lstStyle/>
          <a:p>
            <a:pPr marL="0" lvl="0" indent="0" algn="l" rtl="0">
              <a:lnSpc>
                <a:spcPct val="100000"/>
              </a:lnSpc>
              <a:spcBef>
                <a:spcPts val="0"/>
              </a:spcBef>
              <a:spcAft>
                <a:spcPts val="0"/>
              </a:spcAft>
              <a:buClr>
                <a:schemeClr val="dk1"/>
              </a:buClr>
              <a:buSzPts val="1100"/>
              <a:buFont typeface="Arial"/>
              <a:buNone/>
            </a:pPr>
            <a:r>
              <a:rPr lang="en" sz="1000" b="1">
                <a:latin typeface="Courier New"/>
                <a:ea typeface="Courier New"/>
                <a:cs typeface="Courier New"/>
                <a:sym typeface="Courier New"/>
              </a:rPr>
              <a:t>Record = {</a:t>
            </a:r>
            <a:endParaRPr sz="10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endParaRPr sz="10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00" b="1">
                <a:latin typeface="Courier New"/>
                <a:ea typeface="Courier New"/>
                <a:cs typeface="Courier New"/>
                <a:sym typeface="Courier New"/>
              </a:rPr>
              <a:t>  2018001:{</a:t>
            </a:r>
            <a:endParaRPr sz="10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00" b="1">
                <a:latin typeface="Courier New"/>
                <a:ea typeface="Courier New"/>
                <a:cs typeface="Courier New"/>
                <a:sym typeface="Courier New"/>
              </a:rPr>
              <a:t>      ‘Name': 'Aniket',</a:t>
            </a:r>
            <a:endParaRPr sz="10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00" b="1">
                <a:latin typeface="Courier New"/>
                <a:ea typeface="Courier New"/>
                <a:cs typeface="Courier New"/>
                <a:sym typeface="Courier New"/>
              </a:rPr>
              <a:t>      'Age': 18,</a:t>
            </a:r>
            <a:endParaRPr sz="10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00" b="1">
                <a:latin typeface="Courier New"/>
                <a:ea typeface="Courier New"/>
                <a:cs typeface="Courier New"/>
                <a:sym typeface="Courier New"/>
              </a:rPr>
              <a:t>      'Branch': 'CSE',</a:t>
            </a:r>
            <a:endParaRPr sz="10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00" b="1">
                <a:latin typeface="Courier New"/>
                <a:ea typeface="Courier New"/>
                <a:cs typeface="Courier New"/>
                <a:sym typeface="Courier New"/>
              </a:rPr>
              <a:t>      'Grades':{</a:t>
            </a:r>
            <a:endParaRPr sz="10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00" b="1">
                <a:latin typeface="Courier New"/>
                <a:ea typeface="Courier New"/>
                <a:cs typeface="Courier New"/>
                <a:sym typeface="Courier New"/>
              </a:rPr>
              <a:t>          "SEM1": [("MTH101",4,9),("CSE101",4,8),("ECE111",4,10),("DES101",4,10),("COM101",4,10)],</a:t>
            </a:r>
            <a:endParaRPr sz="10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00" b="1">
                <a:latin typeface="Courier New"/>
                <a:ea typeface="Courier New"/>
                <a:cs typeface="Courier New"/>
                <a:sym typeface="Courier New"/>
              </a:rPr>
              <a:t>          "SEM2": [("MTH102",4,7),("CSE201",4,9),("ECE112",4,9),("CSE202",4,10),("SSH112",4,10)],</a:t>
            </a:r>
            <a:endParaRPr sz="10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00" b="1">
                <a:latin typeface="Courier New"/>
                <a:ea typeface="Courier New"/>
                <a:cs typeface="Courier New"/>
                <a:sym typeface="Courier New"/>
              </a:rPr>
              <a:t>        }</a:t>
            </a:r>
            <a:endParaRPr sz="10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00" b="1">
                <a:latin typeface="Courier New"/>
                <a:ea typeface="Courier New"/>
                <a:cs typeface="Courier New"/>
                <a:sym typeface="Courier New"/>
              </a:rPr>
              <a:t>    },</a:t>
            </a:r>
            <a:endParaRPr sz="10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endParaRPr sz="10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00" b="1">
                <a:latin typeface="Courier New"/>
                <a:ea typeface="Courier New"/>
                <a:cs typeface="Courier New"/>
                <a:sym typeface="Courier New"/>
              </a:rPr>
              <a:t>  2018002:{</a:t>
            </a:r>
            <a:endParaRPr sz="10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00" b="1">
                <a:latin typeface="Courier New"/>
                <a:ea typeface="Courier New"/>
                <a:cs typeface="Courier New"/>
                <a:sym typeface="Courier New"/>
              </a:rPr>
              <a:t>      'Name': 'Rahul',</a:t>
            </a:r>
            <a:endParaRPr sz="10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00" b="1">
                <a:latin typeface="Courier New"/>
                <a:ea typeface="Courier New"/>
                <a:cs typeface="Courier New"/>
                <a:sym typeface="Courier New"/>
              </a:rPr>
              <a:t>      'Age': 19,</a:t>
            </a:r>
            <a:endParaRPr sz="10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00" b="1">
                <a:latin typeface="Courier New"/>
                <a:ea typeface="Courier New"/>
                <a:cs typeface="Courier New"/>
                <a:sym typeface="Courier New"/>
              </a:rPr>
              <a:t>      'Branch': 'ECE',</a:t>
            </a:r>
            <a:endParaRPr sz="10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00" b="1">
                <a:latin typeface="Courier New"/>
                <a:ea typeface="Courier New"/>
                <a:cs typeface="Courier New"/>
                <a:sym typeface="Courier New"/>
              </a:rPr>
              <a:t>      'Grades':{</a:t>
            </a:r>
            <a:endParaRPr sz="10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00" b="1">
                <a:latin typeface="Courier New"/>
                <a:ea typeface="Courier New"/>
                <a:cs typeface="Courier New"/>
                <a:sym typeface="Courier New"/>
              </a:rPr>
              <a:t>          "SEM1": [("MTH101",4,8),("CSE101",4,9),("ECE111",4,9),("DES101",4,9),("COM101",4,10)],</a:t>
            </a:r>
            <a:endParaRPr sz="10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00" b="1">
                <a:latin typeface="Courier New"/>
                <a:ea typeface="Courier New"/>
                <a:cs typeface="Courier New"/>
                <a:sym typeface="Courier New"/>
              </a:rPr>
              <a:t>          "SEM2": [("MTH102",4,9),("CSE201",4,8),("ECE112",4,10),("CSE202",4,10),("SSH112",4,9)],</a:t>
            </a:r>
            <a:endParaRPr sz="10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00" b="1">
                <a:latin typeface="Courier New"/>
                <a:ea typeface="Courier New"/>
                <a:cs typeface="Courier New"/>
                <a:sym typeface="Courier New"/>
              </a:rPr>
              <a:t>        }</a:t>
            </a:r>
            <a:endParaRPr sz="10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00" b="1">
                <a:latin typeface="Courier New"/>
                <a:ea typeface="Courier New"/>
                <a:cs typeface="Courier New"/>
                <a:sym typeface="Courier New"/>
              </a:rPr>
              <a:t>    }</a:t>
            </a:r>
            <a:endParaRPr sz="10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00" b="1">
                <a:latin typeface="Courier New"/>
                <a:ea typeface="Courier New"/>
                <a:cs typeface="Courier New"/>
                <a:sym typeface="Courier New"/>
              </a:rPr>
              <a:t>}</a:t>
            </a:r>
            <a:endParaRPr sz="1000" b="1">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2"/>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Calculating CGPA</a:t>
            </a:r>
            <a:endParaRPr/>
          </a:p>
        </p:txBody>
      </p:sp>
      <p:sp>
        <p:nvSpPr>
          <p:cNvPr id="331" name="Google Shape;331;p42"/>
          <p:cNvSpPr txBox="1">
            <a:spLocks noGrp="1"/>
          </p:cNvSpPr>
          <p:nvPr>
            <p:ph type="body" idx="1"/>
          </p:nvPr>
        </p:nvSpPr>
        <p:spPr>
          <a:xfrm>
            <a:off x="633845" y="1035887"/>
            <a:ext cx="7886700" cy="3609600"/>
          </a:xfrm>
          <a:prstGeom prst="rect">
            <a:avLst/>
          </a:prstGeom>
        </p:spPr>
        <p:txBody>
          <a:bodyPr spcFirstLastPara="1" wrap="square" lIns="68575" tIns="34275" rIns="68575" bIns="34275" anchor="t" anchorCtr="0">
            <a:spAutoFit/>
          </a:bodyPr>
          <a:lstStyle/>
          <a:p>
            <a:pPr marL="0" lvl="0" indent="0" algn="l" rtl="0">
              <a:lnSpc>
                <a:spcPct val="100000"/>
              </a:lnSpc>
              <a:spcBef>
                <a:spcPts val="0"/>
              </a:spcBef>
              <a:spcAft>
                <a:spcPts val="0"/>
              </a:spcAft>
              <a:buClr>
                <a:schemeClr val="dk1"/>
              </a:buClr>
              <a:buSzPts val="1100"/>
              <a:buFont typeface="Arial"/>
              <a:buNone/>
            </a:pPr>
            <a:r>
              <a:rPr lang="en" sz="1000" b="1">
                <a:latin typeface="Courier New"/>
                <a:ea typeface="Courier New"/>
                <a:cs typeface="Courier New"/>
                <a:sym typeface="Courier New"/>
              </a:rPr>
              <a:t>def calculate_cgpa(roll_number):</a:t>
            </a:r>
            <a:endParaRPr sz="10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00" b="1">
                <a:latin typeface="Courier New"/>
                <a:ea typeface="Courier New"/>
                <a:cs typeface="Courier New"/>
                <a:sym typeface="Courier New"/>
              </a:rPr>
              <a:t>    cgpa = 0</a:t>
            </a:r>
            <a:endParaRPr sz="10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00" b="1">
                <a:latin typeface="Courier New"/>
                <a:ea typeface="Courier New"/>
                <a:cs typeface="Courier New"/>
                <a:sym typeface="Courier New"/>
              </a:rPr>
              <a:t>    credit = 0</a:t>
            </a:r>
            <a:endParaRPr sz="10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endParaRPr sz="10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00" b="1">
                <a:latin typeface="Courier New"/>
                <a:ea typeface="Courier New"/>
                <a:cs typeface="Courier New"/>
                <a:sym typeface="Courier New"/>
              </a:rPr>
              <a:t>    for sem in Record[roll_number]["Grades"]:</a:t>
            </a:r>
            <a:endParaRPr sz="10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00" b="1">
                <a:latin typeface="Courier New"/>
                <a:ea typeface="Courier New"/>
                <a:cs typeface="Courier New"/>
                <a:sym typeface="Courier New"/>
              </a:rPr>
              <a:t>        for subject in Record[roll_number]["Grades"][sem]:</a:t>
            </a:r>
            <a:endParaRPr sz="10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00" b="1">
                <a:latin typeface="Courier New"/>
                <a:ea typeface="Courier New"/>
                <a:cs typeface="Courier New"/>
                <a:sym typeface="Courier New"/>
              </a:rPr>
              <a:t>            cgpa += subject[1] * subject[2]</a:t>
            </a:r>
            <a:endParaRPr sz="10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00" b="1">
                <a:latin typeface="Courier New"/>
                <a:ea typeface="Courier New"/>
                <a:cs typeface="Courier New"/>
                <a:sym typeface="Courier New"/>
              </a:rPr>
              <a:t>            credit += subject[1]</a:t>
            </a:r>
            <a:endParaRPr sz="10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endParaRPr sz="10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00" b="1">
                <a:latin typeface="Courier New"/>
                <a:ea typeface="Courier New"/>
                <a:cs typeface="Courier New"/>
                <a:sym typeface="Courier New"/>
              </a:rPr>
              <a:t>    cgpa = cgpa / credit</a:t>
            </a:r>
            <a:endParaRPr sz="10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00" b="1">
                <a:latin typeface="Courier New"/>
                <a:ea typeface="Courier New"/>
                <a:cs typeface="Courier New"/>
                <a:sym typeface="Courier New"/>
              </a:rPr>
              <a:t>    return cgpa</a:t>
            </a:r>
            <a:endParaRPr sz="10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endParaRPr sz="10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00" b="1">
                <a:latin typeface="Courier New"/>
                <a:ea typeface="Courier New"/>
                <a:cs typeface="Courier New"/>
                <a:sym typeface="Courier New"/>
              </a:rPr>
              <a:t>def get_student_info(roll_number):</a:t>
            </a:r>
            <a:endParaRPr sz="10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00" b="1">
                <a:latin typeface="Courier New"/>
                <a:ea typeface="Courier New"/>
                <a:cs typeface="Courier New"/>
                <a:sym typeface="Courier New"/>
              </a:rPr>
              <a:t>    if roll_number in Record:</a:t>
            </a:r>
            <a:endParaRPr sz="10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00" b="1">
                <a:latin typeface="Courier New"/>
                <a:ea typeface="Courier New"/>
                <a:cs typeface="Courier New"/>
                <a:sym typeface="Courier New"/>
              </a:rPr>
              <a:t>        print("Name:", Record[roll_number]["Name"])</a:t>
            </a:r>
            <a:endParaRPr sz="10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00" b="1">
                <a:latin typeface="Courier New"/>
                <a:ea typeface="Courier New"/>
                <a:cs typeface="Courier New"/>
                <a:sym typeface="Courier New"/>
              </a:rPr>
              <a:t>        print("Age:", Record[roll_number]["Age"])</a:t>
            </a:r>
            <a:endParaRPr sz="10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00" b="1">
                <a:latin typeface="Courier New"/>
                <a:ea typeface="Courier New"/>
                <a:cs typeface="Courier New"/>
                <a:sym typeface="Courier New"/>
              </a:rPr>
              <a:t>        print("Branch:", Record[roll_number]["Branch"])</a:t>
            </a:r>
            <a:endParaRPr sz="10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00" b="1">
                <a:latin typeface="Courier New"/>
                <a:ea typeface="Courier New"/>
                <a:cs typeface="Courier New"/>
                <a:sym typeface="Courier New"/>
              </a:rPr>
              <a:t>        print("CGPA:", calculate_cgpa(roll_number))</a:t>
            </a:r>
            <a:endParaRPr sz="10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00" b="1">
                <a:latin typeface="Courier New"/>
                <a:ea typeface="Courier New"/>
                <a:cs typeface="Courier New"/>
                <a:sym typeface="Courier New"/>
              </a:rPr>
              <a:t>    else:</a:t>
            </a:r>
            <a:endParaRPr sz="10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00" b="1">
                <a:latin typeface="Courier New"/>
                <a:ea typeface="Courier New"/>
                <a:cs typeface="Courier New"/>
                <a:sym typeface="Courier New"/>
              </a:rPr>
              <a:t>        print("Student not found")</a:t>
            </a:r>
            <a:endParaRPr sz="10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endParaRPr sz="10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00" b="1">
                <a:latin typeface="Courier New"/>
                <a:ea typeface="Courier New"/>
                <a:cs typeface="Courier New"/>
                <a:sym typeface="Courier New"/>
              </a:rPr>
              <a:t>num = int(input("Enter Roll Number: "))</a:t>
            </a:r>
            <a:endParaRPr sz="10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000" b="1">
                <a:latin typeface="Courier New"/>
                <a:ea typeface="Courier New"/>
                <a:cs typeface="Courier New"/>
                <a:sym typeface="Courier New"/>
              </a:rPr>
              <a:t>get_student_info(num)</a:t>
            </a:r>
            <a:endParaRPr sz="1000" b="1">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43"/>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Encryption</a:t>
            </a:r>
            <a:endParaRPr/>
          </a:p>
        </p:txBody>
      </p:sp>
      <p:sp>
        <p:nvSpPr>
          <p:cNvPr id="337" name="Google Shape;337;p43"/>
          <p:cNvSpPr txBox="1">
            <a:spLocks noGrp="1"/>
          </p:cNvSpPr>
          <p:nvPr>
            <p:ph type="body" idx="1"/>
          </p:nvPr>
        </p:nvSpPr>
        <p:spPr>
          <a:xfrm>
            <a:off x="633850" y="1035875"/>
            <a:ext cx="4545300" cy="3599100"/>
          </a:xfrm>
          <a:prstGeom prst="rect">
            <a:avLst/>
          </a:prstGeom>
        </p:spPr>
        <p:txBody>
          <a:bodyPr spcFirstLastPara="1" wrap="square" lIns="68575" tIns="34275" rIns="68575" bIns="34275" anchor="t" anchorCtr="0">
            <a:normAutofit lnSpcReduction="10000"/>
          </a:bodyPr>
          <a:lstStyle/>
          <a:p>
            <a:pPr marL="0" lvl="0" indent="0" algn="l" rtl="0">
              <a:spcBef>
                <a:spcPts val="800"/>
              </a:spcBef>
              <a:spcAft>
                <a:spcPts val="0"/>
              </a:spcAft>
              <a:buNone/>
            </a:pPr>
            <a:r>
              <a:rPr lang="en" b="1"/>
              <a:t>Caesar Cipher.</a:t>
            </a:r>
            <a:endParaRPr b="1"/>
          </a:p>
          <a:p>
            <a:pPr marL="0" lvl="0" indent="0" algn="l" rtl="0">
              <a:spcBef>
                <a:spcPts val="800"/>
              </a:spcBef>
              <a:spcAft>
                <a:spcPts val="0"/>
              </a:spcAft>
              <a:buNone/>
            </a:pPr>
            <a:r>
              <a:rPr lang="en"/>
              <a:t>A very simple cipher where each letter is replaced by a letter which is fixed number of positions away from the current letter.</a:t>
            </a:r>
            <a:endParaRPr/>
          </a:p>
          <a:p>
            <a:pPr marL="0" lvl="0" indent="0" algn="l" rtl="0">
              <a:spcBef>
                <a:spcPts val="800"/>
              </a:spcBef>
              <a:spcAft>
                <a:spcPts val="0"/>
              </a:spcAft>
              <a:buNone/>
            </a:pPr>
            <a:r>
              <a:rPr lang="en"/>
              <a:t>For example, shift of +3:</a:t>
            </a:r>
            <a:endParaRPr/>
          </a:p>
          <a:p>
            <a:pPr marL="457200" lvl="0" indent="-298450" algn="l" rtl="0">
              <a:spcBef>
                <a:spcPts val="800"/>
              </a:spcBef>
              <a:spcAft>
                <a:spcPts val="0"/>
              </a:spcAft>
              <a:buSzPts val="1100"/>
              <a:buChar char="-"/>
            </a:pPr>
            <a:r>
              <a:rPr lang="en" sz="1800"/>
              <a:t>A is replaced by D</a:t>
            </a:r>
            <a:endParaRPr sz="1800"/>
          </a:p>
          <a:p>
            <a:pPr marL="457200" lvl="0" indent="-298450" algn="l" rtl="0">
              <a:spcBef>
                <a:spcPts val="0"/>
              </a:spcBef>
              <a:spcAft>
                <a:spcPts val="0"/>
              </a:spcAft>
              <a:buSzPts val="1100"/>
              <a:buChar char="-"/>
            </a:pPr>
            <a:r>
              <a:rPr lang="en" sz="1800"/>
              <a:t>B is replaced by E</a:t>
            </a:r>
            <a:endParaRPr sz="1800"/>
          </a:p>
          <a:p>
            <a:pPr marL="457200" lvl="0" indent="-298450" algn="l" rtl="0">
              <a:spcBef>
                <a:spcPts val="0"/>
              </a:spcBef>
              <a:spcAft>
                <a:spcPts val="0"/>
              </a:spcAft>
              <a:buSzPts val="1100"/>
              <a:buChar char="-"/>
            </a:pPr>
            <a:r>
              <a:rPr lang="en" sz="1800"/>
              <a:t>C is replaced by F</a:t>
            </a:r>
            <a:endParaRPr sz="1800"/>
          </a:p>
          <a:p>
            <a:pPr marL="457200" lvl="0" indent="-298450" algn="l" rtl="0">
              <a:spcBef>
                <a:spcPts val="0"/>
              </a:spcBef>
              <a:spcAft>
                <a:spcPts val="0"/>
              </a:spcAft>
              <a:buSzPts val="1100"/>
              <a:buChar char="-"/>
            </a:pPr>
            <a:r>
              <a:rPr lang="en" sz="1800"/>
              <a:t>…</a:t>
            </a:r>
            <a:endParaRPr sz="1800"/>
          </a:p>
          <a:p>
            <a:pPr marL="457200" lvl="0" indent="-298450" algn="l" rtl="0">
              <a:spcBef>
                <a:spcPts val="0"/>
              </a:spcBef>
              <a:spcAft>
                <a:spcPts val="0"/>
              </a:spcAft>
              <a:buSzPts val="1100"/>
              <a:buChar char="-"/>
            </a:pPr>
            <a:r>
              <a:rPr lang="en" sz="1800"/>
              <a:t>Y is replaced by B</a:t>
            </a:r>
            <a:endParaRPr sz="1800"/>
          </a:p>
          <a:p>
            <a:pPr marL="457200" lvl="0" indent="-342900" algn="l" rtl="0">
              <a:spcBef>
                <a:spcPts val="0"/>
              </a:spcBef>
              <a:spcAft>
                <a:spcPts val="0"/>
              </a:spcAft>
              <a:buSzPts val="1800"/>
              <a:buChar char="-"/>
            </a:pPr>
            <a:r>
              <a:rPr lang="en" sz="1800"/>
              <a:t>Z is replaced by C</a:t>
            </a:r>
            <a:endParaRPr sz="1800"/>
          </a:p>
        </p:txBody>
      </p:sp>
      <p:pic>
        <p:nvPicPr>
          <p:cNvPr id="338" name="Google Shape;338;p43"/>
          <p:cNvPicPr preferRelativeResize="0"/>
          <p:nvPr/>
        </p:nvPicPr>
        <p:blipFill>
          <a:blip r:embed="rId3">
            <a:alphaModFix/>
          </a:blip>
          <a:stretch>
            <a:fillRect/>
          </a:stretch>
        </p:blipFill>
        <p:spPr>
          <a:xfrm>
            <a:off x="5309250" y="1204950"/>
            <a:ext cx="3423426" cy="1793875"/>
          </a:xfrm>
          <a:prstGeom prst="rect">
            <a:avLst/>
          </a:prstGeom>
          <a:noFill/>
          <a:ln>
            <a:noFill/>
          </a:ln>
        </p:spPr>
      </p:pic>
      <p:sp>
        <p:nvSpPr>
          <p:cNvPr id="339" name="Google Shape;339;p43"/>
          <p:cNvSpPr txBox="1">
            <a:spLocks noGrp="1"/>
          </p:cNvSpPr>
          <p:nvPr>
            <p:ph type="body" idx="1"/>
          </p:nvPr>
        </p:nvSpPr>
        <p:spPr>
          <a:xfrm>
            <a:off x="7905499" y="3137226"/>
            <a:ext cx="886500" cy="270900"/>
          </a:xfrm>
          <a:prstGeom prst="rect">
            <a:avLst/>
          </a:prstGeom>
        </p:spPr>
        <p:txBody>
          <a:bodyPr spcFirstLastPara="1" wrap="square" lIns="68575" tIns="34275" rIns="68575" bIns="34275" anchor="t" anchorCtr="0">
            <a:normAutofit fontScale="92500" lnSpcReduction="20000"/>
          </a:bodyPr>
          <a:lstStyle/>
          <a:p>
            <a:pPr marL="0" lvl="0" indent="0" algn="l" rtl="0">
              <a:spcBef>
                <a:spcPts val="800"/>
              </a:spcBef>
              <a:spcAft>
                <a:spcPts val="0"/>
              </a:spcAft>
              <a:buNone/>
            </a:pPr>
            <a:r>
              <a:rPr lang="en" sz="1000" u="sng">
                <a:solidFill>
                  <a:schemeClr val="hlink"/>
                </a:solidFill>
                <a:hlinkClick r:id="rId4"/>
              </a:rPr>
              <a:t>Image source</a:t>
            </a:r>
            <a:endParaRPr sz="1000"/>
          </a:p>
        </p:txBody>
      </p:sp>
      <p:sp>
        <p:nvSpPr>
          <p:cNvPr id="340" name="Google Shape;340;p43"/>
          <p:cNvSpPr txBox="1"/>
          <p:nvPr/>
        </p:nvSpPr>
        <p:spPr>
          <a:xfrm>
            <a:off x="3673125" y="3764100"/>
            <a:ext cx="3739500" cy="6156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ourier New"/>
                <a:ea typeface="Courier New"/>
                <a:cs typeface="Courier New"/>
                <a:sym typeface="Courier New"/>
              </a:rPr>
              <a:t>Text:    intro to programming</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Encoded: lqwur wr surjudpplqj</a:t>
            </a:r>
            <a:endParaRPr b="1">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44"/>
          <p:cNvSpPr txBox="1"/>
          <p:nvPr/>
        </p:nvSpPr>
        <p:spPr>
          <a:xfrm>
            <a:off x="595200" y="1509975"/>
            <a:ext cx="7953600" cy="3201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b="1">
                <a:latin typeface="Courier New"/>
                <a:ea typeface="Courier New"/>
                <a:cs typeface="Courier New"/>
                <a:sym typeface="Courier New"/>
              </a:rPr>
              <a:t>def encrypt_simple(text, shift): </a:t>
            </a:r>
            <a:endParaRPr b="1" i="1">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b="1">
                <a:solidFill>
                  <a:srgbClr val="666666"/>
                </a:solidFill>
                <a:latin typeface="Courier New"/>
                <a:ea typeface="Courier New"/>
                <a:cs typeface="Courier New"/>
                <a:sym typeface="Courier New"/>
              </a:rPr>
              <a:t>  # text: Input string. Assumption: Only lowercase letters, no space</a:t>
            </a:r>
            <a:endParaRPr b="1">
              <a:solidFill>
                <a:srgbClr val="666666"/>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b="1">
                <a:solidFill>
                  <a:srgbClr val="666666"/>
                </a:solidFill>
                <a:latin typeface="Courier New"/>
                <a:ea typeface="Courier New"/>
                <a:cs typeface="Courier New"/>
                <a:sym typeface="Courier New"/>
              </a:rPr>
              <a:t>  # shift: Integer between 0 to 25</a:t>
            </a:r>
            <a:endParaRPr b="1">
              <a:solidFill>
                <a:srgbClr val="666666"/>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b="1">
                <a:latin typeface="Courier New"/>
                <a:ea typeface="Courier New"/>
                <a:cs typeface="Courier New"/>
                <a:sym typeface="Courier New"/>
              </a:rPr>
              <a:t>  </a:t>
            </a:r>
            <a:r>
              <a:rPr lang="en" b="1">
                <a:solidFill>
                  <a:schemeClr val="dk1"/>
                </a:solidFill>
                <a:latin typeface="Courier New"/>
                <a:ea typeface="Courier New"/>
                <a:cs typeface="Courier New"/>
                <a:sym typeface="Courier New"/>
              </a:rPr>
              <a:t>result = ""</a:t>
            </a:r>
            <a:r>
              <a:rPr lang="en" b="1">
                <a:solidFill>
                  <a:srgbClr val="666666"/>
                </a:solidFill>
                <a:latin typeface="Courier New"/>
                <a:ea typeface="Courier New"/>
                <a:cs typeface="Courier New"/>
                <a:sym typeface="Courier New"/>
              </a:rPr>
              <a:t> # String to store the final result after encryption</a:t>
            </a:r>
            <a:endParaRPr b="1">
              <a:solidFill>
                <a:srgbClr val="666666"/>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b="1">
              <a:solidFill>
                <a:srgbClr val="666666"/>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b="1">
                <a:solidFill>
                  <a:schemeClr val="dk1"/>
                </a:solidFill>
                <a:latin typeface="Courier New"/>
                <a:ea typeface="Courier New"/>
                <a:cs typeface="Courier New"/>
                <a:sym typeface="Courier New"/>
              </a:rPr>
              <a:t>  </a:t>
            </a:r>
            <a:r>
              <a:rPr lang="en" b="1">
                <a:solidFill>
                  <a:srgbClr val="666666"/>
                </a:solidFill>
                <a:latin typeface="Courier New"/>
                <a:ea typeface="Courier New"/>
                <a:cs typeface="Courier New"/>
                <a:sym typeface="Courier New"/>
              </a:rPr>
              <a:t># Traverse the string character by character and compute replacement</a:t>
            </a:r>
            <a:r>
              <a:rPr lang="en" b="1">
                <a:solidFill>
                  <a:schemeClr val="dk1"/>
                </a:solidFill>
                <a:latin typeface="Courier New"/>
                <a:ea typeface="Courier New"/>
                <a:cs typeface="Courier New"/>
                <a:sym typeface="Courier New"/>
              </a:rPr>
              <a:t> </a:t>
            </a:r>
            <a:endParaRPr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b="1">
                <a:solidFill>
                  <a:schemeClr val="dk1"/>
                </a:solidFill>
                <a:latin typeface="Courier New"/>
                <a:ea typeface="Courier New"/>
                <a:cs typeface="Courier New"/>
                <a:sym typeface="Courier New"/>
              </a:rPr>
              <a:t>  for letter in text[:]:</a:t>
            </a:r>
            <a:endParaRPr b="1">
              <a:solidFill>
                <a:schemeClr val="dk1"/>
              </a:solidFill>
              <a:latin typeface="Courier New"/>
              <a:ea typeface="Courier New"/>
              <a:cs typeface="Courier New"/>
              <a:sym typeface="Courier New"/>
            </a:endParaRPr>
          </a:p>
          <a:p>
            <a:pPr marL="0" lvl="0" indent="457200" algn="l" rtl="0">
              <a:spcBef>
                <a:spcPts val="0"/>
              </a:spcBef>
              <a:spcAft>
                <a:spcPts val="0"/>
              </a:spcAft>
              <a:buClr>
                <a:schemeClr val="dk1"/>
              </a:buClr>
              <a:buSzPts val="1100"/>
              <a:buFont typeface="Arial"/>
              <a:buNone/>
            </a:pPr>
            <a:endParaRPr b="1">
              <a:solidFill>
                <a:srgbClr val="666666"/>
              </a:solidFill>
              <a:latin typeface="Courier New"/>
              <a:ea typeface="Courier New"/>
              <a:cs typeface="Courier New"/>
              <a:sym typeface="Courier New"/>
            </a:endParaRPr>
          </a:p>
          <a:p>
            <a:pPr marL="0" lvl="0" indent="457200" algn="l" rtl="0">
              <a:spcBef>
                <a:spcPts val="0"/>
              </a:spcBef>
              <a:spcAft>
                <a:spcPts val="0"/>
              </a:spcAft>
              <a:buClr>
                <a:schemeClr val="dk1"/>
              </a:buClr>
              <a:buSzPts val="1100"/>
              <a:buFont typeface="Arial"/>
              <a:buNone/>
            </a:pPr>
            <a:r>
              <a:rPr lang="en" b="1">
                <a:solidFill>
                  <a:schemeClr val="dk1"/>
                </a:solidFill>
                <a:latin typeface="Courier New"/>
                <a:ea typeface="Courier New"/>
                <a:cs typeface="Courier New"/>
                <a:sym typeface="Courier New"/>
              </a:rPr>
              <a:t>pos = ord(letter) - ord('a')</a:t>
            </a:r>
            <a:r>
              <a:rPr lang="en" b="1">
                <a:solidFill>
                  <a:srgbClr val="666666"/>
                </a:solidFill>
                <a:latin typeface="Courier New"/>
                <a:ea typeface="Courier New"/>
                <a:cs typeface="Courier New"/>
                <a:sym typeface="Courier New"/>
              </a:rPr>
              <a:t> # Get position of letter in alphabets</a:t>
            </a:r>
            <a:endParaRPr b="1">
              <a:solidFill>
                <a:srgbClr val="666666"/>
              </a:solidFill>
              <a:latin typeface="Courier New"/>
              <a:ea typeface="Courier New"/>
              <a:cs typeface="Courier New"/>
              <a:sym typeface="Courier New"/>
            </a:endParaRPr>
          </a:p>
          <a:p>
            <a:pPr marL="0" lvl="0" indent="457200" algn="l" rtl="0">
              <a:spcBef>
                <a:spcPts val="0"/>
              </a:spcBef>
              <a:spcAft>
                <a:spcPts val="0"/>
              </a:spcAft>
              <a:buClr>
                <a:schemeClr val="dk1"/>
              </a:buClr>
              <a:buSzPts val="1100"/>
              <a:buFont typeface="Arial"/>
              <a:buNone/>
            </a:pPr>
            <a:r>
              <a:rPr lang="en" b="1">
                <a:solidFill>
                  <a:schemeClr val="dk1"/>
                </a:solidFill>
                <a:latin typeface="Courier New"/>
                <a:ea typeface="Courier New"/>
                <a:cs typeface="Courier New"/>
                <a:sym typeface="Courier New"/>
              </a:rPr>
              <a:t>new_pos = (pos+shift)%26</a:t>
            </a:r>
            <a:r>
              <a:rPr lang="en" b="1">
                <a:solidFill>
                  <a:srgbClr val="666666"/>
                </a:solidFill>
                <a:latin typeface="Courier New"/>
                <a:ea typeface="Courier New"/>
                <a:cs typeface="Courier New"/>
                <a:sym typeface="Courier New"/>
              </a:rPr>
              <a:t> # Compute shift for letter</a:t>
            </a:r>
            <a:endParaRPr b="1">
              <a:solidFill>
                <a:srgbClr val="666666"/>
              </a:solidFill>
              <a:latin typeface="Courier New"/>
              <a:ea typeface="Courier New"/>
              <a:cs typeface="Courier New"/>
              <a:sym typeface="Courier New"/>
            </a:endParaRPr>
          </a:p>
          <a:p>
            <a:pPr marL="0" lvl="0" indent="457200" algn="l" rtl="0">
              <a:spcBef>
                <a:spcPts val="0"/>
              </a:spcBef>
              <a:spcAft>
                <a:spcPts val="0"/>
              </a:spcAft>
              <a:buClr>
                <a:schemeClr val="dk1"/>
              </a:buClr>
              <a:buSzPts val="1100"/>
              <a:buFont typeface="Arial"/>
              <a:buNone/>
            </a:pPr>
            <a:r>
              <a:rPr lang="en" b="1">
                <a:solidFill>
                  <a:schemeClr val="dk1"/>
                </a:solidFill>
                <a:latin typeface="Courier New"/>
                <a:ea typeface="Courier New"/>
                <a:cs typeface="Courier New"/>
                <a:sym typeface="Courier New"/>
              </a:rPr>
              <a:t>replace = chr( new_pos + ord('a') )</a:t>
            </a:r>
            <a:r>
              <a:rPr lang="en" b="1">
                <a:solidFill>
                  <a:srgbClr val="666666"/>
                </a:solidFill>
                <a:latin typeface="Courier New"/>
                <a:ea typeface="Courier New"/>
                <a:cs typeface="Courier New"/>
                <a:sym typeface="Courier New"/>
              </a:rPr>
              <a:t> # Replacement letter</a:t>
            </a:r>
            <a:endParaRPr b="1">
              <a:solidFill>
                <a:srgbClr val="666666"/>
              </a:solidFill>
              <a:latin typeface="Courier New"/>
              <a:ea typeface="Courier New"/>
              <a:cs typeface="Courier New"/>
              <a:sym typeface="Courier New"/>
            </a:endParaRPr>
          </a:p>
          <a:p>
            <a:pPr marL="0" lvl="0" indent="457200" algn="l" rtl="0">
              <a:spcBef>
                <a:spcPts val="0"/>
              </a:spcBef>
              <a:spcAft>
                <a:spcPts val="0"/>
              </a:spcAft>
              <a:buClr>
                <a:schemeClr val="dk1"/>
              </a:buClr>
              <a:buSzPts val="1100"/>
              <a:buFont typeface="Arial"/>
              <a:buNone/>
            </a:pPr>
            <a:r>
              <a:rPr lang="en" b="1">
                <a:solidFill>
                  <a:schemeClr val="dk1"/>
                </a:solidFill>
                <a:latin typeface="Courier New"/>
                <a:ea typeface="Courier New"/>
                <a:cs typeface="Courier New"/>
                <a:sym typeface="Courier New"/>
              </a:rPr>
              <a:t>result += replace </a:t>
            </a:r>
            <a:r>
              <a:rPr lang="en" b="1">
                <a:solidFill>
                  <a:srgbClr val="666666"/>
                </a:solidFill>
                <a:latin typeface="Courier New"/>
                <a:ea typeface="Courier New"/>
                <a:cs typeface="Courier New"/>
                <a:sym typeface="Courier New"/>
              </a:rPr>
              <a:t>  </a:t>
            </a:r>
            <a:endParaRPr b="1">
              <a:solidFill>
                <a:srgbClr val="666666"/>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b="1">
              <a:solidFill>
                <a:srgbClr val="666666"/>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b="1">
                <a:solidFill>
                  <a:srgbClr val="666666"/>
                </a:solidFill>
                <a:latin typeface="Courier New"/>
                <a:ea typeface="Courier New"/>
                <a:cs typeface="Courier New"/>
                <a:sym typeface="Courier New"/>
              </a:rPr>
              <a:t>  return result</a:t>
            </a:r>
            <a:endParaRPr b="1">
              <a:latin typeface="Courier New"/>
              <a:ea typeface="Courier New"/>
              <a:cs typeface="Courier New"/>
              <a:sym typeface="Courier New"/>
            </a:endParaRPr>
          </a:p>
        </p:txBody>
      </p:sp>
      <p:sp>
        <p:nvSpPr>
          <p:cNvPr id="346" name="Google Shape;346;p44"/>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Method 1 - Simple method</a:t>
            </a:r>
            <a:endParaRPr/>
          </a:p>
        </p:txBody>
      </p:sp>
      <p:sp>
        <p:nvSpPr>
          <p:cNvPr id="347" name="Google Shape;347;p44"/>
          <p:cNvSpPr txBox="1"/>
          <p:nvPr/>
        </p:nvSpPr>
        <p:spPr>
          <a:xfrm>
            <a:off x="451800" y="986350"/>
            <a:ext cx="8240400" cy="4311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600">
                <a:latin typeface="Calibri"/>
                <a:ea typeface="Calibri"/>
                <a:cs typeface="Calibri"/>
                <a:sym typeface="Calibri"/>
              </a:rPr>
              <a:t>Idea: Traverse the input string and compute the replacement letter individually for each character. </a:t>
            </a:r>
            <a:endParaRPr sz="1600">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45"/>
          <p:cNvSpPr txBox="1"/>
          <p:nvPr/>
        </p:nvSpPr>
        <p:spPr>
          <a:xfrm>
            <a:off x="595200" y="1558749"/>
            <a:ext cx="7953600" cy="30477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b="1">
                <a:latin typeface="Courier New"/>
                <a:ea typeface="Courier New"/>
                <a:cs typeface="Courier New"/>
                <a:sym typeface="Courier New"/>
              </a:rPr>
              <a:t>def encrypt_list(text, shift):</a:t>
            </a:r>
            <a:endParaRPr sz="1300" b="1" i="1">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300" b="1">
                <a:latin typeface="Courier New"/>
                <a:ea typeface="Courier New"/>
                <a:cs typeface="Courier New"/>
                <a:sym typeface="Courier New"/>
              </a:rPr>
              <a:t>  </a:t>
            </a:r>
            <a:r>
              <a:rPr lang="en" sz="1300" b="1">
                <a:solidFill>
                  <a:srgbClr val="666666"/>
                </a:solidFill>
                <a:latin typeface="Courier New"/>
                <a:ea typeface="Courier New"/>
                <a:cs typeface="Courier New"/>
                <a:sym typeface="Courier New"/>
              </a:rPr>
              <a:t># text: Input string. Assumption: Only lowercase letters, no space</a:t>
            </a:r>
            <a:endParaRPr sz="1300" b="1">
              <a:solidFill>
                <a:srgbClr val="666666"/>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300" b="1">
                <a:solidFill>
                  <a:srgbClr val="666666"/>
                </a:solidFill>
                <a:latin typeface="Courier New"/>
                <a:ea typeface="Courier New"/>
                <a:cs typeface="Courier New"/>
                <a:sym typeface="Courier New"/>
              </a:rPr>
              <a:t>  # shift: Integer between 0 to 25</a:t>
            </a:r>
            <a:endParaRPr sz="1300" b="1">
              <a:solidFill>
                <a:srgbClr val="666666"/>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latin typeface="Courier New"/>
              <a:ea typeface="Courier New"/>
              <a:cs typeface="Courier New"/>
              <a:sym typeface="Courier New"/>
            </a:endParaRPr>
          </a:p>
          <a:p>
            <a:pPr marL="171450" lvl="0" indent="0" algn="l" rtl="0">
              <a:spcBef>
                <a:spcPts val="0"/>
              </a:spcBef>
              <a:spcAft>
                <a:spcPts val="0"/>
              </a:spcAft>
              <a:buClr>
                <a:schemeClr val="dk1"/>
              </a:buClr>
              <a:buSzPts val="1100"/>
              <a:buFont typeface="Arial"/>
              <a:buNone/>
            </a:pPr>
            <a:r>
              <a:rPr lang="en" sz="1300" b="1">
                <a:solidFill>
                  <a:srgbClr val="FF0000"/>
                </a:solidFill>
                <a:latin typeface="Courier New"/>
                <a:ea typeface="Courier New"/>
                <a:cs typeface="Courier New"/>
                <a:sym typeface="Courier New"/>
              </a:rPr>
              <a:t>alphabet = ['a','b','c','d', ..... , 'w','x','y','z']</a:t>
            </a:r>
            <a:endParaRPr sz="1300" b="1">
              <a:solidFill>
                <a:srgbClr val="FF0000"/>
              </a:solidFill>
              <a:latin typeface="Courier New"/>
              <a:ea typeface="Courier New"/>
              <a:cs typeface="Courier New"/>
              <a:sym typeface="Courier New"/>
            </a:endParaRPr>
          </a:p>
          <a:p>
            <a:pPr marL="171450" lvl="0" indent="0" algn="l" rtl="0">
              <a:spcBef>
                <a:spcPts val="0"/>
              </a:spcBef>
              <a:spcAft>
                <a:spcPts val="0"/>
              </a:spcAft>
              <a:buClr>
                <a:schemeClr val="dk1"/>
              </a:buClr>
              <a:buSzPts val="1100"/>
              <a:buFont typeface="Arial"/>
              <a:buNone/>
            </a:pPr>
            <a:r>
              <a:rPr lang="en" sz="1300" b="1">
                <a:solidFill>
                  <a:srgbClr val="FF0000"/>
                </a:solidFill>
                <a:latin typeface="Courier New"/>
                <a:ea typeface="Courier New"/>
                <a:cs typeface="Courier New"/>
                <a:sym typeface="Courier New"/>
              </a:rPr>
              <a:t>alphabet = cut_and_paste(alphabet, shift) </a:t>
            </a:r>
            <a:endParaRPr sz="1300" b="1">
              <a:solidFill>
                <a:srgbClr val="FF0000"/>
              </a:solidFill>
              <a:latin typeface="Courier New"/>
              <a:ea typeface="Courier New"/>
              <a:cs typeface="Courier New"/>
              <a:sym typeface="Courier New"/>
            </a:endParaRPr>
          </a:p>
          <a:p>
            <a:pPr marL="171450" lvl="0" indent="0" algn="l" rtl="0">
              <a:spcBef>
                <a:spcPts val="0"/>
              </a:spcBef>
              <a:spcAft>
                <a:spcPts val="0"/>
              </a:spcAft>
              <a:buClr>
                <a:schemeClr val="dk1"/>
              </a:buClr>
              <a:buSzPts val="1100"/>
              <a:buFont typeface="Arial"/>
              <a:buNone/>
            </a:pPr>
            <a:r>
              <a:rPr lang="en" sz="1300" b="1">
                <a:solidFill>
                  <a:srgbClr val="666666"/>
                </a:solidFill>
                <a:latin typeface="Courier New"/>
                <a:ea typeface="Courier New"/>
                <a:cs typeface="Courier New"/>
                <a:sym typeface="Courier New"/>
              </a:rPr>
              <a:t># If shift=3, alphabet becomes = ['d','e','f','g', ..... , 'z','a','b','c']</a:t>
            </a:r>
            <a:endParaRPr sz="1300" b="1">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300" b="1">
                <a:latin typeface="Courier New"/>
                <a:ea typeface="Courier New"/>
                <a:cs typeface="Courier New"/>
                <a:sym typeface="Courier New"/>
              </a:rPr>
              <a:t>  </a:t>
            </a:r>
            <a:r>
              <a:rPr lang="en" b="1">
                <a:solidFill>
                  <a:schemeClr val="dk1"/>
                </a:solidFill>
                <a:latin typeface="Courier New"/>
                <a:ea typeface="Courier New"/>
                <a:cs typeface="Courier New"/>
                <a:sym typeface="Courier New"/>
              </a:rPr>
              <a:t>result = ""</a:t>
            </a:r>
            <a:r>
              <a:rPr lang="en" b="1">
                <a:solidFill>
                  <a:srgbClr val="666666"/>
                </a:solidFill>
                <a:latin typeface="Courier New"/>
                <a:ea typeface="Courier New"/>
                <a:cs typeface="Courier New"/>
                <a:sym typeface="Courier New"/>
              </a:rPr>
              <a:t> # String to store the final result after encryption</a:t>
            </a:r>
            <a:endParaRPr b="1">
              <a:solidFill>
                <a:srgbClr val="666666"/>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300" b="1">
                <a:latin typeface="Courier New"/>
                <a:ea typeface="Courier New"/>
                <a:cs typeface="Courier New"/>
                <a:sym typeface="Courier New"/>
              </a:rPr>
              <a:t>  for letter </a:t>
            </a:r>
            <a:r>
              <a:rPr lang="en" b="1">
                <a:solidFill>
                  <a:schemeClr val="dk1"/>
                </a:solidFill>
                <a:latin typeface="Courier New"/>
                <a:ea typeface="Courier New"/>
                <a:cs typeface="Courier New"/>
                <a:sym typeface="Courier New"/>
              </a:rPr>
              <a:t>in text[:]</a:t>
            </a:r>
            <a:r>
              <a:rPr lang="en" sz="1300" b="1">
                <a:latin typeface="Courier New"/>
                <a:ea typeface="Courier New"/>
                <a:cs typeface="Courier New"/>
                <a:sym typeface="Courier New"/>
              </a:rPr>
              <a:t>:</a:t>
            </a:r>
            <a:endParaRPr sz="1300" b="1" i="1">
              <a:solidFill>
                <a:srgbClr val="666666"/>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300" b="1">
                <a:latin typeface="Courier New"/>
                <a:ea typeface="Courier New"/>
                <a:cs typeface="Courier New"/>
                <a:sym typeface="Courier New"/>
              </a:rPr>
              <a:t>  	encrypted_letter = alphabet[</a:t>
            </a:r>
            <a:r>
              <a:rPr lang="en" sz="1300" b="1">
                <a:solidFill>
                  <a:schemeClr val="dk1"/>
                </a:solidFill>
                <a:latin typeface="Courier New"/>
                <a:ea typeface="Courier New"/>
                <a:cs typeface="Courier New"/>
                <a:sym typeface="Courier New"/>
              </a:rPr>
              <a:t>ord(letter) - ord('a')</a:t>
            </a:r>
            <a:r>
              <a:rPr lang="en" sz="1300" b="1">
                <a:latin typeface="Courier New"/>
                <a:ea typeface="Courier New"/>
                <a:cs typeface="Courier New"/>
                <a:sym typeface="Courier New"/>
              </a:rPr>
              <a:t>]   </a:t>
            </a:r>
            <a:endParaRPr sz="1300" b="1">
              <a:latin typeface="Courier New"/>
              <a:ea typeface="Courier New"/>
              <a:cs typeface="Courier New"/>
              <a:sym typeface="Courier New"/>
            </a:endParaRPr>
          </a:p>
          <a:p>
            <a:pPr marL="0" lvl="0" indent="457200" algn="l" rtl="0">
              <a:spcBef>
                <a:spcPts val="0"/>
              </a:spcBef>
              <a:spcAft>
                <a:spcPts val="0"/>
              </a:spcAft>
              <a:buClr>
                <a:schemeClr val="dk1"/>
              </a:buClr>
              <a:buSzPts val="1100"/>
              <a:buFont typeface="Arial"/>
              <a:buNone/>
            </a:pPr>
            <a:r>
              <a:rPr lang="en" b="1">
                <a:solidFill>
                  <a:schemeClr val="dk1"/>
                </a:solidFill>
                <a:latin typeface="Courier New"/>
                <a:ea typeface="Courier New"/>
                <a:cs typeface="Courier New"/>
                <a:sym typeface="Courier New"/>
              </a:rPr>
              <a:t>result += </a:t>
            </a:r>
            <a:r>
              <a:rPr lang="en" sz="1300" b="1">
                <a:solidFill>
                  <a:schemeClr val="dk1"/>
                </a:solidFill>
                <a:latin typeface="Courier New"/>
                <a:ea typeface="Courier New"/>
                <a:cs typeface="Courier New"/>
                <a:sym typeface="Courier New"/>
              </a:rPr>
              <a:t>encrypted_letter</a:t>
            </a:r>
            <a:r>
              <a:rPr lang="en" b="1">
                <a:solidFill>
                  <a:srgbClr val="666666"/>
                </a:solidFill>
                <a:latin typeface="Courier New"/>
                <a:ea typeface="Courier New"/>
                <a:cs typeface="Courier New"/>
                <a:sym typeface="Courier New"/>
              </a:rPr>
              <a:t> </a:t>
            </a:r>
            <a:endParaRPr sz="1300" b="1">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300" b="1">
                <a:latin typeface="Courier New"/>
                <a:ea typeface="Courier New"/>
                <a:cs typeface="Courier New"/>
                <a:sym typeface="Courier New"/>
              </a:rPr>
              <a:t>  </a:t>
            </a:r>
            <a:r>
              <a:rPr lang="en" b="1">
                <a:solidFill>
                  <a:srgbClr val="666666"/>
                </a:solidFill>
                <a:latin typeface="Courier New"/>
                <a:ea typeface="Courier New"/>
                <a:cs typeface="Courier New"/>
                <a:sym typeface="Courier New"/>
              </a:rPr>
              <a:t>return result</a:t>
            </a:r>
            <a:endParaRPr sz="1300" b="1">
              <a:latin typeface="Courier New"/>
              <a:ea typeface="Courier New"/>
              <a:cs typeface="Courier New"/>
              <a:sym typeface="Courier New"/>
            </a:endParaRPr>
          </a:p>
        </p:txBody>
      </p:sp>
      <p:sp>
        <p:nvSpPr>
          <p:cNvPr id="353" name="Google Shape;353;p45"/>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Method 2 - Using list</a:t>
            </a:r>
            <a:endParaRPr/>
          </a:p>
        </p:txBody>
      </p:sp>
      <p:sp>
        <p:nvSpPr>
          <p:cNvPr id="354" name="Google Shape;354;p45"/>
          <p:cNvSpPr txBox="1"/>
          <p:nvPr/>
        </p:nvSpPr>
        <p:spPr>
          <a:xfrm>
            <a:off x="624750" y="955275"/>
            <a:ext cx="7894500" cy="4464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700">
                <a:latin typeface="Calibri"/>
                <a:ea typeface="Calibri"/>
                <a:cs typeface="Calibri"/>
                <a:sym typeface="Calibri"/>
              </a:rPr>
              <a:t>Idea: Cut off the shifted part of the alphabet list from the front, and paste it to the back</a:t>
            </a:r>
            <a:endParaRPr sz="1700">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6"/>
          <p:cNvSpPr txBox="1"/>
          <p:nvPr/>
        </p:nvSpPr>
        <p:spPr>
          <a:xfrm>
            <a:off x="595200" y="1459825"/>
            <a:ext cx="7953600" cy="4448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b="1">
                <a:latin typeface="Courier New"/>
                <a:ea typeface="Courier New"/>
                <a:cs typeface="Courier New"/>
                <a:sym typeface="Courier New"/>
              </a:rPr>
              <a:t>def encrypt_dict(text, shift):</a:t>
            </a:r>
            <a:endParaRPr b="1">
              <a:latin typeface="Courier New"/>
              <a:ea typeface="Courier New"/>
              <a:cs typeface="Courier New"/>
              <a:sym typeface="Courier New"/>
            </a:endParaRPr>
          </a:p>
          <a:p>
            <a:pPr marL="0" lvl="0" indent="457200" algn="l" rtl="0">
              <a:spcBef>
                <a:spcPts val="0"/>
              </a:spcBef>
              <a:spcAft>
                <a:spcPts val="0"/>
              </a:spcAft>
              <a:buClr>
                <a:schemeClr val="dk1"/>
              </a:buClr>
              <a:buSzPts val="1100"/>
              <a:buFont typeface="Arial"/>
              <a:buNone/>
            </a:pPr>
            <a:r>
              <a:rPr lang="en" b="1">
                <a:solidFill>
                  <a:srgbClr val="666666"/>
                </a:solidFill>
                <a:latin typeface="Courier New"/>
                <a:ea typeface="Courier New"/>
                <a:cs typeface="Courier New"/>
                <a:sym typeface="Courier New"/>
              </a:rPr>
              <a:t># text: Input string. Assumption: Only lowercase letters, no space</a:t>
            </a:r>
            <a:endParaRPr b="1">
              <a:solidFill>
                <a:srgbClr val="666666"/>
              </a:solidFill>
              <a:latin typeface="Courier New"/>
              <a:ea typeface="Courier New"/>
              <a:cs typeface="Courier New"/>
              <a:sym typeface="Courier New"/>
            </a:endParaRPr>
          </a:p>
          <a:p>
            <a:pPr marL="0" lvl="0" indent="457200" algn="l" rtl="0">
              <a:spcBef>
                <a:spcPts val="0"/>
              </a:spcBef>
              <a:spcAft>
                <a:spcPts val="0"/>
              </a:spcAft>
              <a:buClr>
                <a:schemeClr val="dk1"/>
              </a:buClr>
              <a:buSzPts val="1100"/>
              <a:buFont typeface="Arial"/>
              <a:buNone/>
            </a:pPr>
            <a:r>
              <a:rPr lang="en" b="1">
                <a:solidFill>
                  <a:srgbClr val="666666"/>
                </a:solidFill>
                <a:latin typeface="Courier New"/>
                <a:ea typeface="Courier New"/>
                <a:cs typeface="Courier New"/>
                <a:sym typeface="Courier New"/>
              </a:rPr>
              <a:t># shift: Integer between 0 to 25</a:t>
            </a:r>
            <a:endParaRPr b="1">
              <a:solidFill>
                <a:srgbClr val="666666"/>
              </a:solidFill>
              <a:latin typeface="Courier New"/>
              <a:ea typeface="Courier New"/>
              <a:cs typeface="Courier New"/>
              <a:sym typeface="Courier New"/>
            </a:endParaRPr>
          </a:p>
          <a:p>
            <a:pPr marL="0" lvl="0" indent="457200" algn="l" rtl="0">
              <a:spcBef>
                <a:spcPts val="0"/>
              </a:spcBef>
              <a:spcAft>
                <a:spcPts val="0"/>
              </a:spcAft>
              <a:buClr>
                <a:schemeClr val="dk1"/>
              </a:buClr>
              <a:buSzPts val="1100"/>
              <a:buFont typeface="Arial"/>
              <a:buNone/>
            </a:pPr>
            <a:r>
              <a:rPr lang="en" b="1">
                <a:solidFill>
                  <a:srgbClr val="666666"/>
                </a:solidFill>
                <a:latin typeface="Courier New"/>
                <a:ea typeface="Courier New"/>
                <a:cs typeface="Courier New"/>
                <a:sym typeface="Courier New"/>
              </a:rPr>
              <a:t># Create a dictionary. If shift=3, mapping = {</a:t>
            </a:r>
            <a:r>
              <a:rPr lang="en" sz="1300" b="1">
                <a:solidFill>
                  <a:srgbClr val="666666"/>
                </a:solidFill>
                <a:latin typeface="Courier New"/>
                <a:ea typeface="Courier New"/>
                <a:cs typeface="Courier New"/>
                <a:sym typeface="Courier New"/>
              </a:rPr>
              <a:t>'</a:t>
            </a:r>
            <a:r>
              <a:rPr lang="en" b="1">
                <a:solidFill>
                  <a:srgbClr val="666666"/>
                </a:solidFill>
                <a:latin typeface="Courier New"/>
                <a:ea typeface="Courier New"/>
                <a:cs typeface="Courier New"/>
                <a:sym typeface="Courier New"/>
              </a:rPr>
              <a:t>a</a:t>
            </a:r>
            <a:r>
              <a:rPr lang="en" sz="1300" b="1">
                <a:solidFill>
                  <a:srgbClr val="666666"/>
                </a:solidFill>
                <a:latin typeface="Courier New"/>
                <a:ea typeface="Courier New"/>
                <a:cs typeface="Courier New"/>
                <a:sym typeface="Courier New"/>
              </a:rPr>
              <a:t>'</a:t>
            </a:r>
            <a:r>
              <a:rPr lang="en" b="1">
                <a:solidFill>
                  <a:srgbClr val="666666"/>
                </a:solidFill>
                <a:latin typeface="Courier New"/>
                <a:ea typeface="Courier New"/>
                <a:cs typeface="Courier New"/>
                <a:sym typeface="Courier New"/>
              </a:rPr>
              <a:t>:</a:t>
            </a:r>
            <a:r>
              <a:rPr lang="en" sz="1300" b="1">
                <a:solidFill>
                  <a:srgbClr val="666666"/>
                </a:solidFill>
                <a:latin typeface="Courier New"/>
                <a:ea typeface="Courier New"/>
                <a:cs typeface="Courier New"/>
                <a:sym typeface="Courier New"/>
              </a:rPr>
              <a:t>'</a:t>
            </a:r>
            <a:r>
              <a:rPr lang="en" b="1">
                <a:solidFill>
                  <a:srgbClr val="666666"/>
                </a:solidFill>
                <a:latin typeface="Courier New"/>
                <a:ea typeface="Courier New"/>
                <a:cs typeface="Courier New"/>
                <a:sym typeface="Courier New"/>
              </a:rPr>
              <a:t>d</a:t>
            </a:r>
            <a:r>
              <a:rPr lang="en" sz="1300" b="1">
                <a:solidFill>
                  <a:srgbClr val="666666"/>
                </a:solidFill>
                <a:latin typeface="Courier New"/>
                <a:ea typeface="Courier New"/>
                <a:cs typeface="Courier New"/>
                <a:sym typeface="Courier New"/>
              </a:rPr>
              <a:t>'</a:t>
            </a:r>
            <a:r>
              <a:rPr lang="en" b="1">
                <a:solidFill>
                  <a:srgbClr val="666666"/>
                </a:solidFill>
                <a:latin typeface="Courier New"/>
                <a:ea typeface="Courier New"/>
                <a:cs typeface="Courier New"/>
                <a:sym typeface="Courier New"/>
              </a:rPr>
              <a:t>, </a:t>
            </a:r>
            <a:r>
              <a:rPr lang="en" sz="1300" b="1">
                <a:solidFill>
                  <a:srgbClr val="666666"/>
                </a:solidFill>
                <a:latin typeface="Courier New"/>
                <a:ea typeface="Courier New"/>
                <a:cs typeface="Courier New"/>
                <a:sym typeface="Courier New"/>
              </a:rPr>
              <a:t>'</a:t>
            </a:r>
            <a:r>
              <a:rPr lang="en" b="1">
                <a:solidFill>
                  <a:srgbClr val="666666"/>
                </a:solidFill>
                <a:latin typeface="Courier New"/>
                <a:ea typeface="Courier New"/>
                <a:cs typeface="Courier New"/>
                <a:sym typeface="Courier New"/>
              </a:rPr>
              <a:t>b</a:t>
            </a:r>
            <a:r>
              <a:rPr lang="en" sz="1300" b="1">
                <a:solidFill>
                  <a:srgbClr val="666666"/>
                </a:solidFill>
                <a:latin typeface="Courier New"/>
                <a:ea typeface="Courier New"/>
                <a:cs typeface="Courier New"/>
                <a:sym typeface="Courier New"/>
              </a:rPr>
              <a:t>'</a:t>
            </a:r>
            <a:r>
              <a:rPr lang="en" b="1">
                <a:solidFill>
                  <a:srgbClr val="666666"/>
                </a:solidFill>
                <a:latin typeface="Courier New"/>
                <a:ea typeface="Courier New"/>
                <a:cs typeface="Courier New"/>
                <a:sym typeface="Courier New"/>
              </a:rPr>
              <a:t>:</a:t>
            </a:r>
            <a:r>
              <a:rPr lang="en" sz="1300" b="1">
                <a:solidFill>
                  <a:srgbClr val="666666"/>
                </a:solidFill>
                <a:latin typeface="Courier New"/>
                <a:ea typeface="Courier New"/>
                <a:cs typeface="Courier New"/>
                <a:sym typeface="Courier New"/>
              </a:rPr>
              <a:t>'</a:t>
            </a:r>
            <a:r>
              <a:rPr lang="en" b="1">
                <a:solidFill>
                  <a:srgbClr val="666666"/>
                </a:solidFill>
                <a:latin typeface="Courier New"/>
                <a:ea typeface="Courier New"/>
                <a:cs typeface="Courier New"/>
                <a:sym typeface="Courier New"/>
              </a:rPr>
              <a:t>e</a:t>
            </a:r>
            <a:r>
              <a:rPr lang="en" sz="1300" b="1">
                <a:solidFill>
                  <a:srgbClr val="666666"/>
                </a:solidFill>
                <a:latin typeface="Courier New"/>
                <a:ea typeface="Courier New"/>
                <a:cs typeface="Courier New"/>
                <a:sym typeface="Courier New"/>
              </a:rPr>
              <a:t>'</a:t>
            </a:r>
            <a:r>
              <a:rPr lang="en" b="1">
                <a:solidFill>
                  <a:srgbClr val="666666"/>
                </a:solidFill>
                <a:latin typeface="Courier New"/>
                <a:ea typeface="Courier New"/>
                <a:cs typeface="Courier New"/>
                <a:sym typeface="Courier New"/>
              </a:rPr>
              <a:t>... }</a:t>
            </a:r>
            <a:endParaRPr b="1">
              <a:solidFill>
                <a:srgbClr val="666666"/>
              </a:solidFill>
              <a:latin typeface="Courier New"/>
              <a:ea typeface="Courier New"/>
              <a:cs typeface="Courier New"/>
              <a:sym typeface="Courier New"/>
            </a:endParaRPr>
          </a:p>
          <a:p>
            <a:pPr marL="0" lvl="0" indent="457200" algn="l" rtl="0">
              <a:spcBef>
                <a:spcPts val="0"/>
              </a:spcBef>
              <a:spcAft>
                <a:spcPts val="0"/>
              </a:spcAft>
              <a:buClr>
                <a:schemeClr val="dk1"/>
              </a:buClr>
              <a:buSzPts val="1100"/>
              <a:buFont typeface="Arial"/>
              <a:buNone/>
            </a:pPr>
            <a:r>
              <a:rPr lang="en" b="1">
                <a:solidFill>
                  <a:schemeClr val="dk1"/>
                </a:solidFill>
                <a:latin typeface="Courier New"/>
                <a:ea typeface="Courier New"/>
                <a:cs typeface="Courier New"/>
                <a:sym typeface="Courier New"/>
              </a:rPr>
              <a:t>alphabets = ['a','b', … 'z']</a:t>
            </a:r>
            <a:endParaRPr b="1">
              <a:solidFill>
                <a:schemeClr val="dk1"/>
              </a:solidFill>
              <a:latin typeface="Courier New"/>
              <a:ea typeface="Courier New"/>
              <a:cs typeface="Courier New"/>
              <a:sym typeface="Courier New"/>
            </a:endParaRPr>
          </a:p>
          <a:p>
            <a:pPr marL="0" lvl="0" indent="457200" algn="l" rtl="0">
              <a:spcBef>
                <a:spcPts val="0"/>
              </a:spcBef>
              <a:spcAft>
                <a:spcPts val="0"/>
              </a:spcAft>
              <a:buClr>
                <a:schemeClr val="dk1"/>
              </a:buClr>
              <a:buSzPts val="1100"/>
              <a:buFont typeface="Arial"/>
              <a:buNone/>
            </a:pPr>
            <a:r>
              <a:rPr lang="en" b="1">
                <a:solidFill>
                  <a:srgbClr val="FF0000"/>
                </a:solidFill>
                <a:latin typeface="Courier New"/>
                <a:ea typeface="Courier New"/>
                <a:cs typeface="Courier New"/>
                <a:sym typeface="Courier New"/>
              </a:rPr>
              <a:t>mapping = {}</a:t>
            </a:r>
            <a:endParaRPr b="1">
              <a:solidFill>
                <a:srgbClr val="FF0000"/>
              </a:solidFill>
              <a:latin typeface="Courier New"/>
              <a:ea typeface="Courier New"/>
              <a:cs typeface="Courier New"/>
              <a:sym typeface="Courier New"/>
            </a:endParaRPr>
          </a:p>
          <a:p>
            <a:pPr marL="0" lvl="0" indent="457200" algn="l" rtl="0">
              <a:spcBef>
                <a:spcPts val="0"/>
              </a:spcBef>
              <a:spcAft>
                <a:spcPts val="0"/>
              </a:spcAft>
              <a:buClr>
                <a:schemeClr val="dk1"/>
              </a:buClr>
              <a:buSzPts val="1100"/>
              <a:buFont typeface="Arial"/>
              <a:buNone/>
            </a:pPr>
            <a:r>
              <a:rPr lang="en" b="1">
                <a:solidFill>
                  <a:srgbClr val="FF0000"/>
                </a:solidFill>
                <a:latin typeface="Courier New"/>
                <a:ea typeface="Courier New"/>
                <a:cs typeface="Courier New"/>
                <a:sym typeface="Courier New"/>
              </a:rPr>
              <a:t>for i in range(26):</a:t>
            </a:r>
            <a:endParaRPr b="1">
              <a:solidFill>
                <a:srgbClr val="FF0000"/>
              </a:solidFill>
              <a:latin typeface="Courier New"/>
              <a:ea typeface="Courier New"/>
              <a:cs typeface="Courier New"/>
              <a:sym typeface="Courier New"/>
            </a:endParaRPr>
          </a:p>
          <a:p>
            <a:pPr marL="0" lvl="0" indent="457200" algn="l" rtl="0">
              <a:spcBef>
                <a:spcPts val="0"/>
              </a:spcBef>
              <a:spcAft>
                <a:spcPts val="0"/>
              </a:spcAft>
              <a:buClr>
                <a:schemeClr val="dk1"/>
              </a:buClr>
              <a:buSzPts val="1100"/>
              <a:buFont typeface="Arial"/>
              <a:buNone/>
            </a:pPr>
            <a:r>
              <a:rPr lang="en" b="1">
                <a:solidFill>
                  <a:srgbClr val="FF0000"/>
                </a:solidFill>
                <a:latin typeface="Courier New"/>
                <a:ea typeface="Courier New"/>
                <a:cs typeface="Courier New"/>
                <a:sym typeface="Courier New"/>
              </a:rPr>
              <a:t>	letter = alphabet[i]</a:t>
            </a:r>
            <a:endParaRPr b="1">
              <a:solidFill>
                <a:srgbClr val="FF0000"/>
              </a:solidFill>
              <a:latin typeface="Courier New"/>
              <a:ea typeface="Courier New"/>
              <a:cs typeface="Courier New"/>
              <a:sym typeface="Courier New"/>
            </a:endParaRPr>
          </a:p>
          <a:p>
            <a:pPr marL="0" lvl="0" indent="457200" algn="l" rtl="0">
              <a:spcBef>
                <a:spcPts val="0"/>
              </a:spcBef>
              <a:spcAft>
                <a:spcPts val="0"/>
              </a:spcAft>
              <a:buClr>
                <a:schemeClr val="dk1"/>
              </a:buClr>
              <a:buSzPts val="1100"/>
              <a:buFont typeface="Arial"/>
              <a:buNone/>
            </a:pPr>
            <a:r>
              <a:rPr lang="en" b="1">
                <a:solidFill>
                  <a:srgbClr val="FF0000"/>
                </a:solidFill>
                <a:latin typeface="Courier New"/>
                <a:ea typeface="Courier New"/>
                <a:cs typeface="Courier New"/>
                <a:sym typeface="Courier New"/>
              </a:rPr>
              <a:t>	replace = alphabets[ (i+shift)%26 ] </a:t>
            </a:r>
            <a:endParaRPr b="1">
              <a:solidFill>
                <a:srgbClr val="FF0000"/>
              </a:solidFill>
              <a:latin typeface="Courier New"/>
              <a:ea typeface="Courier New"/>
              <a:cs typeface="Courier New"/>
              <a:sym typeface="Courier New"/>
            </a:endParaRPr>
          </a:p>
          <a:p>
            <a:pPr marL="0" lvl="0" indent="457200" algn="l" rtl="0">
              <a:spcBef>
                <a:spcPts val="0"/>
              </a:spcBef>
              <a:spcAft>
                <a:spcPts val="0"/>
              </a:spcAft>
              <a:buClr>
                <a:schemeClr val="dk1"/>
              </a:buClr>
              <a:buSzPts val="1100"/>
              <a:buFont typeface="Arial"/>
              <a:buNone/>
            </a:pPr>
            <a:r>
              <a:rPr lang="en" b="1">
                <a:solidFill>
                  <a:srgbClr val="FF0000"/>
                </a:solidFill>
                <a:latin typeface="Courier New"/>
                <a:ea typeface="Courier New"/>
                <a:cs typeface="Courier New"/>
                <a:sym typeface="Courier New"/>
              </a:rPr>
              <a:t>	mapping[letter] = replace</a:t>
            </a:r>
            <a:endParaRPr b="1">
              <a:solidFill>
                <a:srgbClr val="FF0000"/>
              </a:solidFill>
              <a:latin typeface="Courier New"/>
              <a:ea typeface="Courier New"/>
              <a:cs typeface="Courier New"/>
              <a:sym typeface="Courier New"/>
            </a:endParaRPr>
          </a:p>
          <a:p>
            <a:pPr marL="0" lvl="0" indent="457200" algn="l" rtl="0">
              <a:spcBef>
                <a:spcPts val="0"/>
              </a:spcBef>
              <a:spcAft>
                <a:spcPts val="0"/>
              </a:spcAft>
              <a:buClr>
                <a:schemeClr val="dk1"/>
              </a:buClr>
              <a:buSzPts val="1100"/>
              <a:buFont typeface="Arial"/>
              <a:buNone/>
            </a:pPr>
            <a:endParaRPr b="1">
              <a:solidFill>
                <a:srgbClr val="666666"/>
              </a:solidFill>
              <a:latin typeface="Courier New"/>
              <a:ea typeface="Courier New"/>
              <a:cs typeface="Courier New"/>
              <a:sym typeface="Courier New"/>
            </a:endParaRPr>
          </a:p>
          <a:p>
            <a:pPr marL="0" lvl="0" indent="457200" algn="l" rtl="0">
              <a:spcBef>
                <a:spcPts val="0"/>
              </a:spcBef>
              <a:spcAft>
                <a:spcPts val="0"/>
              </a:spcAft>
              <a:buClr>
                <a:schemeClr val="dk1"/>
              </a:buClr>
              <a:buSzPts val="1100"/>
              <a:buFont typeface="Arial"/>
              <a:buNone/>
            </a:pPr>
            <a:r>
              <a:rPr lang="en" b="1">
                <a:solidFill>
                  <a:schemeClr val="dk1"/>
                </a:solidFill>
                <a:latin typeface="Courier New"/>
                <a:ea typeface="Courier New"/>
                <a:cs typeface="Courier New"/>
                <a:sym typeface="Courier New"/>
              </a:rPr>
              <a:t>result = ""</a:t>
            </a:r>
            <a:r>
              <a:rPr lang="en" b="1">
                <a:solidFill>
                  <a:srgbClr val="666666"/>
                </a:solidFill>
                <a:latin typeface="Courier New"/>
                <a:ea typeface="Courier New"/>
                <a:cs typeface="Courier New"/>
                <a:sym typeface="Courier New"/>
              </a:rPr>
              <a:t> # String to store the final result after encryption</a:t>
            </a:r>
            <a:endParaRPr b="1">
              <a:solidFill>
                <a:srgbClr val="666666"/>
              </a:solidFill>
              <a:latin typeface="Courier New"/>
              <a:ea typeface="Courier New"/>
              <a:cs typeface="Courier New"/>
              <a:sym typeface="Courier New"/>
            </a:endParaRPr>
          </a:p>
          <a:p>
            <a:pPr marL="0" lvl="0" indent="457200" algn="l" rtl="0">
              <a:spcBef>
                <a:spcPts val="0"/>
              </a:spcBef>
              <a:spcAft>
                <a:spcPts val="0"/>
              </a:spcAft>
              <a:buClr>
                <a:schemeClr val="dk1"/>
              </a:buClr>
              <a:buSzPts val="1100"/>
              <a:buFont typeface="Arial"/>
              <a:buNone/>
            </a:pPr>
            <a:r>
              <a:rPr lang="en" sz="1300" b="1">
                <a:solidFill>
                  <a:schemeClr val="dk1"/>
                </a:solidFill>
                <a:latin typeface="Courier New"/>
                <a:ea typeface="Courier New"/>
                <a:cs typeface="Courier New"/>
                <a:sym typeface="Courier New"/>
              </a:rPr>
              <a:t>for letter </a:t>
            </a:r>
            <a:r>
              <a:rPr lang="en" b="1">
                <a:solidFill>
                  <a:schemeClr val="dk1"/>
                </a:solidFill>
                <a:latin typeface="Courier New"/>
                <a:ea typeface="Courier New"/>
                <a:cs typeface="Courier New"/>
                <a:sym typeface="Courier New"/>
              </a:rPr>
              <a:t>in text[:]</a:t>
            </a:r>
            <a:r>
              <a:rPr lang="en" sz="1300" b="1">
                <a:solidFill>
                  <a:schemeClr val="dk1"/>
                </a:solidFill>
                <a:latin typeface="Courier New"/>
                <a:ea typeface="Courier New"/>
                <a:cs typeface="Courier New"/>
                <a:sym typeface="Courier New"/>
              </a:rPr>
              <a:t>:</a:t>
            </a:r>
            <a:endParaRPr sz="1300" b="1">
              <a:solidFill>
                <a:schemeClr val="dk1"/>
              </a:solidFill>
              <a:latin typeface="Courier New"/>
              <a:ea typeface="Courier New"/>
              <a:cs typeface="Courier New"/>
              <a:sym typeface="Courier New"/>
            </a:endParaRPr>
          </a:p>
          <a:p>
            <a:pPr marL="0" lvl="0" indent="457200" algn="l" rtl="0">
              <a:spcBef>
                <a:spcPts val="0"/>
              </a:spcBef>
              <a:spcAft>
                <a:spcPts val="0"/>
              </a:spcAft>
              <a:buClr>
                <a:schemeClr val="dk1"/>
              </a:buClr>
              <a:buSzPts val="1100"/>
              <a:buFont typeface="Arial"/>
              <a:buNone/>
            </a:pPr>
            <a:r>
              <a:rPr lang="en" sz="1300" b="1">
                <a:solidFill>
                  <a:schemeClr val="dk1"/>
                </a:solidFill>
                <a:latin typeface="Courier New"/>
                <a:ea typeface="Courier New"/>
                <a:cs typeface="Courier New"/>
                <a:sym typeface="Courier New"/>
              </a:rPr>
              <a:t>	encrypted_letter = mapping[letter]</a:t>
            </a:r>
            <a:endParaRPr sz="1300" b="1">
              <a:solidFill>
                <a:schemeClr val="dk1"/>
              </a:solidFill>
              <a:latin typeface="Courier New"/>
              <a:ea typeface="Courier New"/>
              <a:cs typeface="Courier New"/>
              <a:sym typeface="Courier New"/>
            </a:endParaRPr>
          </a:p>
          <a:p>
            <a:pPr marL="457200" lvl="0" indent="457200" algn="l" rtl="0">
              <a:spcBef>
                <a:spcPts val="0"/>
              </a:spcBef>
              <a:spcAft>
                <a:spcPts val="0"/>
              </a:spcAft>
              <a:buClr>
                <a:schemeClr val="dk1"/>
              </a:buClr>
              <a:buSzPts val="1100"/>
              <a:buFont typeface="Arial"/>
              <a:buNone/>
            </a:pPr>
            <a:r>
              <a:rPr lang="en" b="1">
                <a:solidFill>
                  <a:schemeClr val="dk1"/>
                </a:solidFill>
                <a:latin typeface="Courier New"/>
                <a:ea typeface="Courier New"/>
                <a:cs typeface="Courier New"/>
                <a:sym typeface="Courier New"/>
              </a:rPr>
              <a:t>result += </a:t>
            </a:r>
            <a:r>
              <a:rPr lang="en" sz="1300" b="1">
                <a:solidFill>
                  <a:schemeClr val="dk1"/>
                </a:solidFill>
                <a:latin typeface="Courier New"/>
                <a:ea typeface="Courier New"/>
                <a:cs typeface="Courier New"/>
                <a:sym typeface="Courier New"/>
              </a:rPr>
              <a:t>encrypted_letter</a:t>
            </a:r>
            <a:r>
              <a:rPr lang="en" b="1">
                <a:solidFill>
                  <a:srgbClr val="666666"/>
                </a:solidFill>
                <a:latin typeface="Courier New"/>
                <a:ea typeface="Courier New"/>
                <a:cs typeface="Courier New"/>
                <a:sym typeface="Courier New"/>
              </a:rPr>
              <a:t> </a:t>
            </a:r>
            <a:endParaRPr sz="13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endParaRPr sz="1300" b="1">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300" b="1">
                <a:solidFill>
                  <a:schemeClr val="dk1"/>
                </a:solidFill>
                <a:latin typeface="Courier New"/>
                <a:ea typeface="Courier New"/>
                <a:cs typeface="Courier New"/>
                <a:sym typeface="Courier New"/>
              </a:rPr>
              <a:t>  </a:t>
            </a:r>
            <a:r>
              <a:rPr lang="en" b="1">
                <a:solidFill>
                  <a:srgbClr val="666666"/>
                </a:solidFill>
                <a:latin typeface="Courier New"/>
                <a:ea typeface="Courier New"/>
                <a:cs typeface="Courier New"/>
                <a:sym typeface="Courier New"/>
              </a:rPr>
              <a:t>return result</a:t>
            </a:r>
            <a:endParaRPr sz="1300" b="1">
              <a:solidFill>
                <a:schemeClr val="dk1"/>
              </a:solidFill>
              <a:latin typeface="Courier New"/>
              <a:ea typeface="Courier New"/>
              <a:cs typeface="Courier New"/>
              <a:sym typeface="Courier New"/>
            </a:endParaRPr>
          </a:p>
          <a:p>
            <a:pPr marL="0" lvl="0" indent="457200" algn="l" rtl="0">
              <a:spcBef>
                <a:spcPts val="0"/>
              </a:spcBef>
              <a:spcAft>
                <a:spcPts val="0"/>
              </a:spcAft>
              <a:buClr>
                <a:schemeClr val="dk1"/>
              </a:buClr>
              <a:buSzPts val="1100"/>
              <a:buFont typeface="Arial"/>
              <a:buNone/>
            </a:pPr>
            <a:endParaRPr b="1">
              <a:solidFill>
                <a:srgbClr val="666666"/>
              </a:solidFill>
              <a:latin typeface="Courier New"/>
              <a:ea typeface="Courier New"/>
              <a:cs typeface="Courier New"/>
              <a:sym typeface="Courier New"/>
            </a:endParaRPr>
          </a:p>
          <a:p>
            <a:pPr marL="0" lvl="0" indent="457200" algn="l" rtl="0">
              <a:spcBef>
                <a:spcPts val="0"/>
              </a:spcBef>
              <a:spcAft>
                <a:spcPts val="0"/>
              </a:spcAft>
              <a:buClr>
                <a:schemeClr val="dk1"/>
              </a:buClr>
              <a:buSzPts val="1100"/>
              <a:buFont typeface="Arial"/>
              <a:buNone/>
            </a:pPr>
            <a:r>
              <a:rPr lang="en" sz="1300" b="1">
                <a:solidFill>
                  <a:srgbClr val="666666"/>
                </a:solidFill>
                <a:latin typeface="Courier New"/>
                <a:ea typeface="Courier New"/>
                <a:cs typeface="Courier New"/>
                <a:sym typeface="Courier New"/>
              </a:rPr>
              <a:t>.</a:t>
            </a:r>
            <a:endParaRPr b="1">
              <a:solidFill>
                <a:srgbClr val="666666"/>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b="1">
                <a:solidFill>
                  <a:srgbClr val="666666"/>
                </a:solidFill>
                <a:latin typeface="Courier New"/>
                <a:ea typeface="Courier New"/>
                <a:cs typeface="Courier New"/>
                <a:sym typeface="Courier New"/>
              </a:rPr>
              <a:t>	</a:t>
            </a:r>
            <a:endParaRPr b="1">
              <a:solidFill>
                <a:srgbClr val="666666"/>
              </a:solidFill>
              <a:latin typeface="Courier New"/>
              <a:ea typeface="Courier New"/>
              <a:cs typeface="Courier New"/>
              <a:sym typeface="Courier New"/>
            </a:endParaRPr>
          </a:p>
        </p:txBody>
      </p:sp>
      <p:sp>
        <p:nvSpPr>
          <p:cNvPr id="360" name="Google Shape;360;p46"/>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Method 3 -Using dictionary</a:t>
            </a:r>
            <a:endParaRPr/>
          </a:p>
        </p:txBody>
      </p:sp>
      <p:sp>
        <p:nvSpPr>
          <p:cNvPr id="361" name="Google Shape;361;p46"/>
          <p:cNvSpPr txBox="1"/>
          <p:nvPr/>
        </p:nvSpPr>
        <p:spPr>
          <a:xfrm>
            <a:off x="595200" y="805050"/>
            <a:ext cx="7953600" cy="7389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800">
                <a:latin typeface="Calibri"/>
                <a:ea typeface="Calibri"/>
                <a:cs typeface="Calibri"/>
                <a:sym typeface="Calibri"/>
              </a:rPr>
              <a:t>Idea: Instead of computing shifts for each letter in input string repeatedly, we compute the shift for all 26 English alphabets once, and store them in a dictionary. </a:t>
            </a:r>
            <a:endParaRPr sz="1800">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47"/>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Encryption - Evaluation</a:t>
            </a:r>
            <a:endParaRPr/>
          </a:p>
        </p:txBody>
      </p:sp>
      <p:sp>
        <p:nvSpPr>
          <p:cNvPr id="367" name="Google Shape;367;p47"/>
          <p:cNvSpPr txBox="1">
            <a:spLocks noGrp="1"/>
          </p:cNvSpPr>
          <p:nvPr>
            <p:ph type="body" idx="1"/>
          </p:nvPr>
        </p:nvSpPr>
        <p:spPr>
          <a:xfrm>
            <a:off x="633845" y="1035887"/>
            <a:ext cx="7886700" cy="3435600"/>
          </a:xfrm>
          <a:prstGeom prst="rect">
            <a:avLst/>
          </a:prstGeom>
        </p:spPr>
        <p:txBody>
          <a:bodyPr spcFirstLastPara="1" wrap="square" lIns="68575" tIns="34275" rIns="68575" bIns="34275" anchor="t" anchorCtr="0">
            <a:spAutoFit/>
          </a:bodyPr>
          <a:lstStyle/>
          <a:p>
            <a:pPr marL="457200" lvl="0" indent="-317500" algn="just" rtl="0">
              <a:spcBef>
                <a:spcPts val="800"/>
              </a:spcBef>
              <a:spcAft>
                <a:spcPts val="0"/>
              </a:spcAft>
              <a:buSzPts val="1400"/>
              <a:buChar char="●"/>
            </a:pPr>
            <a:r>
              <a:rPr lang="en"/>
              <a:t>We used a random string of length 100,000 to evaluate the speed and efficiency of 3 functions.</a:t>
            </a:r>
            <a:br>
              <a:rPr lang="en"/>
            </a:br>
            <a:endParaRPr/>
          </a:p>
          <a:p>
            <a:pPr marL="457200" lvl="0" indent="-317500" algn="just" rtl="0">
              <a:spcBef>
                <a:spcPts val="0"/>
              </a:spcBef>
              <a:spcAft>
                <a:spcPts val="0"/>
              </a:spcAft>
              <a:buSzPts val="1400"/>
              <a:buChar char="●"/>
            </a:pPr>
            <a:r>
              <a:rPr lang="en"/>
              <a:t>Using only strings: 	0.0455 s</a:t>
            </a:r>
            <a:endParaRPr/>
          </a:p>
          <a:p>
            <a:pPr marL="457200" lvl="0" indent="-317500" algn="just" rtl="0">
              <a:spcBef>
                <a:spcPts val="0"/>
              </a:spcBef>
              <a:spcAft>
                <a:spcPts val="0"/>
              </a:spcAft>
              <a:buSzPts val="1400"/>
              <a:buChar char="●"/>
            </a:pPr>
            <a:r>
              <a:rPr lang="en"/>
              <a:t>Using lists: 			0.0330 s</a:t>
            </a:r>
            <a:endParaRPr/>
          </a:p>
          <a:p>
            <a:pPr marL="457200" lvl="0" indent="-317500" algn="just" rtl="0">
              <a:spcBef>
                <a:spcPts val="0"/>
              </a:spcBef>
              <a:spcAft>
                <a:spcPts val="0"/>
              </a:spcAft>
              <a:buSzPts val="1400"/>
              <a:buChar char="●"/>
            </a:pPr>
            <a:r>
              <a:rPr lang="en"/>
              <a:t>Using dictionaries:	0.0189 s</a:t>
            </a:r>
            <a:br>
              <a:rPr lang="en"/>
            </a:br>
            <a:endParaRPr/>
          </a:p>
          <a:p>
            <a:pPr marL="457200" lvl="0" indent="-317500" algn="just" rtl="0">
              <a:spcBef>
                <a:spcPts val="0"/>
              </a:spcBef>
              <a:spcAft>
                <a:spcPts val="0"/>
              </a:spcAft>
              <a:buSzPts val="1400"/>
              <a:buChar char="●"/>
            </a:pPr>
            <a:r>
              <a:rPr lang="en"/>
              <a:t>Using only strings (method 1) was slowest</a:t>
            </a:r>
            <a:endParaRPr/>
          </a:p>
          <a:p>
            <a:pPr marL="914400" lvl="1" indent="-317500" algn="just" rtl="0">
              <a:spcBef>
                <a:spcPts val="0"/>
              </a:spcBef>
              <a:spcAft>
                <a:spcPts val="0"/>
              </a:spcAft>
              <a:buSzPts val="1400"/>
              <a:buChar char="●"/>
            </a:pPr>
            <a:r>
              <a:rPr lang="en"/>
              <a:t>We had to compute the shifts every time, even if the letter was same.</a:t>
            </a:r>
            <a:endParaRPr/>
          </a:p>
          <a:p>
            <a:pPr marL="457200" lvl="0" indent="-317500" algn="just" rtl="0">
              <a:spcBef>
                <a:spcPts val="0"/>
              </a:spcBef>
              <a:spcAft>
                <a:spcPts val="0"/>
              </a:spcAft>
              <a:buSzPts val="1400"/>
              <a:buChar char="●"/>
            </a:pPr>
            <a:r>
              <a:rPr lang="en"/>
              <a:t>Dictionaries (method 3) were fastest</a:t>
            </a:r>
            <a:endParaRPr/>
          </a:p>
          <a:p>
            <a:pPr marL="914400" lvl="1" indent="-317500" algn="just" rtl="0">
              <a:spcBef>
                <a:spcPts val="0"/>
              </a:spcBef>
              <a:spcAft>
                <a:spcPts val="0"/>
              </a:spcAft>
              <a:buSzPts val="1400"/>
              <a:buChar char="●"/>
            </a:pPr>
            <a:r>
              <a:rPr lang="en"/>
              <a:t>As we have learnt, they are extremely fast for accessing values.</a:t>
            </a:r>
            <a:endParaRPr/>
          </a:p>
          <a:p>
            <a:pPr marL="914400" lvl="1" indent="-317500" algn="just" rtl="0">
              <a:spcBef>
                <a:spcPts val="0"/>
              </a:spcBef>
              <a:spcAft>
                <a:spcPts val="0"/>
              </a:spcAft>
              <a:buSzPts val="1400"/>
              <a:buChar char="●"/>
            </a:pPr>
            <a:r>
              <a:rPr lang="en"/>
              <a:t>We computed the shifts only once, unlike using only strings.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1"/>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Strings</a:t>
            </a:r>
            <a:endParaRPr/>
          </a:p>
        </p:txBody>
      </p:sp>
      <p:sp>
        <p:nvSpPr>
          <p:cNvPr id="180" name="Google Shape;180;p21"/>
          <p:cNvSpPr txBox="1">
            <a:spLocks noGrp="1"/>
          </p:cNvSpPr>
          <p:nvPr>
            <p:ph type="body" idx="1"/>
          </p:nvPr>
        </p:nvSpPr>
        <p:spPr>
          <a:xfrm>
            <a:off x="633845" y="1035887"/>
            <a:ext cx="7886700" cy="2936700"/>
          </a:xfrm>
          <a:prstGeom prst="rect">
            <a:avLst/>
          </a:prstGeom>
        </p:spPr>
        <p:txBody>
          <a:bodyPr spcFirstLastPara="1" wrap="square" lIns="68575" tIns="34275" rIns="68575" bIns="34275" anchor="t" anchorCtr="0">
            <a:spAutoFit/>
          </a:bodyPr>
          <a:lstStyle/>
          <a:p>
            <a:pPr marL="457200" lvl="0" indent="-317500" algn="just" rtl="0">
              <a:spcBef>
                <a:spcPts val="800"/>
              </a:spcBef>
              <a:spcAft>
                <a:spcPts val="0"/>
              </a:spcAft>
              <a:buSzPts val="1400"/>
              <a:buChar char="●"/>
            </a:pPr>
            <a:r>
              <a:rPr lang="en"/>
              <a:t>Strings are considered a basic data type often like integers, float, bool, even though it has components/parts in it</a:t>
            </a:r>
            <a:endParaRPr/>
          </a:p>
          <a:p>
            <a:pPr marL="457200" lvl="0" indent="-317500" algn="just" rtl="0">
              <a:spcBef>
                <a:spcPts val="0"/>
              </a:spcBef>
              <a:spcAft>
                <a:spcPts val="0"/>
              </a:spcAft>
              <a:buSzPts val="1400"/>
              <a:buChar char="●"/>
            </a:pPr>
            <a:r>
              <a:rPr lang="en"/>
              <a:t>They are used mostly for processing text - lots of functions provided to process them</a:t>
            </a:r>
            <a:endParaRPr/>
          </a:p>
          <a:p>
            <a:pPr marL="457200" lvl="0" indent="-317500" algn="just" rtl="0">
              <a:spcBef>
                <a:spcPts val="0"/>
              </a:spcBef>
              <a:spcAft>
                <a:spcPts val="0"/>
              </a:spcAft>
              <a:buSzPts val="1400"/>
              <a:buChar char="●"/>
            </a:pPr>
            <a:r>
              <a:rPr lang="en"/>
              <a:t>Strings is not a "container" type containing different data objects</a:t>
            </a:r>
            <a:endParaRPr/>
          </a:p>
          <a:p>
            <a:pPr marL="914400" lvl="1" indent="-317500" algn="just" rtl="0">
              <a:spcBef>
                <a:spcPts val="0"/>
              </a:spcBef>
              <a:spcAft>
                <a:spcPts val="0"/>
              </a:spcAft>
              <a:buSzPts val="1400"/>
              <a:buChar char="●"/>
            </a:pPr>
            <a:r>
              <a:rPr lang="en"/>
              <a:t>Its component characters are much like digit is for an integer</a:t>
            </a:r>
            <a:endParaRPr/>
          </a:p>
          <a:p>
            <a:pPr marL="457200" lvl="0" indent="-317500" algn="just" rtl="0">
              <a:spcBef>
                <a:spcPts val="0"/>
              </a:spcBef>
              <a:spcAft>
                <a:spcPts val="0"/>
              </a:spcAft>
              <a:buSzPts val="1400"/>
              <a:buChar char="●"/>
            </a:pPr>
            <a:r>
              <a:rPr lang="en"/>
              <a:t>Lists, sets, tuples, dictionaries: they provide objects which can contain objects - sometimes called a "container"</a:t>
            </a:r>
            <a:endParaRPr/>
          </a:p>
          <a:p>
            <a:pPr marL="457200" lvl="0" indent="-317500" algn="just" rtl="0">
              <a:spcBef>
                <a:spcPts val="0"/>
              </a:spcBef>
              <a:spcAft>
                <a:spcPts val="0"/>
              </a:spcAft>
              <a:buSzPts val="1400"/>
              <a:buChar char="●"/>
            </a:pPr>
            <a:r>
              <a:rPr lang="en"/>
              <a:t>We discussed strings along with list as it has many common functions like slicing, indexing, etc, but its purpose is very different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50"/>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Extra - Social Network</a:t>
            </a:r>
            <a:endParaRPr/>
          </a:p>
        </p:txBody>
      </p:sp>
      <p:sp>
        <p:nvSpPr>
          <p:cNvPr id="387" name="Google Shape;387;p50"/>
          <p:cNvSpPr txBox="1">
            <a:spLocks noGrp="1"/>
          </p:cNvSpPr>
          <p:nvPr>
            <p:ph type="body" idx="1"/>
          </p:nvPr>
        </p:nvSpPr>
        <p:spPr>
          <a:xfrm>
            <a:off x="628645" y="1126012"/>
            <a:ext cx="7886700" cy="1223700"/>
          </a:xfrm>
          <a:prstGeom prst="rect">
            <a:avLst/>
          </a:prstGeom>
        </p:spPr>
        <p:txBody>
          <a:bodyPr spcFirstLastPara="1" wrap="square" lIns="68575" tIns="34275" rIns="68575" bIns="34275" anchor="t" anchorCtr="0">
            <a:spAutoFit/>
          </a:bodyPr>
          <a:lstStyle/>
          <a:p>
            <a:pPr marL="0" lvl="0" indent="0" algn="l" rtl="0">
              <a:lnSpc>
                <a:spcPct val="100000"/>
              </a:lnSpc>
              <a:spcBef>
                <a:spcPts val="0"/>
              </a:spcBef>
              <a:spcAft>
                <a:spcPts val="0"/>
              </a:spcAft>
              <a:buClr>
                <a:schemeClr val="dk1"/>
              </a:buClr>
              <a:buSzPts val="1100"/>
              <a:buFont typeface="Arial"/>
              <a:buNone/>
            </a:pPr>
            <a:r>
              <a:rPr lang="en" sz="1500" b="1">
                <a:latin typeface="Courier New"/>
                <a:ea typeface="Courier New"/>
                <a:cs typeface="Courier New"/>
                <a:sym typeface="Courier New"/>
              </a:rPr>
              <a:t>Friends_Book = {</a:t>
            </a:r>
            <a:endParaRPr sz="15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500" b="1">
                <a:latin typeface="Courier New"/>
                <a:ea typeface="Courier New"/>
                <a:cs typeface="Courier New"/>
                <a:sym typeface="Courier New"/>
              </a:rPr>
              <a:t>    ('John','UK', 20): [('James','UK', 21), ('Mark','US', 21)],</a:t>
            </a:r>
            <a:endParaRPr sz="15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500" b="1">
                <a:latin typeface="Courier New"/>
                <a:ea typeface="Courier New"/>
                <a:cs typeface="Courier New"/>
                <a:sym typeface="Courier New"/>
              </a:rPr>
              <a:t>    ('Mark','US', 21): [('John','UK', 20), ('Emily','US', 19)],</a:t>
            </a:r>
            <a:endParaRPr sz="1500" b="1">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500" b="1">
                <a:latin typeface="Courier New"/>
                <a:ea typeface="Courier New"/>
                <a:cs typeface="Courier New"/>
                <a:sym typeface="Courier New"/>
              </a:rPr>
              <a:t>    ('Emily','US', 19): [('Mark','US', 21),('Olivia','US', 21)],</a:t>
            </a:r>
            <a:endParaRPr sz="15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500" b="1">
                <a:latin typeface="Courier New"/>
                <a:ea typeface="Courier New"/>
                <a:cs typeface="Courier New"/>
                <a:sym typeface="Courier New"/>
              </a:rPr>
              <a:t>}</a:t>
            </a:r>
            <a:endParaRPr sz="1500" b="1">
              <a:latin typeface="Courier New"/>
              <a:ea typeface="Courier New"/>
              <a:cs typeface="Courier New"/>
              <a:sym typeface="Courier New"/>
            </a:endParaRPr>
          </a:p>
        </p:txBody>
      </p:sp>
      <p:sp>
        <p:nvSpPr>
          <p:cNvPr id="388" name="Google Shape;388;p50"/>
          <p:cNvSpPr txBox="1"/>
          <p:nvPr/>
        </p:nvSpPr>
        <p:spPr>
          <a:xfrm>
            <a:off x="557150" y="2581875"/>
            <a:ext cx="7818900" cy="1847100"/>
          </a:xfrm>
          <a:prstGeom prst="rect">
            <a:avLst/>
          </a:prstGeom>
          <a:noFill/>
          <a:ln>
            <a:noFill/>
          </a:ln>
        </p:spPr>
        <p:txBody>
          <a:bodyPr spcFirstLastPara="1" wrap="square" lIns="91425" tIns="91425" rIns="91425" bIns="91425" anchor="t" anchorCtr="0">
            <a:spAutoFit/>
          </a:bodyPr>
          <a:lstStyle/>
          <a:p>
            <a:pPr marL="457200" lvl="0" indent="-342900" algn="just" rtl="0">
              <a:spcBef>
                <a:spcPts val="0"/>
              </a:spcBef>
              <a:spcAft>
                <a:spcPts val="0"/>
              </a:spcAft>
              <a:buSzPts val="1800"/>
              <a:buFont typeface="Calibri"/>
              <a:buChar char="●"/>
            </a:pPr>
            <a:r>
              <a:rPr lang="en" sz="1800">
                <a:latin typeface="Calibri"/>
                <a:ea typeface="Calibri"/>
                <a:cs typeface="Calibri"/>
                <a:sym typeface="Calibri"/>
              </a:rPr>
              <a:t>A combination of data structures can be used to model social network graphs as shown above.</a:t>
            </a:r>
            <a:endParaRPr sz="1800">
              <a:latin typeface="Calibri"/>
              <a:ea typeface="Calibri"/>
              <a:cs typeface="Calibri"/>
              <a:sym typeface="Calibri"/>
            </a:endParaRPr>
          </a:p>
          <a:p>
            <a:pPr marL="457200" lvl="0" indent="-342900" algn="just" rtl="0">
              <a:spcBef>
                <a:spcPts val="0"/>
              </a:spcBef>
              <a:spcAft>
                <a:spcPts val="0"/>
              </a:spcAft>
              <a:buSzPts val="1800"/>
              <a:buFont typeface="Calibri"/>
              <a:buChar char="●"/>
            </a:pPr>
            <a:r>
              <a:rPr lang="en" sz="1800">
                <a:latin typeface="Calibri"/>
                <a:ea typeface="Calibri"/>
                <a:cs typeface="Calibri"/>
                <a:sym typeface="Calibri"/>
              </a:rPr>
              <a:t>Possible operations - Find immediate friends of a person, Check if a person exists in the network, Find 2nd degree friends of a person and much more.</a:t>
            </a:r>
            <a:endParaRPr sz="1800">
              <a:latin typeface="Calibri"/>
              <a:ea typeface="Calibri"/>
              <a:cs typeface="Calibri"/>
              <a:sym typeface="Calibri"/>
            </a:endParaRPr>
          </a:p>
          <a:p>
            <a:pPr marL="457200" lvl="0" indent="-342900" algn="just" rtl="0">
              <a:spcBef>
                <a:spcPts val="0"/>
              </a:spcBef>
              <a:spcAft>
                <a:spcPts val="0"/>
              </a:spcAft>
              <a:buSzPts val="1800"/>
              <a:buFont typeface="Calibri"/>
              <a:buChar char="●"/>
            </a:pPr>
            <a:r>
              <a:rPr lang="en" sz="1800">
                <a:latin typeface="Calibri"/>
                <a:ea typeface="Calibri"/>
                <a:cs typeface="Calibri"/>
                <a:sym typeface="Calibri"/>
              </a:rPr>
              <a:t>Graphs in itself is a wide topic but takeaway here is the importance of choosing the right data structure to model the graph.</a:t>
            </a:r>
            <a:endParaRPr sz="18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2"/>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Container Data Types</a:t>
            </a:r>
            <a:endParaRPr/>
          </a:p>
        </p:txBody>
      </p:sp>
      <p:sp>
        <p:nvSpPr>
          <p:cNvPr id="186" name="Google Shape;186;p22"/>
          <p:cNvSpPr txBox="1">
            <a:spLocks noGrp="1"/>
          </p:cNvSpPr>
          <p:nvPr>
            <p:ph type="body" idx="1"/>
          </p:nvPr>
        </p:nvSpPr>
        <p:spPr>
          <a:xfrm>
            <a:off x="633845" y="1035887"/>
            <a:ext cx="7886700" cy="2687400"/>
          </a:xfrm>
          <a:prstGeom prst="rect">
            <a:avLst/>
          </a:prstGeom>
        </p:spPr>
        <p:txBody>
          <a:bodyPr spcFirstLastPara="1" wrap="square" lIns="68575" tIns="34275" rIns="68575" bIns="34275" anchor="t" anchorCtr="0">
            <a:spAutoFit/>
          </a:bodyPr>
          <a:lstStyle/>
          <a:p>
            <a:pPr marL="457200" lvl="0" indent="-317500" algn="just" rtl="0">
              <a:spcBef>
                <a:spcPts val="800"/>
              </a:spcBef>
              <a:spcAft>
                <a:spcPts val="0"/>
              </a:spcAft>
              <a:buSzPts val="1400"/>
              <a:buChar char="●"/>
            </a:pPr>
            <a:r>
              <a:rPr lang="en"/>
              <a:t>These are data types whose objects are "containers" i.e. they have multiple objects within them</a:t>
            </a:r>
            <a:endParaRPr/>
          </a:p>
          <a:p>
            <a:pPr marL="457200" lvl="0" indent="-317500" algn="just" rtl="0">
              <a:spcBef>
                <a:spcPts val="0"/>
              </a:spcBef>
              <a:spcAft>
                <a:spcPts val="0"/>
              </a:spcAft>
              <a:buSzPts val="1400"/>
              <a:buChar char="●"/>
            </a:pPr>
            <a:r>
              <a:rPr lang="en"/>
              <a:t>These container types - have operations on the overall object, as well as allow access to the individual items</a:t>
            </a:r>
            <a:endParaRPr/>
          </a:p>
          <a:p>
            <a:pPr marL="457200" lvl="0" indent="-317500" algn="just" rtl="0">
              <a:spcBef>
                <a:spcPts val="0"/>
              </a:spcBef>
              <a:spcAft>
                <a:spcPts val="0"/>
              </a:spcAft>
              <a:buSzPts val="1400"/>
              <a:buChar char="●"/>
            </a:pPr>
            <a:r>
              <a:rPr lang="en"/>
              <a:t>Many container types are possible (e.g. stacks, queues, trees, ..) - and new container types can be defined in Python</a:t>
            </a:r>
            <a:endParaRPr/>
          </a:p>
          <a:p>
            <a:pPr marL="457200" lvl="0" indent="-317500" algn="just" rtl="0">
              <a:spcBef>
                <a:spcPts val="0"/>
              </a:spcBef>
              <a:spcAft>
                <a:spcPts val="0"/>
              </a:spcAft>
              <a:buSzPts val="1400"/>
              <a:buChar char="●"/>
            </a:pPr>
            <a:r>
              <a:rPr lang="en"/>
              <a:t>Python language has provided 4 built-in types: lists, sets, tuples, dictionaries - these are widely used</a:t>
            </a:r>
            <a:endParaRPr/>
          </a:p>
          <a:p>
            <a:pPr marL="457200" lvl="0" indent="-317500" algn="just" rtl="0">
              <a:spcBef>
                <a:spcPts val="0"/>
              </a:spcBef>
              <a:spcAft>
                <a:spcPts val="0"/>
              </a:spcAft>
              <a:buSzPts val="1400"/>
              <a:buChar char="●"/>
            </a:pPr>
            <a:r>
              <a:rPr lang="en"/>
              <a:t>Will discuss their uses, and give some examples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3"/>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List Implementation</a:t>
            </a:r>
            <a:endParaRPr/>
          </a:p>
        </p:txBody>
      </p:sp>
      <p:sp>
        <p:nvSpPr>
          <p:cNvPr id="192" name="Google Shape;192;p23"/>
          <p:cNvSpPr txBox="1">
            <a:spLocks noGrp="1"/>
          </p:cNvSpPr>
          <p:nvPr>
            <p:ph type="body" idx="1"/>
          </p:nvPr>
        </p:nvSpPr>
        <p:spPr>
          <a:xfrm>
            <a:off x="633850" y="1035883"/>
            <a:ext cx="7886700" cy="1233000"/>
          </a:xfrm>
          <a:prstGeom prst="rect">
            <a:avLst/>
          </a:prstGeom>
        </p:spPr>
        <p:txBody>
          <a:bodyPr spcFirstLastPara="1" wrap="square" lIns="68575" tIns="34275" rIns="68575" bIns="34275" anchor="t" anchorCtr="0">
            <a:spAutoFit/>
          </a:bodyPr>
          <a:lstStyle/>
          <a:p>
            <a:pPr marL="457200" lvl="0" indent="-317500" algn="just" rtl="0">
              <a:spcBef>
                <a:spcPts val="800"/>
              </a:spcBef>
              <a:spcAft>
                <a:spcPts val="0"/>
              </a:spcAft>
              <a:buSzPts val="1400"/>
              <a:buChar char="●"/>
            </a:pPr>
            <a:r>
              <a:rPr lang="en"/>
              <a:t>Lists are given contiguous memory - one for each item (the memory points to the item-object)</a:t>
            </a:r>
            <a:endParaRPr/>
          </a:p>
          <a:p>
            <a:pPr marL="457200" lvl="0" indent="-317500" algn="just" rtl="0">
              <a:spcBef>
                <a:spcPts val="0"/>
              </a:spcBef>
              <a:spcAft>
                <a:spcPts val="0"/>
              </a:spcAft>
              <a:buSzPts val="1400"/>
              <a:buChar char="●"/>
            </a:pPr>
            <a:r>
              <a:rPr lang="en"/>
              <a:t>Let us try to understand how efficient (fast/slow) are some of the operations on lists</a:t>
            </a:r>
            <a:endParaRPr/>
          </a:p>
        </p:txBody>
      </p:sp>
      <p:sp>
        <p:nvSpPr>
          <p:cNvPr id="193" name="Google Shape;193;p23"/>
          <p:cNvSpPr/>
          <p:nvPr/>
        </p:nvSpPr>
        <p:spPr>
          <a:xfrm>
            <a:off x="2328350" y="3643675"/>
            <a:ext cx="855900" cy="405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31</a:t>
            </a:r>
            <a:endParaRPr/>
          </a:p>
        </p:txBody>
      </p:sp>
      <p:sp>
        <p:nvSpPr>
          <p:cNvPr id="194" name="Google Shape;194;p23"/>
          <p:cNvSpPr/>
          <p:nvPr/>
        </p:nvSpPr>
        <p:spPr>
          <a:xfrm>
            <a:off x="3274775" y="3643675"/>
            <a:ext cx="855900" cy="405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5</a:t>
            </a:r>
            <a:endParaRPr/>
          </a:p>
        </p:txBody>
      </p:sp>
      <p:sp>
        <p:nvSpPr>
          <p:cNvPr id="195" name="Google Shape;195;p23"/>
          <p:cNvSpPr/>
          <p:nvPr/>
        </p:nvSpPr>
        <p:spPr>
          <a:xfrm>
            <a:off x="4221200" y="3643675"/>
            <a:ext cx="855900" cy="405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20</a:t>
            </a:r>
            <a:endParaRPr/>
          </a:p>
        </p:txBody>
      </p:sp>
      <p:sp>
        <p:nvSpPr>
          <p:cNvPr id="196" name="Google Shape;196;p23"/>
          <p:cNvSpPr/>
          <p:nvPr/>
        </p:nvSpPr>
        <p:spPr>
          <a:xfrm>
            <a:off x="5167625" y="3643675"/>
            <a:ext cx="855900" cy="405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10</a:t>
            </a:r>
            <a:endParaRPr/>
          </a:p>
        </p:txBody>
      </p:sp>
      <p:sp>
        <p:nvSpPr>
          <p:cNvPr id="197" name="Google Shape;197;p23"/>
          <p:cNvSpPr txBox="1"/>
          <p:nvPr/>
        </p:nvSpPr>
        <p:spPr>
          <a:xfrm>
            <a:off x="2266550" y="4049575"/>
            <a:ext cx="979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mem</a:t>
            </a:r>
            <a:r>
              <a:rPr lang="en" baseline="-25000">
                <a:solidFill>
                  <a:schemeClr val="dk1"/>
                </a:solidFill>
                <a:latin typeface="Calibri"/>
                <a:ea typeface="Calibri"/>
                <a:cs typeface="Calibri"/>
                <a:sym typeface="Calibri"/>
              </a:rPr>
              <a:t>0</a:t>
            </a:r>
            <a:endParaRPr>
              <a:latin typeface="Calibri"/>
              <a:ea typeface="Calibri"/>
              <a:cs typeface="Calibri"/>
              <a:sym typeface="Calibri"/>
            </a:endParaRPr>
          </a:p>
        </p:txBody>
      </p:sp>
      <p:sp>
        <p:nvSpPr>
          <p:cNvPr id="198" name="Google Shape;198;p23"/>
          <p:cNvSpPr txBox="1"/>
          <p:nvPr/>
        </p:nvSpPr>
        <p:spPr>
          <a:xfrm>
            <a:off x="3212975" y="4049575"/>
            <a:ext cx="979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latin typeface="Calibri"/>
                <a:ea typeface="Calibri"/>
                <a:cs typeface="Calibri"/>
                <a:sym typeface="Calibri"/>
              </a:rPr>
              <a:t>mem</a:t>
            </a:r>
            <a:r>
              <a:rPr lang="en" baseline="-25000">
                <a:solidFill>
                  <a:schemeClr val="dk1"/>
                </a:solidFill>
                <a:latin typeface="Calibri"/>
                <a:ea typeface="Calibri"/>
                <a:cs typeface="Calibri"/>
                <a:sym typeface="Calibri"/>
              </a:rPr>
              <a:t>0</a:t>
            </a:r>
            <a:r>
              <a:rPr lang="en">
                <a:solidFill>
                  <a:schemeClr val="dk1"/>
                </a:solidFill>
                <a:latin typeface="Calibri"/>
                <a:ea typeface="Calibri"/>
                <a:cs typeface="Calibri"/>
                <a:sym typeface="Calibri"/>
              </a:rPr>
              <a:t>+</a:t>
            </a:r>
            <a:r>
              <a:rPr lang="en">
                <a:latin typeface="Calibri"/>
                <a:ea typeface="Calibri"/>
                <a:cs typeface="Calibri"/>
                <a:sym typeface="Calibri"/>
              </a:rPr>
              <a:t>4</a:t>
            </a:r>
            <a:endParaRPr>
              <a:latin typeface="Calibri"/>
              <a:ea typeface="Calibri"/>
              <a:cs typeface="Calibri"/>
              <a:sym typeface="Calibri"/>
            </a:endParaRPr>
          </a:p>
        </p:txBody>
      </p:sp>
      <p:sp>
        <p:nvSpPr>
          <p:cNvPr id="199" name="Google Shape;199;p23"/>
          <p:cNvSpPr txBox="1"/>
          <p:nvPr/>
        </p:nvSpPr>
        <p:spPr>
          <a:xfrm>
            <a:off x="5105825" y="4049575"/>
            <a:ext cx="979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Calibri"/>
                <a:ea typeface="Calibri"/>
                <a:cs typeface="Calibri"/>
                <a:sym typeface="Calibri"/>
              </a:rPr>
              <a:t>mem</a:t>
            </a:r>
            <a:r>
              <a:rPr lang="en" baseline="-25000">
                <a:latin typeface="Calibri"/>
                <a:ea typeface="Calibri"/>
                <a:cs typeface="Calibri"/>
                <a:sym typeface="Calibri"/>
              </a:rPr>
              <a:t>0</a:t>
            </a:r>
            <a:r>
              <a:rPr lang="en">
                <a:latin typeface="Calibri"/>
                <a:ea typeface="Calibri"/>
                <a:cs typeface="Calibri"/>
                <a:sym typeface="Calibri"/>
              </a:rPr>
              <a:t>+12</a:t>
            </a:r>
            <a:endParaRPr>
              <a:latin typeface="Calibri"/>
              <a:ea typeface="Calibri"/>
              <a:cs typeface="Calibri"/>
              <a:sym typeface="Calibri"/>
            </a:endParaRPr>
          </a:p>
        </p:txBody>
      </p:sp>
      <p:sp>
        <p:nvSpPr>
          <p:cNvPr id="200" name="Google Shape;200;p23"/>
          <p:cNvSpPr txBox="1"/>
          <p:nvPr/>
        </p:nvSpPr>
        <p:spPr>
          <a:xfrm>
            <a:off x="4159400" y="4049575"/>
            <a:ext cx="979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mem</a:t>
            </a:r>
            <a:r>
              <a:rPr lang="en" baseline="-25000">
                <a:solidFill>
                  <a:schemeClr val="dk1"/>
                </a:solidFill>
                <a:latin typeface="Calibri"/>
                <a:ea typeface="Calibri"/>
                <a:cs typeface="Calibri"/>
                <a:sym typeface="Calibri"/>
              </a:rPr>
              <a:t>0</a:t>
            </a:r>
            <a:r>
              <a:rPr lang="en">
                <a:solidFill>
                  <a:schemeClr val="dk1"/>
                </a:solidFill>
                <a:latin typeface="Calibri"/>
                <a:ea typeface="Calibri"/>
                <a:cs typeface="Calibri"/>
                <a:sym typeface="Calibri"/>
              </a:rPr>
              <a:t>+8</a:t>
            </a:r>
            <a:endParaRPr>
              <a:latin typeface="Calibri"/>
              <a:ea typeface="Calibri"/>
              <a:cs typeface="Calibri"/>
              <a:sym typeface="Calibri"/>
            </a:endParaRPr>
          </a:p>
        </p:txBody>
      </p:sp>
      <p:cxnSp>
        <p:nvCxnSpPr>
          <p:cNvPr id="201" name="Google Shape;201;p23"/>
          <p:cNvCxnSpPr/>
          <p:nvPr/>
        </p:nvCxnSpPr>
        <p:spPr>
          <a:xfrm>
            <a:off x="2743800" y="3308425"/>
            <a:ext cx="5400" cy="335400"/>
          </a:xfrm>
          <a:prstGeom prst="straightConnector1">
            <a:avLst/>
          </a:prstGeom>
          <a:noFill/>
          <a:ln w="9525" cap="flat" cmpd="sng">
            <a:solidFill>
              <a:schemeClr val="dk2"/>
            </a:solidFill>
            <a:prstDash val="solid"/>
            <a:round/>
            <a:headEnd type="none" w="med" len="med"/>
            <a:tailEnd type="triangle" w="med" len="med"/>
          </a:ln>
        </p:spPr>
      </p:cxnSp>
      <p:sp>
        <p:nvSpPr>
          <p:cNvPr id="202" name="Google Shape;202;p23"/>
          <p:cNvSpPr txBox="1"/>
          <p:nvPr/>
        </p:nvSpPr>
        <p:spPr>
          <a:xfrm>
            <a:off x="2266550" y="2908225"/>
            <a:ext cx="979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latin typeface="Calibri"/>
                <a:ea typeface="Calibri"/>
                <a:cs typeface="Calibri"/>
                <a:sym typeface="Calibri"/>
              </a:rPr>
              <a:t>My_List[0]</a:t>
            </a:r>
            <a:endParaRPr>
              <a:latin typeface="Calibri"/>
              <a:ea typeface="Calibri"/>
              <a:cs typeface="Calibri"/>
              <a:sym typeface="Calibri"/>
            </a:endParaRPr>
          </a:p>
        </p:txBody>
      </p:sp>
      <p:sp>
        <p:nvSpPr>
          <p:cNvPr id="203" name="Google Shape;203;p23"/>
          <p:cNvSpPr txBox="1"/>
          <p:nvPr/>
        </p:nvSpPr>
        <p:spPr>
          <a:xfrm>
            <a:off x="2532050" y="2371650"/>
            <a:ext cx="3317400" cy="415500"/>
          </a:xfrm>
          <a:prstGeom prst="rect">
            <a:avLst/>
          </a:prstGeom>
          <a:solidFill>
            <a:srgbClr val="C9DAF8"/>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500" b="1">
                <a:latin typeface="Courier New"/>
                <a:ea typeface="Courier New"/>
                <a:cs typeface="Courier New"/>
                <a:sym typeface="Courier New"/>
              </a:rPr>
              <a:t>My_list = [31, 5, 20, 10]</a:t>
            </a:r>
            <a:endParaRPr sz="1500" b="1">
              <a:latin typeface="Courier New"/>
              <a:ea typeface="Courier New"/>
              <a:cs typeface="Courier New"/>
              <a:sym typeface="Courier New"/>
            </a:endParaRPr>
          </a:p>
        </p:txBody>
      </p:sp>
      <p:cxnSp>
        <p:nvCxnSpPr>
          <p:cNvPr id="204" name="Google Shape;204;p23"/>
          <p:cNvCxnSpPr/>
          <p:nvPr/>
        </p:nvCxnSpPr>
        <p:spPr>
          <a:xfrm>
            <a:off x="3700025" y="3308425"/>
            <a:ext cx="5400" cy="335400"/>
          </a:xfrm>
          <a:prstGeom prst="straightConnector1">
            <a:avLst/>
          </a:prstGeom>
          <a:noFill/>
          <a:ln w="9525" cap="flat" cmpd="sng">
            <a:solidFill>
              <a:schemeClr val="dk2"/>
            </a:solidFill>
            <a:prstDash val="solid"/>
            <a:round/>
            <a:headEnd type="none" w="med" len="med"/>
            <a:tailEnd type="triangle" w="med" len="med"/>
          </a:ln>
        </p:spPr>
      </p:cxnSp>
      <p:cxnSp>
        <p:nvCxnSpPr>
          <p:cNvPr id="205" name="Google Shape;205;p23"/>
          <p:cNvCxnSpPr/>
          <p:nvPr/>
        </p:nvCxnSpPr>
        <p:spPr>
          <a:xfrm>
            <a:off x="4656250" y="3308425"/>
            <a:ext cx="5400" cy="335400"/>
          </a:xfrm>
          <a:prstGeom prst="straightConnector1">
            <a:avLst/>
          </a:prstGeom>
          <a:noFill/>
          <a:ln w="9525" cap="flat" cmpd="sng">
            <a:solidFill>
              <a:schemeClr val="dk2"/>
            </a:solidFill>
            <a:prstDash val="solid"/>
            <a:round/>
            <a:headEnd type="none" w="med" len="med"/>
            <a:tailEnd type="triangle" w="med" len="med"/>
          </a:ln>
        </p:spPr>
      </p:cxnSp>
      <p:cxnSp>
        <p:nvCxnSpPr>
          <p:cNvPr id="206" name="Google Shape;206;p23"/>
          <p:cNvCxnSpPr/>
          <p:nvPr/>
        </p:nvCxnSpPr>
        <p:spPr>
          <a:xfrm>
            <a:off x="5612475" y="3308425"/>
            <a:ext cx="5400" cy="335400"/>
          </a:xfrm>
          <a:prstGeom prst="straightConnector1">
            <a:avLst/>
          </a:prstGeom>
          <a:noFill/>
          <a:ln w="9525" cap="flat" cmpd="sng">
            <a:solidFill>
              <a:schemeClr val="dk2"/>
            </a:solidFill>
            <a:prstDash val="solid"/>
            <a:round/>
            <a:headEnd type="none" w="med" len="med"/>
            <a:tailEnd type="triangle" w="med" len="med"/>
          </a:ln>
        </p:spPr>
      </p:cxnSp>
      <p:sp>
        <p:nvSpPr>
          <p:cNvPr id="207" name="Google Shape;207;p23"/>
          <p:cNvSpPr txBox="1"/>
          <p:nvPr/>
        </p:nvSpPr>
        <p:spPr>
          <a:xfrm>
            <a:off x="3212975" y="2908225"/>
            <a:ext cx="979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latin typeface="Calibri"/>
                <a:ea typeface="Calibri"/>
                <a:cs typeface="Calibri"/>
                <a:sym typeface="Calibri"/>
              </a:rPr>
              <a:t>My_List[1]</a:t>
            </a:r>
            <a:endParaRPr>
              <a:latin typeface="Calibri"/>
              <a:ea typeface="Calibri"/>
              <a:cs typeface="Calibri"/>
              <a:sym typeface="Calibri"/>
            </a:endParaRPr>
          </a:p>
        </p:txBody>
      </p:sp>
      <p:sp>
        <p:nvSpPr>
          <p:cNvPr id="208" name="Google Shape;208;p23"/>
          <p:cNvSpPr txBox="1"/>
          <p:nvPr/>
        </p:nvSpPr>
        <p:spPr>
          <a:xfrm>
            <a:off x="4169200" y="2908225"/>
            <a:ext cx="979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latin typeface="Calibri"/>
                <a:ea typeface="Calibri"/>
                <a:cs typeface="Calibri"/>
                <a:sym typeface="Calibri"/>
              </a:rPr>
              <a:t>My_List[2]</a:t>
            </a:r>
            <a:endParaRPr>
              <a:latin typeface="Calibri"/>
              <a:ea typeface="Calibri"/>
              <a:cs typeface="Calibri"/>
              <a:sym typeface="Calibri"/>
            </a:endParaRPr>
          </a:p>
        </p:txBody>
      </p:sp>
      <p:sp>
        <p:nvSpPr>
          <p:cNvPr id="209" name="Google Shape;209;p23"/>
          <p:cNvSpPr txBox="1"/>
          <p:nvPr/>
        </p:nvSpPr>
        <p:spPr>
          <a:xfrm>
            <a:off x="5105825" y="2908225"/>
            <a:ext cx="979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latin typeface="Calibri"/>
                <a:ea typeface="Calibri"/>
                <a:cs typeface="Calibri"/>
                <a:sym typeface="Calibri"/>
              </a:rPr>
              <a:t>My_List[3]</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4"/>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List Operations</a:t>
            </a:r>
            <a:endParaRPr/>
          </a:p>
        </p:txBody>
      </p:sp>
      <p:sp>
        <p:nvSpPr>
          <p:cNvPr id="215" name="Google Shape;215;p24"/>
          <p:cNvSpPr txBox="1">
            <a:spLocks noGrp="1"/>
          </p:cNvSpPr>
          <p:nvPr>
            <p:ph type="body" idx="1"/>
          </p:nvPr>
        </p:nvSpPr>
        <p:spPr>
          <a:xfrm>
            <a:off x="633845" y="1035887"/>
            <a:ext cx="7886700" cy="3269400"/>
          </a:xfrm>
          <a:prstGeom prst="rect">
            <a:avLst/>
          </a:prstGeom>
        </p:spPr>
        <p:txBody>
          <a:bodyPr spcFirstLastPara="1" wrap="square" lIns="68575" tIns="34275" rIns="68575" bIns="34275" anchor="t" anchorCtr="0">
            <a:spAutoFit/>
          </a:bodyPr>
          <a:lstStyle/>
          <a:p>
            <a:pPr marL="457200" lvl="0" indent="-317500" algn="just" rtl="0">
              <a:spcBef>
                <a:spcPts val="800"/>
              </a:spcBef>
              <a:spcAft>
                <a:spcPts val="0"/>
              </a:spcAft>
              <a:buSzPts val="1400"/>
              <a:buChar char="●"/>
            </a:pPr>
            <a:r>
              <a:rPr lang="en"/>
              <a:t>Accessing i</a:t>
            </a:r>
            <a:r>
              <a:rPr lang="en" baseline="30000"/>
              <a:t>th</a:t>
            </a:r>
            <a:r>
              <a:rPr lang="en"/>
              <a:t> item is very fast - directly access the memory location: start-of-list + i*no-of-bytes-for-an-item, so lst[i] (access or update) is </a:t>
            </a:r>
            <a:r>
              <a:rPr lang="en" b="1" i="1"/>
              <a:t>fast</a:t>
            </a:r>
            <a:r>
              <a:rPr lang="en"/>
              <a:t> operation.</a:t>
            </a:r>
            <a:endParaRPr/>
          </a:p>
          <a:p>
            <a:pPr marL="457200" lvl="0" indent="-317500" algn="just" rtl="0">
              <a:spcBef>
                <a:spcPts val="0"/>
              </a:spcBef>
              <a:spcAft>
                <a:spcPts val="0"/>
              </a:spcAft>
              <a:buSzPts val="1400"/>
              <a:buChar char="●"/>
            </a:pPr>
            <a:r>
              <a:rPr lang="en"/>
              <a:t>Membership: To check if an item is a list, interpreter has to traverse the list till the item is found or till the end - this is </a:t>
            </a:r>
            <a:r>
              <a:rPr lang="en" b="1" i="1"/>
              <a:t>slow</a:t>
            </a:r>
            <a:r>
              <a:rPr lang="en"/>
              <a:t> operation</a:t>
            </a:r>
            <a:endParaRPr/>
          </a:p>
          <a:p>
            <a:pPr marL="457200" lvl="0" indent="-317500" algn="just" rtl="0">
              <a:spcBef>
                <a:spcPts val="0"/>
              </a:spcBef>
              <a:spcAft>
                <a:spcPts val="0"/>
              </a:spcAft>
              <a:buSzPts val="1400"/>
              <a:buChar char="●"/>
            </a:pPr>
            <a:r>
              <a:rPr lang="en"/>
              <a:t>Finding the index of an item - has to traverse list - </a:t>
            </a:r>
            <a:r>
              <a:rPr lang="en" b="1" i="1"/>
              <a:t>slow</a:t>
            </a:r>
            <a:endParaRPr b="1" i="1"/>
          </a:p>
          <a:p>
            <a:pPr marL="457200" lvl="0" indent="-317500" algn="just" rtl="0">
              <a:spcBef>
                <a:spcPts val="0"/>
              </a:spcBef>
              <a:spcAft>
                <a:spcPts val="0"/>
              </a:spcAft>
              <a:buSzPts val="1400"/>
              <a:buChar char="●"/>
            </a:pPr>
            <a:r>
              <a:rPr lang="en"/>
              <a:t>insert(index, item) - has to add item at index, shift all items after it by one - </a:t>
            </a:r>
            <a:r>
              <a:rPr lang="en" b="1" i="1"/>
              <a:t>slow</a:t>
            </a:r>
            <a:r>
              <a:rPr lang="en"/>
              <a:t> </a:t>
            </a:r>
            <a:endParaRPr/>
          </a:p>
          <a:p>
            <a:pPr marL="457200" lvl="0" indent="-317500" algn="just" rtl="0">
              <a:spcBef>
                <a:spcPts val="0"/>
              </a:spcBef>
              <a:spcAft>
                <a:spcPts val="0"/>
              </a:spcAft>
              <a:buSzPts val="1400"/>
              <a:buChar char="●"/>
            </a:pPr>
            <a:r>
              <a:rPr lang="en"/>
              <a:t>append(item) - add at the end, no shifting - </a:t>
            </a:r>
            <a:r>
              <a:rPr lang="en" b="1" i="1"/>
              <a:t>fast </a:t>
            </a:r>
            <a:r>
              <a:rPr lang="en"/>
              <a:t>(extend also)</a:t>
            </a:r>
            <a:endParaRPr/>
          </a:p>
          <a:p>
            <a:pPr marL="457200" lvl="0" indent="-317500" algn="just" rtl="0">
              <a:spcBef>
                <a:spcPts val="0"/>
              </a:spcBef>
              <a:spcAft>
                <a:spcPts val="0"/>
              </a:spcAft>
              <a:buSzPts val="1400"/>
              <a:buChar char="●"/>
            </a:pPr>
            <a:r>
              <a:rPr lang="en"/>
              <a:t>pop(index) - have to shift items left - </a:t>
            </a:r>
            <a:r>
              <a:rPr lang="en" b="1" i="1"/>
              <a:t>slow</a:t>
            </a:r>
            <a:r>
              <a:rPr lang="en"/>
              <a:t>,  </a:t>
            </a:r>
            <a:endParaRPr/>
          </a:p>
          <a:p>
            <a:pPr marL="457200" lvl="0" indent="-317500" algn="just" rtl="0">
              <a:spcBef>
                <a:spcPts val="0"/>
              </a:spcBef>
              <a:spcAft>
                <a:spcPts val="0"/>
              </a:spcAft>
              <a:buSzPts val="1400"/>
              <a:buChar char="●"/>
            </a:pPr>
            <a:r>
              <a:rPr lang="en"/>
              <a:t>pop() is </a:t>
            </a:r>
            <a:r>
              <a:rPr lang="en" b="1" i="1"/>
              <a:t>fast</a:t>
            </a:r>
            <a:r>
              <a:rPr lang="en"/>
              <a:t> (as last item deleted, no shifting of items)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5"/>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Set Implementation</a:t>
            </a:r>
            <a:endParaRPr/>
          </a:p>
        </p:txBody>
      </p:sp>
      <p:sp>
        <p:nvSpPr>
          <p:cNvPr id="221" name="Google Shape;221;p25"/>
          <p:cNvSpPr txBox="1">
            <a:spLocks noGrp="1"/>
          </p:cNvSpPr>
          <p:nvPr>
            <p:ph type="body" idx="1"/>
          </p:nvPr>
        </p:nvSpPr>
        <p:spPr>
          <a:xfrm>
            <a:off x="633845" y="1035887"/>
            <a:ext cx="7886700" cy="3851100"/>
          </a:xfrm>
          <a:prstGeom prst="rect">
            <a:avLst/>
          </a:prstGeom>
        </p:spPr>
        <p:txBody>
          <a:bodyPr spcFirstLastPara="1" wrap="square" lIns="68575" tIns="34275" rIns="68575" bIns="34275" anchor="t" anchorCtr="0">
            <a:spAutoFit/>
          </a:bodyPr>
          <a:lstStyle/>
          <a:p>
            <a:pPr marL="457200" lvl="0" indent="-317500" algn="just" rtl="0">
              <a:spcBef>
                <a:spcPts val="800"/>
              </a:spcBef>
              <a:spcAft>
                <a:spcPts val="0"/>
              </a:spcAft>
              <a:buSzPts val="1400"/>
              <a:buChar char="●"/>
            </a:pPr>
            <a:r>
              <a:rPr lang="en"/>
              <a:t>Sets have unique values (no duplicates) - so can use hashing</a:t>
            </a:r>
            <a:endParaRPr/>
          </a:p>
          <a:p>
            <a:pPr marL="457200" lvl="0" indent="-317500" algn="just" rtl="0">
              <a:spcBef>
                <a:spcPts val="0"/>
              </a:spcBef>
              <a:spcAft>
                <a:spcPts val="0"/>
              </a:spcAft>
              <a:buSzPts val="1400"/>
              <a:buChar char="●"/>
            </a:pPr>
            <a:r>
              <a:rPr lang="en"/>
              <a:t>In hashing, a contiguous memory, much larger than the number of items, is assigned</a:t>
            </a:r>
            <a:endParaRPr/>
          </a:p>
          <a:p>
            <a:pPr marL="457200" lvl="0" indent="-317500" algn="just" rtl="0">
              <a:spcBef>
                <a:spcPts val="0"/>
              </a:spcBef>
              <a:spcAft>
                <a:spcPts val="0"/>
              </a:spcAft>
              <a:buSzPts val="1400"/>
              <a:buChar char="●"/>
            </a:pPr>
            <a:r>
              <a:rPr lang="en"/>
              <a:t>An item value is converted by a hash function to an index in this large memory - index is used to access the item (which is fast)</a:t>
            </a:r>
            <a:endParaRPr/>
          </a:p>
          <a:p>
            <a:pPr marL="457200" lvl="0" indent="-317500" algn="just" rtl="0">
              <a:spcBef>
                <a:spcPts val="0"/>
              </a:spcBef>
              <a:spcAft>
                <a:spcPts val="0"/>
              </a:spcAft>
              <a:buSzPts val="1400"/>
              <a:buChar char="●"/>
            </a:pPr>
            <a:r>
              <a:rPr lang="en"/>
              <a:t>For using hashing on a collection of items, each item must be unique so its hashing returns a unique index</a:t>
            </a:r>
            <a:endParaRPr/>
          </a:p>
          <a:p>
            <a:pPr marL="457200" lvl="0" indent="-317500" algn="just" rtl="0">
              <a:spcBef>
                <a:spcPts val="0"/>
              </a:spcBef>
              <a:spcAft>
                <a:spcPts val="0"/>
              </a:spcAft>
              <a:buSzPts val="1400"/>
              <a:buChar char="●"/>
            </a:pPr>
            <a:r>
              <a:rPr lang="en"/>
              <a:t>E.g. consider {12345, 45678, 90876, 6789}, suppose hash function is item%100 (i.e. the last two digits)</a:t>
            </a:r>
            <a:endParaRPr/>
          </a:p>
          <a:p>
            <a:pPr marL="457200" lvl="0" indent="-317500" algn="just" rtl="0">
              <a:spcBef>
                <a:spcPts val="0"/>
              </a:spcBef>
              <a:spcAft>
                <a:spcPts val="0"/>
              </a:spcAft>
              <a:buSzPts val="1400"/>
              <a:buChar char="●"/>
            </a:pPr>
            <a:r>
              <a:rPr lang="en"/>
              <a:t>A contiguous memory for 100 items will be assigned (each item will have a flag - exists/not exists, and value)</a:t>
            </a:r>
            <a:endParaRPr/>
          </a:p>
          <a:p>
            <a:pPr marL="457200" lvl="0" indent="-317500" algn="just" rtl="0">
              <a:spcBef>
                <a:spcPts val="0"/>
              </a:spcBef>
              <a:spcAft>
                <a:spcPts val="0"/>
              </a:spcAft>
              <a:buSzPts val="1400"/>
              <a:buChar char="●"/>
            </a:pPr>
            <a:r>
              <a:rPr lang="en"/>
              <a:t>Item 12345, will be in 45th location, 45678 in 78th ..</a:t>
            </a:r>
            <a:endParaRPr/>
          </a:p>
          <a:p>
            <a:pPr marL="457200" lvl="0" indent="-317500" algn="just" rtl="0">
              <a:spcBef>
                <a:spcPts val="0"/>
              </a:spcBef>
              <a:spcAft>
                <a:spcPts val="0"/>
              </a:spcAft>
              <a:buSzPts val="1400"/>
              <a:buChar char="●"/>
            </a:pPr>
            <a:r>
              <a:rPr lang="en"/>
              <a:t>Hashing function is generally fast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6"/>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Set Operations</a:t>
            </a:r>
            <a:endParaRPr/>
          </a:p>
        </p:txBody>
      </p:sp>
      <p:sp>
        <p:nvSpPr>
          <p:cNvPr id="227" name="Google Shape;227;p26"/>
          <p:cNvSpPr txBox="1">
            <a:spLocks noGrp="1"/>
          </p:cNvSpPr>
          <p:nvPr>
            <p:ph type="body" idx="1"/>
          </p:nvPr>
        </p:nvSpPr>
        <p:spPr>
          <a:xfrm>
            <a:off x="633845" y="1035887"/>
            <a:ext cx="7886700" cy="2396700"/>
          </a:xfrm>
          <a:prstGeom prst="rect">
            <a:avLst/>
          </a:prstGeom>
        </p:spPr>
        <p:txBody>
          <a:bodyPr spcFirstLastPara="1" wrap="square" lIns="68575" tIns="34275" rIns="68575" bIns="34275" anchor="t" anchorCtr="0">
            <a:spAutoFit/>
          </a:bodyPr>
          <a:lstStyle/>
          <a:p>
            <a:pPr marL="457200" lvl="0" indent="-317500" algn="just" rtl="0">
              <a:spcBef>
                <a:spcPts val="800"/>
              </a:spcBef>
              <a:spcAft>
                <a:spcPts val="0"/>
              </a:spcAft>
              <a:buSzPts val="1400"/>
              <a:buChar char="●"/>
            </a:pPr>
            <a:r>
              <a:rPr lang="en"/>
              <a:t>Membership checking for an item - hash the item to get index, check directly in the memory location - </a:t>
            </a:r>
            <a:r>
              <a:rPr lang="en" b="1" i="1"/>
              <a:t>fast</a:t>
            </a:r>
            <a:endParaRPr b="1" i="1"/>
          </a:p>
          <a:p>
            <a:pPr marL="457200" lvl="0" indent="-317500" algn="just" rtl="0">
              <a:spcBef>
                <a:spcPts val="0"/>
              </a:spcBef>
              <a:spcAft>
                <a:spcPts val="0"/>
              </a:spcAft>
              <a:buSzPts val="1400"/>
              <a:buChar char="●"/>
            </a:pPr>
            <a:r>
              <a:rPr lang="en"/>
              <a:t>Adding an item in  set - check at index: hash(item) - if exists, then return, else, add the item in this - </a:t>
            </a:r>
            <a:r>
              <a:rPr lang="en" b="1" i="1"/>
              <a:t>fast</a:t>
            </a:r>
            <a:endParaRPr b="1" i="1"/>
          </a:p>
          <a:p>
            <a:pPr marL="457200" lvl="0" indent="-317500" algn="just" rtl="0">
              <a:spcBef>
                <a:spcPts val="0"/>
              </a:spcBef>
              <a:spcAft>
                <a:spcPts val="0"/>
              </a:spcAft>
              <a:buSzPts val="1400"/>
              <a:buChar char="●"/>
            </a:pPr>
            <a:r>
              <a:rPr lang="en"/>
              <a:t>Deleting an item - </a:t>
            </a:r>
            <a:r>
              <a:rPr lang="en" b="1" i="1"/>
              <a:t>fast</a:t>
            </a:r>
            <a:r>
              <a:rPr lang="en"/>
              <a:t> - just go to the index provided by hash</a:t>
            </a:r>
            <a:endParaRPr/>
          </a:p>
          <a:p>
            <a:pPr marL="457200" lvl="0" indent="-317500" algn="just" rtl="0">
              <a:spcBef>
                <a:spcPts val="0"/>
              </a:spcBef>
              <a:spcAft>
                <a:spcPts val="0"/>
              </a:spcAft>
              <a:buSzPts val="1400"/>
              <a:buChar char="●"/>
            </a:pPr>
            <a:r>
              <a:rPr lang="en"/>
              <a:t>So, set operations are fast - the cost is that it takes more memory (for a set of n items, the memory may be much larger than need for just keeping n items)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7"/>
          <p:cNvSpPr txBox="1">
            <a:spLocks noGrp="1"/>
          </p:cNvSpPr>
          <p:nvPr>
            <p:ph type="title"/>
          </p:nvPr>
        </p:nvSpPr>
        <p:spPr>
          <a:xfrm>
            <a:off x="633845" y="274320"/>
            <a:ext cx="7084200" cy="619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Dictionaries Implementation</a:t>
            </a:r>
            <a:endParaRPr/>
          </a:p>
        </p:txBody>
      </p:sp>
      <p:sp>
        <p:nvSpPr>
          <p:cNvPr id="233" name="Google Shape;233;p27"/>
          <p:cNvSpPr txBox="1">
            <a:spLocks noGrp="1"/>
          </p:cNvSpPr>
          <p:nvPr>
            <p:ph type="body" idx="1"/>
          </p:nvPr>
        </p:nvSpPr>
        <p:spPr>
          <a:xfrm>
            <a:off x="633845" y="1035887"/>
            <a:ext cx="7886700" cy="2271900"/>
          </a:xfrm>
          <a:prstGeom prst="rect">
            <a:avLst/>
          </a:prstGeom>
        </p:spPr>
        <p:txBody>
          <a:bodyPr spcFirstLastPara="1" wrap="square" lIns="68575" tIns="34275" rIns="68575" bIns="34275" anchor="t" anchorCtr="0">
            <a:spAutoFit/>
          </a:bodyPr>
          <a:lstStyle/>
          <a:p>
            <a:pPr marL="457200" lvl="0" indent="-317500" algn="just" rtl="0">
              <a:spcBef>
                <a:spcPts val="800"/>
              </a:spcBef>
              <a:spcAft>
                <a:spcPts val="0"/>
              </a:spcAft>
              <a:buSzPts val="1400"/>
              <a:buChar char="●"/>
            </a:pPr>
            <a:r>
              <a:rPr lang="en"/>
              <a:t>Dictionaries, like sets also use hashing on keys</a:t>
            </a:r>
            <a:endParaRPr/>
          </a:p>
          <a:p>
            <a:pPr marL="457200" lvl="0" indent="-317500" algn="just" rtl="0">
              <a:spcBef>
                <a:spcPts val="0"/>
              </a:spcBef>
              <a:spcAft>
                <a:spcPts val="0"/>
              </a:spcAft>
              <a:buSzPts val="1400"/>
              <a:buChar char="●"/>
            </a:pPr>
            <a:r>
              <a:rPr lang="en"/>
              <a:t>It also stores values along with keys</a:t>
            </a:r>
            <a:endParaRPr/>
          </a:p>
          <a:p>
            <a:pPr marL="457200" lvl="0" indent="-317500" algn="just" rtl="0">
              <a:spcBef>
                <a:spcPts val="0"/>
              </a:spcBef>
              <a:spcAft>
                <a:spcPts val="0"/>
              </a:spcAft>
              <a:buSzPts val="1400"/>
              <a:buChar char="●"/>
            </a:pPr>
            <a:r>
              <a:rPr lang="en"/>
              <a:t>The keys are hashed the same way as in Sets</a:t>
            </a:r>
            <a:endParaRPr/>
          </a:p>
          <a:p>
            <a:pPr marL="457200" lvl="0" indent="-317500" algn="just" rtl="0">
              <a:spcBef>
                <a:spcPts val="0"/>
              </a:spcBef>
              <a:spcAft>
                <a:spcPts val="0"/>
              </a:spcAft>
              <a:buSzPts val="1400"/>
              <a:buChar char="●"/>
            </a:pPr>
            <a:r>
              <a:rPr lang="en"/>
              <a:t>Thus, if we want to store 1324: “sam”, 4325: “tim”, 8945: “paul”</a:t>
            </a:r>
            <a:endParaRPr/>
          </a:p>
          <a:p>
            <a:pPr marL="457200" lvl="0" indent="-317500" algn="just" rtl="0">
              <a:spcBef>
                <a:spcPts val="0"/>
              </a:spcBef>
              <a:spcAft>
                <a:spcPts val="0"/>
              </a:spcAft>
              <a:buSzPts val="1400"/>
              <a:buChar char="●"/>
            </a:pPr>
            <a:r>
              <a:rPr lang="en"/>
              <a:t>With item%100 hashing function,</a:t>
            </a:r>
            <a:endParaRPr/>
          </a:p>
          <a:p>
            <a:pPr marL="914400" lvl="1" indent="-317500" algn="just" rtl="0">
              <a:spcBef>
                <a:spcPts val="0"/>
              </a:spcBef>
              <a:spcAft>
                <a:spcPts val="0"/>
              </a:spcAft>
              <a:buSzPts val="1400"/>
              <a:buChar char="●"/>
            </a:pPr>
            <a:r>
              <a:rPr lang="en"/>
              <a:t>1324 is hashed to 24</a:t>
            </a:r>
            <a:endParaRPr/>
          </a:p>
          <a:p>
            <a:pPr marL="914400" lvl="1" indent="-317500" algn="just" rtl="0">
              <a:spcBef>
                <a:spcPts val="0"/>
              </a:spcBef>
              <a:spcAft>
                <a:spcPts val="0"/>
              </a:spcAft>
              <a:buSzPts val="1400"/>
              <a:buChar char="●"/>
            </a:pPr>
            <a:r>
              <a:rPr lang="en"/>
              <a:t>4325 is hashed to 25</a:t>
            </a:r>
            <a:endParaRPr/>
          </a:p>
          <a:p>
            <a:pPr marL="914400" lvl="1" indent="-317500" algn="just" rtl="0">
              <a:spcBef>
                <a:spcPts val="0"/>
              </a:spcBef>
              <a:spcAft>
                <a:spcPts val="0"/>
              </a:spcAft>
              <a:buSzPts val="1400"/>
              <a:buChar char="●"/>
            </a:pPr>
            <a:r>
              <a:rPr lang="en"/>
              <a:t>8945 is hashed to 45</a:t>
            </a:r>
            <a:endParaRPr/>
          </a:p>
        </p:txBody>
      </p:sp>
      <p:graphicFrame>
        <p:nvGraphicFramePr>
          <p:cNvPr id="234" name="Google Shape;234;p27"/>
          <p:cNvGraphicFramePr/>
          <p:nvPr/>
        </p:nvGraphicFramePr>
        <p:xfrm>
          <a:off x="952850" y="3605225"/>
          <a:ext cx="7248700" cy="1188645"/>
        </p:xfrm>
        <a:graphic>
          <a:graphicData uri="http://schemas.openxmlformats.org/drawingml/2006/table">
            <a:tbl>
              <a:tblPr>
                <a:noFill/>
                <a:tableStyleId>{1ED2F5A1-4731-4A2F-AB7A-979674584770}</a:tableStyleId>
              </a:tblPr>
              <a:tblGrid>
                <a:gridCol w="1121700"/>
                <a:gridCol w="612700"/>
                <a:gridCol w="612700"/>
                <a:gridCol w="612700"/>
                <a:gridCol w="612700"/>
                <a:gridCol w="612700"/>
                <a:gridCol w="612700"/>
                <a:gridCol w="612700"/>
                <a:gridCol w="612700"/>
                <a:gridCol w="612700"/>
                <a:gridCol w="612700"/>
              </a:tblGrid>
              <a:tr h="396225">
                <a:tc>
                  <a:txBody>
                    <a:bodyPr/>
                    <a:lstStyle/>
                    <a:p>
                      <a:pPr marL="0" lvl="0" indent="0" algn="l" rtl="0">
                        <a:spcBef>
                          <a:spcPts val="0"/>
                        </a:spcBef>
                        <a:spcAft>
                          <a:spcPts val="0"/>
                        </a:spcAft>
                        <a:buNone/>
                      </a:pPr>
                      <a:r>
                        <a:rPr lang="en" b="1"/>
                        <a:t>Index</a:t>
                      </a:r>
                      <a:endParaRPr b="1"/>
                    </a:p>
                  </a:txBody>
                  <a:tcPr marL="91425" marR="91425" marT="91425" marB="91425"/>
                </a:tc>
                <a:tc>
                  <a:txBody>
                    <a:bodyPr/>
                    <a:lstStyle/>
                    <a:p>
                      <a:pPr marL="0" lvl="0" indent="0" algn="l" rtl="0">
                        <a:spcBef>
                          <a:spcPts val="0"/>
                        </a:spcBef>
                        <a:spcAft>
                          <a:spcPts val="0"/>
                        </a:spcAft>
                        <a:buNone/>
                      </a:pPr>
                      <a:r>
                        <a:rPr lang="en" b="1"/>
                        <a:t>00</a:t>
                      </a:r>
                      <a:endParaRPr b="1"/>
                    </a:p>
                  </a:txBody>
                  <a:tcPr marL="91425" marR="91425" marT="91425" marB="91425"/>
                </a:tc>
                <a:tc>
                  <a:txBody>
                    <a:bodyPr/>
                    <a:lstStyle/>
                    <a:p>
                      <a:pPr marL="0" lvl="0" indent="0" algn="l" rtl="0">
                        <a:spcBef>
                          <a:spcPts val="0"/>
                        </a:spcBef>
                        <a:spcAft>
                          <a:spcPts val="0"/>
                        </a:spcAft>
                        <a:buNone/>
                      </a:pPr>
                      <a:r>
                        <a:rPr lang="en" b="1"/>
                        <a:t>01</a:t>
                      </a:r>
                      <a:endParaRPr b="1"/>
                    </a:p>
                  </a:txBody>
                  <a:tcPr marL="91425" marR="91425" marT="91425" marB="91425"/>
                </a:tc>
                <a:tc>
                  <a:txBody>
                    <a:bodyPr/>
                    <a:lstStyle/>
                    <a:p>
                      <a:pPr marL="0" lvl="0" indent="0" algn="l" rtl="0">
                        <a:spcBef>
                          <a:spcPts val="0"/>
                        </a:spcBef>
                        <a:spcAft>
                          <a:spcPts val="0"/>
                        </a:spcAft>
                        <a:buNone/>
                      </a:pPr>
                      <a:r>
                        <a:rPr lang="en" b="1"/>
                        <a:t>…</a:t>
                      </a:r>
                      <a:endParaRPr b="1"/>
                    </a:p>
                  </a:txBody>
                  <a:tcPr marL="91425" marR="91425" marT="91425" marB="91425"/>
                </a:tc>
                <a:tc>
                  <a:txBody>
                    <a:bodyPr/>
                    <a:lstStyle/>
                    <a:p>
                      <a:pPr marL="0" lvl="0" indent="0" algn="l" rtl="0">
                        <a:spcBef>
                          <a:spcPts val="0"/>
                        </a:spcBef>
                        <a:spcAft>
                          <a:spcPts val="0"/>
                        </a:spcAft>
                        <a:buNone/>
                      </a:pPr>
                      <a:r>
                        <a:rPr lang="en" b="1"/>
                        <a:t>24</a:t>
                      </a:r>
                      <a:endParaRPr b="1"/>
                    </a:p>
                  </a:txBody>
                  <a:tcPr marL="91425" marR="91425" marT="91425" marB="91425"/>
                </a:tc>
                <a:tc>
                  <a:txBody>
                    <a:bodyPr/>
                    <a:lstStyle/>
                    <a:p>
                      <a:pPr marL="0" lvl="0" indent="0" algn="l" rtl="0">
                        <a:spcBef>
                          <a:spcPts val="0"/>
                        </a:spcBef>
                        <a:spcAft>
                          <a:spcPts val="0"/>
                        </a:spcAft>
                        <a:buNone/>
                      </a:pPr>
                      <a:r>
                        <a:rPr lang="en" b="1"/>
                        <a:t>25</a:t>
                      </a:r>
                      <a:endParaRPr b="1"/>
                    </a:p>
                  </a:txBody>
                  <a:tcPr marL="91425" marR="91425" marT="91425" marB="91425"/>
                </a:tc>
                <a:tc>
                  <a:txBody>
                    <a:bodyPr/>
                    <a:lstStyle/>
                    <a:p>
                      <a:pPr marL="0" lvl="0" indent="0" algn="l" rtl="0">
                        <a:spcBef>
                          <a:spcPts val="0"/>
                        </a:spcBef>
                        <a:spcAft>
                          <a:spcPts val="0"/>
                        </a:spcAft>
                        <a:buNone/>
                      </a:pPr>
                      <a:r>
                        <a:rPr lang="en" b="1"/>
                        <a:t>…</a:t>
                      </a:r>
                      <a:endParaRPr b="1"/>
                    </a:p>
                  </a:txBody>
                  <a:tcPr marL="91425" marR="91425" marT="91425" marB="91425"/>
                </a:tc>
                <a:tc>
                  <a:txBody>
                    <a:bodyPr/>
                    <a:lstStyle/>
                    <a:p>
                      <a:pPr marL="0" lvl="0" indent="0" algn="l" rtl="0">
                        <a:spcBef>
                          <a:spcPts val="0"/>
                        </a:spcBef>
                        <a:spcAft>
                          <a:spcPts val="0"/>
                        </a:spcAft>
                        <a:buNone/>
                      </a:pPr>
                      <a:r>
                        <a:rPr lang="en" b="1"/>
                        <a:t>45</a:t>
                      </a:r>
                      <a:endParaRPr b="1"/>
                    </a:p>
                  </a:txBody>
                  <a:tcPr marL="91425" marR="91425" marT="91425" marB="91425"/>
                </a:tc>
                <a:tc>
                  <a:txBody>
                    <a:bodyPr/>
                    <a:lstStyle/>
                    <a:p>
                      <a:pPr marL="0" lvl="0" indent="0" algn="l" rtl="0">
                        <a:spcBef>
                          <a:spcPts val="0"/>
                        </a:spcBef>
                        <a:spcAft>
                          <a:spcPts val="0"/>
                        </a:spcAft>
                        <a:buNone/>
                      </a:pPr>
                      <a:r>
                        <a:rPr lang="en" b="1"/>
                        <a:t>…</a:t>
                      </a:r>
                      <a:endParaRPr b="1"/>
                    </a:p>
                  </a:txBody>
                  <a:tcPr marL="91425" marR="91425" marT="91425" marB="91425"/>
                </a:tc>
                <a:tc>
                  <a:txBody>
                    <a:bodyPr/>
                    <a:lstStyle/>
                    <a:p>
                      <a:pPr marL="0" lvl="0" indent="0" algn="l" rtl="0">
                        <a:spcBef>
                          <a:spcPts val="0"/>
                        </a:spcBef>
                        <a:spcAft>
                          <a:spcPts val="0"/>
                        </a:spcAft>
                        <a:buNone/>
                      </a:pPr>
                      <a:r>
                        <a:rPr lang="en" b="1"/>
                        <a:t>98</a:t>
                      </a:r>
                      <a:endParaRPr b="1"/>
                    </a:p>
                  </a:txBody>
                  <a:tcPr marL="91425" marR="91425" marT="91425" marB="91425"/>
                </a:tc>
                <a:tc>
                  <a:txBody>
                    <a:bodyPr/>
                    <a:lstStyle/>
                    <a:p>
                      <a:pPr marL="0" lvl="0" indent="0" algn="l" rtl="0">
                        <a:spcBef>
                          <a:spcPts val="0"/>
                        </a:spcBef>
                        <a:spcAft>
                          <a:spcPts val="0"/>
                        </a:spcAft>
                        <a:buNone/>
                      </a:pPr>
                      <a:r>
                        <a:rPr lang="en" b="1"/>
                        <a:t>99</a:t>
                      </a:r>
                      <a:endParaRPr b="1"/>
                    </a:p>
                  </a:txBody>
                  <a:tcPr marL="91425" marR="91425" marT="91425" marB="91425"/>
                </a:tc>
              </a:tr>
              <a:tr h="0">
                <a:tc>
                  <a:txBody>
                    <a:bodyPr/>
                    <a:lstStyle/>
                    <a:p>
                      <a:pPr marL="0" lvl="0" indent="0" algn="l" rtl="0">
                        <a:spcBef>
                          <a:spcPts val="0"/>
                        </a:spcBef>
                        <a:spcAft>
                          <a:spcPts val="0"/>
                        </a:spcAft>
                        <a:buClr>
                          <a:schemeClr val="dk1"/>
                        </a:buClr>
                        <a:buSzPts val="1100"/>
                        <a:buFont typeface="Arial"/>
                        <a:buNone/>
                      </a:pPr>
                      <a:r>
                        <a:rPr lang="en" b="1">
                          <a:solidFill>
                            <a:schemeClr val="dk1"/>
                          </a:solidFill>
                        </a:rPr>
                        <a:t>Key</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1324</a:t>
                      </a:r>
                      <a:endParaRPr/>
                    </a:p>
                  </a:txBody>
                  <a:tcPr marL="91425" marR="91425" marT="91425" marB="91425"/>
                </a:tc>
                <a:tc>
                  <a:txBody>
                    <a:bodyPr/>
                    <a:lstStyle/>
                    <a:p>
                      <a:pPr marL="0" lvl="0" indent="0" algn="l" rtl="0">
                        <a:spcBef>
                          <a:spcPts val="0"/>
                        </a:spcBef>
                        <a:spcAft>
                          <a:spcPts val="0"/>
                        </a:spcAft>
                        <a:buNone/>
                      </a:pPr>
                      <a:r>
                        <a:rPr lang="en"/>
                        <a:t>4325</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8945</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r>
              <a:tr h="307450">
                <a:tc>
                  <a:txBody>
                    <a:bodyPr/>
                    <a:lstStyle/>
                    <a:p>
                      <a:pPr marL="0" lvl="0" indent="0" algn="l" rtl="0">
                        <a:spcBef>
                          <a:spcPts val="0"/>
                        </a:spcBef>
                        <a:spcAft>
                          <a:spcPts val="0"/>
                        </a:spcAft>
                        <a:buClr>
                          <a:schemeClr val="dk1"/>
                        </a:buClr>
                        <a:buSzPts val="1100"/>
                        <a:buFont typeface="Arial"/>
                        <a:buNone/>
                      </a:pPr>
                      <a:r>
                        <a:rPr lang="en" b="1">
                          <a:solidFill>
                            <a:schemeClr val="dk1"/>
                          </a:solidFill>
                        </a:rPr>
                        <a:t>Value</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sam</a:t>
                      </a:r>
                      <a:endParaRPr/>
                    </a:p>
                  </a:txBody>
                  <a:tcPr marL="91425" marR="91425" marT="91425" marB="91425"/>
                </a:tc>
                <a:tc>
                  <a:txBody>
                    <a:bodyPr/>
                    <a:lstStyle/>
                    <a:p>
                      <a:pPr marL="0" lvl="0" indent="0" algn="l" rtl="0">
                        <a:spcBef>
                          <a:spcPts val="0"/>
                        </a:spcBef>
                        <a:spcAft>
                          <a:spcPts val="0"/>
                        </a:spcAft>
                        <a:buNone/>
                      </a:pPr>
                      <a:r>
                        <a:rPr lang="en"/>
                        <a:t>tim</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paul</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3170</Words>
  <Application>Microsoft Office PowerPoint</Application>
  <PresentationFormat>On-screen Show (16:9)</PresentationFormat>
  <Paragraphs>371</Paragraphs>
  <Slides>30</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Quattrocento Sans</vt:lpstr>
      <vt:lpstr>Calibri</vt:lpstr>
      <vt:lpstr>Noto Sans Symbols</vt:lpstr>
      <vt:lpstr>Courier New</vt:lpstr>
      <vt:lpstr>Office Theme</vt:lpstr>
      <vt:lpstr>Lists, Sets, Tuples, Dictionaries - Discussion</vt:lpstr>
      <vt:lpstr>Feedback - Comfortable with Concepts</vt:lpstr>
      <vt:lpstr>Strings</vt:lpstr>
      <vt:lpstr>Container Data Types</vt:lpstr>
      <vt:lpstr>List Implementation</vt:lpstr>
      <vt:lpstr>List Operations</vt:lpstr>
      <vt:lpstr>Set Implementation</vt:lpstr>
      <vt:lpstr>Set Operations</vt:lpstr>
      <vt:lpstr>Dictionaries Implementation</vt:lpstr>
      <vt:lpstr>Dictionaries Operations</vt:lpstr>
      <vt:lpstr>Example: Removing Duplicates from a list</vt:lpstr>
      <vt:lpstr>Tuples</vt:lpstr>
      <vt:lpstr>Tuples</vt:lpstr>
      <vt:lpstr>Lists vs Tuple: Use</vt:lpstr>
      <vt:lpstr>What Structure to Use?</vt:lpstr>
      <vt:lpstr>Which DS to use …</vt:lpstr>
      <vt:lpstr>Quiz - Single Correct</vt:lpstr>
      <vt:lpstr>Quiz - Single Correct</vt:lpstr>
      <vt:lpstr>Frequency of items in a list</vt:lpstr>
      <vt:lpstr>Determining frequency of items in a list</vt:lpstr>
      <vt:lpstr>Tuples as Key in Dictionary</vt:lpstr>
      <vt:lpstr>Example - Student Record and CGPA</vt:lpstr>
      <vt:lpstr>Student Record</vt:lpstr>
      <vt:lpstr>Calculating CGPA</vt:lpstr>
      <vt:lpstr>Encryption</vt:lpstr>
      <vt:lpstr>Method 1 - Simple method</vt:lpstr>
      <vt:lpstr>Method 2 - Using list</vt:lpstr>
      <vt:lpstr>Method 3 -Using dictionary</vt:lpstr>
      <vt:lpstr>Encryption - Evaluation</vt:lpstr>
      <vt:lpstr>Extra - Social Network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Lists, Sets, Tuples, Dictionaries - Discussion</dc:title>
  <cp:lastModifiedBy>LENOVO</cp:lastModifiedBy>
  <cp:revision>2</cp:revision>
  <dcterms:modified xsi:type="dcterms:W3CDTF">2022-02-08T06:10:55Z</dcterms:modified>
</cp:coreProperties>
</file>