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d1ed636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d1ed636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f3a6ee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f3a6ee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0da11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90da11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e045638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e045638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e045638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e045638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2d44af11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2d44af11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d1ed636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d1ed636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d1ed636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d1ed636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d44af11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d44af11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705fb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705fb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d1ed63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d1ed63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2d44af1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2d44af1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2d44af1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2d44af1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d44af1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2d44af1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d1ed636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d1ed636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d1ed636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d1ed636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d1ed636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d1ed636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Input/Output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a file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633845" y="1035887"/>
            <a:ext cx="7886700" cy="289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Once we are done with the reading and writing operations, we need to properly close the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Closing a file free up the resources associated with the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close a file f, use f.close()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don’t close the file - the OS will not know when to close it - it will do it sometime in future - strange behaviour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what you write to a file may be actually written on the disk at file closing time only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close the file, if you want to ensure updated file contents, and to release OS 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with to work with files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633845" y="1035887"/>
            <a:ext cx="7886700" cy="357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open a file, you should close it when done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Closing essential, e.g. if you want to re-read a file from start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Often programmers forget to close a file - then the file remains open and file resources remain occupied.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output written to the file might stay in buffer until file is closed and </a:t>
            </a:r>
            <a:r>
              <a:rPr lang="en"/>
              <a:t>modifications</a:t>
            </a:r>
            <a:r>
              <a:rPr lang="en"/>
              <a:t> might not be visible on disk.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use "with" statement: 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ith open(&lt;fname&gt;) as f:</a:t>
            </a:r>
            <a:endParaRPr/>
          </a:p>
          <a:p>
            <a:pPr indent="45720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&lt;code-block&gt;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Code-block is where you use the opened file and save data in data structures; the file will be closed after the code-block.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Info On Handling Files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633845" y="1035887"/>
            <a:ext cx="7886700" cy="181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Often when we read data from files, the lines have trailing whitespaces or newline characters.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use the strip() function on individual line strings to remove all trailing and leading whitespaces and newline characters.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lstrip() is </a:t>
            </a:r>
            <a:r>
              <a:rPr lang="en"/>
              <a:t>used</a:t>
            </a:r>
            <a:r>
              <a:rPr lang="en"/>
              <a:t> to remove whitespaces from only left side.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</a:t>
            </a:r>
            <a:r>
              <a:rPr lang="en"/>
              <a:t>strip() is used to remove whitespaces from only right side.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633845" y="1035887"/>
            <a:ext cx="7886700" cy="36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 many lines will be present in my_file.txt after the code execution?</a:t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7084500" y="1646300"/>
            <a:ext cx="1270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#2022</a:t>
            </a:r>
            <a:endParaRPr b="1" sz="12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786175" y="1738700"/>
            <a:ext cx="219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Initial state of my_file.txt  —&gt;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4499450" y="2450525"/>
            <a:ext cx="4462800" cy="22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with open("my_file.txt","r") as f: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data = f.readlines()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lines = [i.strip() for i in data]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with open("my_file.txt","w") as f: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f.write("#Introduction to programming\n")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f.write("#Linear Algebra")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f.write("#Digital Circuits\n")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with open("my_file.txt","a") as f: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f.write("".join(lines))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882250" y="1588050"/>
            <a:ext cx="175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633845" y="1035887"/>
            <a:ext cx="7886700" cy="36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 many lines will be present in my_file.txt after the code execution?</a:t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7084500" y="1646300"/>
            <a:ext cx="1270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#2022</a:t>
            </a:r>
            <a:endParaRPr b="1" sz="12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786175" y="1738700"/>
            <a:ext cx="219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Initial state of my_file.txt  —&gt;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4499450" y="2450525"/>
            <a:ext cx="4462800" cy="22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with open("my_file.txt","r") as f: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data = f.readlines()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lines = [i.strip() for i in data]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with open("my_file.txt","w") as f: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f.write("#Introduction to programming\n")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f.write("#Linear Algebra")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f.write("#Digital Circuits\n")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with open("my_file.txt","a") as f: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f.write("".join(lines))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882250" y="1588050"/>
            <a:ext cx="175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lphaUcPeriod"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882250" y="3835625"/>
            <a:ext cx="2849700" cy="831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#Introduction to programming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#Linear Algebra#Digital Circuits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hello world#2022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1127250" y="3374075"/>
            <a:ext cx="219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state of my_file.txt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633850" y="1035875"/>
            <a:ext cx="3530400" cy="283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Given a file of marks for students, check if the total for each student is correct</a:t>
            </a:r>
            <a:endParaRPr sz="1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Structure of the file:</a:t>
            </a:r>
            <a:br>
              <a:rPr lang="en" sz="1800"/>
            </a:b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Name, q1,q2,q3,..., </a:t>
            </a:r>
            <a:r>
              <a:rPr lang="en" sz="1800"/>
              <a:t>q15</a:t>
            </a:r>
            <a:r>
              <a:rPr lang="en" sz="1800"/>
              <a:t>,Total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Student1, 3,4,3,1,...., 10,82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Student2, 3,5,1,1,....,4,56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Student3, 3,4,0,0,3,...,2,63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….</a:t>
            </a:r>
            <a:endParaRPr sz="1800"/>
          </a:p>
        </p:txBody>
      </p:sp>
      <p:sp>
        <p:nvSpPr>
          <p:cNvPr id="263" name="Google Shape;263;p33"/>
          <p:cNvSpPr txBox="1"/>
          <p:nvPr>
            <p:ph idx="2" type="body"/>
          </p:nvPr>
        </p:nvSpPr>
        <p:spPr>
          <a:xfrm>
            <a:off x="4164250" y="1035875"/>
            <a:ext cx="4419900" cy="2624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fname = "ExamMarks.txt"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 = open(fname, "r")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f.readline() #read the first line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for line in f: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sl = line.split(",")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ml = [int(sl[i]) for i in range(1, len(sl))]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if sum(ml[:len(ml)-1]) != ml[-1]: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print(f'For {sl[0]}, sum does not match with given total {ml[-1]}')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633845" y="1035887"/>
            <a:ext cx="7886700" cy="181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Files make it easier to give inputs to the program and record outputs produced by the program.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Reading a file : f = open(&lt;file_name&gt;, “r”)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Writing a file : f = open(&lt;file_name&gt;,”w”)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Appending a file :  f = open(&lt;file_name&gt;,”a”)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Closing a file : f.close()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Q: A file "numbers" has multiple lines, each a list of integers. Create another file "squares" which has squares of them - maintaining the line structure (i.e. same no</a:t>
            </a:r>
            <a:r>
              <a:rPr lang="en"/>
              <a:t>'s squares in each line)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</a:t>
            </a:r>
            <a:r>
              <a:rPr lang="en"/>
              <a:t>pen file, read line by line in a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the line (gives list of strings), use list comprehension to get an int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list comprehensions to create a list of squares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this list of ints to list of strings using list comprehension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Join these strings using "separator".join(str_lst)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this string in the file and add newline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 Paper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Take a minute to give your feedback as Minute Paper - it provides the instructor feedback, and it also help students do a quick recap of the material covered in the lecture.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r>
              <a:rPr lang="en"/>
              <a:t>'s minute paper is for "File I/O"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for Programs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633845" y="1035887"/>
            <a:ext cx="7886700" cy="239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Programs solve problems - for specific instance of the problem inputs for that instance are to be given as input to the program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far, we have seen only one way to give input - through terminal using input() statement/ function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limiting - user has to type input data every time the program is to be used; data you can give is limited - one line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Another way to give input is to have the inputs in a file, and then the program can read these inputs from it - we will look at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633845" y="1035887"/>
            <a:ext cx="7886700" cy="281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file is an object an operating system allows users to create which can hold persistent data, i.e. data remains after power off also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is very different from main memory - which is volatile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is created by an Operating System- has location (directory), owner, etc. and OS allows only some operations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file in any operating system generally consists of: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Header: Gives info about the file (size, type, owner, permissions,..)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Data: This is the bulk of the file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EOF: Special character that indicates the end of file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in a file is conceptually contiguous - a sequence of bytes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Files…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Files are stored in a directory (folder) in the 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Directories are nested - the structure starts from root, i.e. 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Full file name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Directory path: The folder location in the file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name: User given file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Extension: Often used to indicate the type of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refer to a file (say within a program) - you can give the full path name of the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refer using "relative" path - relative to "current dir location" - for a program it often means where the program file resides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ile name "myfile.txt" - if in the same directory as the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subdir/myfile.txt - if it resides in subdir of the current dir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move up the hierarchy by using ".." operation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Encodings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633845" y="1035887"/>
            <a:ext cx="7886700" cy="152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</a:t>
            </a:r>
            <a:r>
              <a:rPr lang="en"/>
              <a:t>e will focus on text files, i.e. files whose data is text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Encoding scheme decides how bytes are mapped to human readable characters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ASCII (older - 128 chars) and unicode (utf-8) (new - 100K values) are the most common for text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access a file from a program, h</a:t>
            </a:r>
            <a:r>
              <a:rPr lang="en"/>
              <a:t>ave to specify the location of the file to python program, so it can request the OS for the file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read from the file, the file has to be opened first (reqd by OS) - the owner of the program files should have rights to the file (your program can’t read someone else's file)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an open file, generally an OS allows - reading, writing, appending; Python provides functions for these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finishing with the file, the program should close it, so the OS resources for the file are freed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File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633845" y="1035887"/>
            <a:ext cx="7886700" cy="362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opened by open() function; common approach: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 = open(fname, mode)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name: string giving the file name - either relative to the directory where the program is, or full path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"data.txt" or "/users/jalote/IP/DataDir/data.txt"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</a:t>
            </a:r>
            <a:r>
              <a:rPr lang="en"/>
              <a:t>m</a:t>
            </a:r>
            <a:r>
              <a:rPr lang="en"/>
              <a:t>ode’ can be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"w":</a:t>
            </a:r>
            <a:r>
              <a:rPr lang="en"/>
              <a:t> write - file created; existing file emptied; written from top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"</a:t>
            </a:r>
            <a:r>
              <a:rPr b="1" lang="en"/>
              <a:t>a</a:t>
            </a:r>
            <a:r>
              <a:rPr b="1" lang="en"/>
              <a:t>":</a:t>
            </a:r>
            <a:r>
              <a:rPr lang="en"/>
              <a:t> append - written at the end, earlier contents remain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"</a:t>
            </a:r>
            <a:r>
              <a:rPr b="1" lang="en"/>
              <a:t>r</a:t>
            </a:r>
            <a:r>
              <a:rPr b="1" lang="en"/>
              <a:t>":</a:t>
            </a:r>
            <a:r>
              <a:rPr lang="en"/>
              <a:t> read ; can be </a:t>
            </a:r>
            <a:r>
              <a:rPr lang="en"/>
              <a:t>omitted, i.e. this is the default assumed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open() will give FileNotFoundError if file not found - execution terminates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file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633845" y="1035887"/>
            <a:ext cx="7886700" cy="369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file opened successfully, then it can be read (or written…), for text files file contents are treated as text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provides a few different functions to read the file</a:t>
            </a:r>
            <a:endParaRPr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f.read()  # reads the entire file, returns a string</a:t>
            </a:r>
            <a:endParaRPr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f.read(size) # reads size bytes</a:t>
            </a:r>
            <a:endParaRPr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f.readline() # reads one line, returns a string</a:t>
            </a:r>
            <a:endParaRPr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f.readlines() # reads a list of strings, each item being a line</a:t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loop over lines in a file, it provides an efficient way</a:t>
            </a:r>
            <a:endParaRPr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line in f:</a:t>
            </a:r>
            <a:endParaRPr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&lt;Code: can use line&gt;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a file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633845" y="1035887"/>
            <a:ext cx="7886700" cy="338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must be opened in "w" mode (or "a"), generally</a:t>
            </a:r>
            <a:endParaRPr/>
          </a:p>
          <a:p>
            <a:pPr indent="45720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 = open(fname, "w</a:t>
            </a:r>
            <a:r>
              <a:rPr lang="en"/>
              <a:t>")</a:t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is created if does not exist; cleared if it exists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 operation to write on an open file, generally</a:t>
            </a:r>
            <a:endParaRPr/>
          </a:p>
          <a:p>
            <a:pPr indent="45720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f.write(string)</a:t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strings can be written - int etc must be converted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want a new line in the file, have to write it (newline is treated as a character in text)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Append is similar - except it writes contents at the end of the file, that is appends to the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