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</p:sldIdLst>
  <p:sldSz cx="9144000" cy="5143500" type="screen16x9"/>
  <p:notesSz cx="6858000" cy="9144000"/>
  <p:embeddedFontLst>
    <p:embeddedFont>
      <p:font typeface="Quattrocento Sans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5B2CC42-DCA3-4AD6-AC32-F9E4A3564000}">
  <a:tblStyle styleId="{95B2CC42-DCA3-4AD6-AC32-F9E4A35640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1626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050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1d969f1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1d969f1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1d969f16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1d969f16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1d969f16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1d969f16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2cc8ef45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2cc8ef45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1d969f16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1d969f16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2cc8ef45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2cc8ef45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1d969f1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1d969f1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1d969f1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1d969f1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2bda1d9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2bda1d9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2cc8ef45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2cc8ef45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1d969f1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1d969f1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2b079fa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2b079fa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b079fa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b079fa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Lists, Sets, Tuples, Dictionaries - Discussion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Structure to Use?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43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many problems, the natural data structure will emerge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 collection of items with duplicates - lists and tuples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tuples: when data is to be read/used only, and you don’t want the values to change (e.g. record of a student)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lists: when the value of items need to change, when you need to move items around, add/delete items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tuples where performance is critical (e.g. some very frequently used operation in a library)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Whenever unique values are to be collected - use sets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always convert them to lists (and back to sets) if some list operations are to be used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To remove duplicates from a list: convert a list to set to get rid of duplicates and convert back to list, is likely to be faster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DS to use …</a:t>
            </a: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Dictionaries are natural choice when we have a record with multiple fields, but with a unique key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 student records to be stored - as unique roll no, which can be used as key - dictionary most natural (and fast)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Naturalness - you will probably also find naturally needed operations provided to you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should also examine the efficiency aspects - which DS will provide a faster processing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Generally, wherever you can use dictionary - use it as it is fast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76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You have planned a seminar at your college and people have registered for it using their Email. Only registered participants are allowed to enter the seminar so whenever a participant arrives you need to check if their email address is present in your record. Which data structure would be most appropriate for maintaining this record?</a:t>
            </a:r>
            <a:endParaRPr sz="18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spcBef>
                <a:spcPts val="80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List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Tuple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Set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Dictionary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items in a list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Problem: Given a list of items, determine the frequency of different items in the 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a list [1, 2, 3, 1, 1, 9, 2, 3, 5, 6, 7, 3, 1, 2, …]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output should give the frequency of occurrences of unique numbers: 1 occurs 4 times, 2 - 3 times, 3 - 3 times, 9 - 1 time,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ways to do it: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two lists: unique items and their frequency - traverse the list and keep adding unique items and incrementing frequency count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two lists: sort the input list first - then checking uniqueness is easy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 two lists: take each item - remove all its occurrences, keep repeating till the list is empty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 a dictionary item: frequency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frequency of items in a list</a:t>
            </a: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42200" cy="19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Method 1 - use lists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def freq_order(lst):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unique = []       # list of unique item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freq =[]          # their frequencies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for item in lst: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if item in unique:      # already seen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freq[unique.index(item)] += 1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else:                   # new item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unique.append(item)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freq.append(1)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return (unique, freq)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2"/>
          </p:nvPr>
        </p:nvSpPr>
        <p:spPr>
          <a:xfrm>
            <a:off x="4884975" y="1035874"/>
            <a:ext cx="3886200" cy="237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Method 2 - use lists but sort input first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def freq_sort(lst):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unique , freq = [], []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lst.sort()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unique.append(lst[0])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freq.append(1)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j = 0  # j represents index of unique items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for i in range(1, len(lst)):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if lst[i] == lst[i-1]: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freq[j] += 1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freq.append(1)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unique.append(lst[i])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j = j+1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return(unique, freq)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633850" y="3094330"/>
            <a:ext cx="3886200" cy="145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# Method 3 - use dictionary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def freq_dict(lst):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freq = {}       # empty dictionary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for item in lst: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if item in freq:      # already seen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freq[item] += 1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else:                   # new item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        freq[item] = 1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return freq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2"/>
          </p:nvPr>
        </p:nvSpPr>
        <p:spPr>
          <a:xfrm>
            <a:off x="4630150" y="3470900"/>
            <a:ext cx="4042200" cy="1523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As frequency is of unique items - dictionary is a natural choice</a:t>
            </a:r>
            <a:endParaRPr sz="1500"/>
          </a:p>
          <a:p>
            <a:pPr marL="457200" lvl="0" indent="-279400" algn="just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It is also the fastest - times are: 0.018, 0.007, 0.00005</a:t>
            </a:r>
            <a:endParaRPr sz="15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1500"/>
              <a:t>M2 is faster than M1, as sort is very efficient, and avoids the expensive membership test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- Comfortable with Concepts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 comfortable are you with concepts covered in class so far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39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Membership checking for an item - hash the item to get index, check directly in the memory location - </a:t>
            </a:r>
            <a:r>
              <a:rPr lang="en" b="1" i="1"/>
              <a:t>fast</a:t>
            </a:r>
            <a:endParaRPr b="1" i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Adding an item in  set - check at index: hash(item) - if exists, then return, else, add the item in this - </a:t>
            </a:r>
            <a:r>
              <a:rPr lang="en" b="1" i="1"/>
              <a:t>fast</a:t>
            </a:r>
            <a:endParaRPr b="1" i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Deleting an item - </a:t>
            </a:r>
            <a:r>
              <a:rPr lang="en" b="1" i="1"/>
              <a:t>fast</a:t>
            </a:r>
            <a:r>
              <a:rPr lang="en"/>
              <a:t> - just go to the index provided by hash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So, set operations are fast - the cost is that it takes more memory (for a set of n items, the memory may be much larger than need for just keeping n items)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Implementation</a:t>
            </a: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27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Dictionaries, like sets also use hashing on keys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also stores values along with keys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keys are hashed the same way as in Sets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Thus, if we want to store 1324: “sam”, 4325: “tim”, 8945: “paul”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item%100 hashing function,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1324 is hashed to 24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4325 is hashed to 25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8945 is hashed to 45</a:t>
            </a:r>
            <a:endParaRPr/>
          </a:p>
        </p:txBody>
      </p:sp>
      <p:graphicFrame>
        <p:nvGraphicFramePr>
          <p:cNvPr id="234" name="Google Shape;234;p27"/>
          <p:cNvGraphicFramePr/>
          <p:nvPr/>
        </p:nvGraphicFramePr>
        <p:xfrm>
          <a:off x="952850" y="3605225"/>
          <a:ext cx="7248700" cy="1188645"/>
        </p:xfrm>
        <a:graphic>
          <a:graphicData uri="http://schemas.openxmlformats.org/drawingml/2006/table">
            <a:tbl>
              <a:tblPr>
                <a:noFill/>
                <a:tableStyleId>{95B2CC42-DCA3-4AD6-AC32-F9E4A3564000}</a:tableStyleId>
              </a:tblPr>
              <a:tblGrid>
                <a:gridCol w="1121700"/>
                <a:gridCol w="612700"/>
                <a:gridCol w="612700"/>
                <a:gridCol w="612700"/>
                <a:gridCol w="612700"/>
                <a:gridCol w="612700"/>
                <a:gridCol w="612700"/>
                <a:gridCol w="612700"/>
                <a:gridCol w="612700"/>
                <a:gridCol w="612700"/>
                <a:gridCol w="612700"/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Index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…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…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…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99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Key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0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paul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Operations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479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Dictionary keys are unique and so like sets: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lang="en" b="1" i="1"/>
              <a:t>fast</a:t>
            </a:r>
            <a:r>
              <a:rPr lang="en"/>
              <a:t> implementation for access, insert, remove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use more memory</a:t>
            </a:r>
            <a:br>
              <a:rPr lang="en"/>
            </a:b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accessing an item using a value instead of key will require traversing the dictionary - such operations not provided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have to write code to traverse (key, value) pairs and find the index</a:t>
            </a:r>
            <a:br>
              <a:rPr lang="en"/>
            </a:b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Dictionaries operations are generally </a:t>
            </a:r>
            <a:r>
              <a:rPr lang="en" b="1" i="1"/>
              <a:t>fast </a:t>
            </a:r>
            <a:r>
              <a:rPr lang="en"/>
              <a:t>(due to hashing)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Removing Duplicates from a list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633849" y="1035875"/>
            <a:ext cx="3115800" cy="151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# Method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res1 = []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for i in tstl: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if i not in res1: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res1.append(i)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2"/>
          </p:nvPr>
        </p:nvSpPr>
        <p:spPr>
          <a:xfrm>
            <a:off x="633850" y="4107725"/>
            <a:ext cx="3357000" cy="58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# Method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res3 = list(set(tstl))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4675900" y="1030963"/>
            <a:ext cx="3864300" cy="165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these is most efficient?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these for lists of 10K size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(sec): 0.6, 0.4, 0.0007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3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extremely efficient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633850" y="2824400"/>
            <a:ext cx="63315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Method 2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res2 = []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[res2.append(x) for x in tstl if x not in res2]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23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Tuples are like lists - ordered sequence of items (so indexes allowed), duplicates allowed (so hashing cannot be used), etc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main difference is that tuples are immutable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number of tuple items is fixed, the interpreter can assign optimum memory - for lists it has to cater to expansion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tuple of immutable items - these items cannot be changed, hence interpreter can assign them minimum memory needed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Overall, tuples generally take a little less space than lists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848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number of tuple items is fixed, the interpreter can assign optimum memory - for lists it has to cater to expansion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tuple of immutable items - these items cannot be changed, hence interpreter can assign them minimum memory needed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Overall, tuples generally take less space than lists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method object.__sizeof__() gives the size of an object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Size of empty list is 40 (bytes)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Size of empty tuple is 24 (bytes)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Size of list/tuple of ints increase with items (8 bytes / item)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Size of list/tuple of same strings - different (due to some underlying optimization in storing items)</a:t>
            </a:r>
            <a:endParaRPr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Note: Size may vary as per hardware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vs Tuple: Use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239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tuples: when data is to be read/used only, and you don’t want the values to change (e.g. record of a student)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lists: when the value of items need to change, when you need to move items around, add/delete items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tuples where performance is critical (e.g. some very frequently used operation in a library)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Lists are much more powerful - as more functions are provided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most applications, lists will work well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1338</Words>
  <Application>Microsoft Office PowerPoint</Application>
  <PresentationFormat>On-screen Show (16:9)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Noto Sans Symbols</vt:lpstr>
      <vt:lpstr>Quattrocento Sans</vt:lpstr>
      <vt:lpstr>Calibri</vt:lpstr>
      <vt:lpstr>Office Theme</vt:lpstr>
      <vt:lpstr>Lists, Sets, Tuples, Dictionaries - Discussion</vt:lpstr>
      <vt:lpstr>Feedback - Comfortable with Concepts</vt:lpstr>
      <vt:lpstr>Set Operations</vt:lpstr>
      <vt:lpstr>Dictionaries Implementation</vt:lpstr>
      <vt:lpstr>Dictionaries Operations</vt:lpstr>
      <vt:lpstr>Example: Removing Duplicates from a list</vt:lpstr>
      <vt:lpstr>Tuples</vt:lpstr>
      <vt:lpstr>Tuples</vt:lpstr>
      <vt:lpstr>Lists vs Tuple: Use</vt:lpstr>
      <vt:lpstr>What Structure to Use?</vt:lpstr>
      <vt:lpstr>Which DS to use …</vt:lpstr>
      <vt:lpstr>Quiz - Single Correct</vt:lpstr>
      <vt:lpstr>Frequency of items in a list</vt:lpstr>
      <vt:lpstr>Determining frequency of items in a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Lists, Sets, Tuples, Dictionaries - Discussion</dc:title>
  <dc:creator>LENOVO</dc:creator>
  <cp:lastModifiedBy>LENOVO</cp:lastModifiedBy>
  <cp:revision>2</cp:revision>
  <dcterms:modified xsi:type="dcterms:W3CDTF">2022-02-15T05:54:16Z</dcterms:modified>
</cp:coreProperties>
</file>