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4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6" r:id="rId21"/>
    <p:sldId id="317" r:id="rId22"/>
    <p:sldId id="318" r:id="rId23"/>
  </p:sldIdLst>
  <p:sldSz cx="9144000" cy="5143500" type="screen16x9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Quattrocento Sans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chit Trivedi" initials="" lastIdx="8" clrIdx="0"/>
  <p:cmAuthor id="1" name="Divya Sharma" initials="" lastIdx="3" clrIdx="1"/>
  <p:cmAuthor id="2" name="Anuneet Anand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69F7D44-F2E2-486F-913E-18DF08A3E9CF}">
  <a:tblStyle styleId="{669F7D44-F2E2-486F-913E-18DF08A3E9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96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71816125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171816125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6a5cf49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6a5cf49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7ef22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7ef22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7ef225e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7ef225e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e246b4d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e246b4d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49917d61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49917d61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77ef225e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77ef225e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49917d6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149917d6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5fcb3a06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5fcb3a06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5fcb3a06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5fcb3a06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fcb3a0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fcb3a0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77ef225e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77ef225e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77ef225e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77ef225e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77ef225e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77ef225e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71816125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171816125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77ef225e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77ef225e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e246b4df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e246b4df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e246b4df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e246b4df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e246b4d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e246b4d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77ef22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77ef22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77ef225e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77ef225e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77ef225e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77ef225e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First Class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 txBox="1">
            <a:spLocks noGrp="1"/>
          </p:cNvSpPr>
          <p:nvPr>
            <p:ph type="body" idx="1"/>
          </p:nvPr>
        </p:nvSpPr>
        <p:spPr>
          <a:xfrm>
            <a:off x="633851" y="1035875"/>
            <a:ext cx="4439100" cy="31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What will be the output of code given below?</a:t>
            </a:r>
            <a:endParaRPr sz="1800"/>
          </a:p>
        </p:txBody>
      </p:sp>
      <p:sp>
        <p:nvSpPr>
          <p:cNvPr id="489" name="Google Shape;489;p67"/>
          <p:cNvSpPr txBox="1">
            <a:spLocks noGrp="1"/>
          </p:cNvSpPr>
          <p:nvPr>
            <p:ph type="body" idx="2"/>
          </p:nvPr>
        </p:nvSpPr>
        <p:spPr>
          <a:xfrm>
            <a:off x="2964350" y="1573500"/>
            <a:ext cx="5593200" cy="2839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f(x):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x//2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g(x):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3*x+1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compute(num_list, funcs):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for i in range(len(num_list)):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   num_list[i] = funcs[num_list[i]%2](num_list[i])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num_list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my_list = [1, 4, 9, 16, 25]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my_func = [f, g, sum]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ans = my_func[2](compute(my_list, my_func))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print(ans)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6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491" name="Google Shape;491;p67"/>
          <p:cNvSpPr txBox="1"/>
          <p:nvPr/>
        </p:nvSpPr>
        <p:spPr>
          <a:xfrm>
            <a:off x="633850" y="1702725"/>
            <a:ext cx="309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lphaUcPeriod"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can also be the returned value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- a fn which returns appropriate function for an operation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can return any function it sees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Including functions that it may define internally - nested</a:t>
            </a:r>
            <a:endParaRPr/>
          </a:p>
        </p:txBody>
      </p:sp>
      <p:sp>
        <p:nvSpPr>
          <p:cNvPr id="497" name="Google Shape;497;p68"/>
          <p:cNvSpPr txBox="1">
            <a:spLocks noGrp="1"/>
          </p:cNvSpPr>
          <p:nvPr>
            <p:ph type="body" idx="2"/>
          </p:nvPr>
        </p:nvSpPr>
        <p:spPr>
          <a:xfrm>
            <a:off x="4956225" y="1035875"/>
            <a:ext cx="3559200" cy="330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add(x,y):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return x+y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mult(x,y):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return x*y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getfn(s):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if s == "+":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return add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if s == "*":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return mult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f = getfn("*")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g = getfn("+")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print("Result of Operation: ", f(4,5) + g(4,5))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6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returned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function can have nested functions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These are in the scope of enclosing function, and can be called by it in its body</a:t>
            </a:r>
            <a:endParaRPr/>
          </a:p>
        </p:txBody>
      </p:sp>
      <p:sp>
        <p:nvSpPr>
          <p:cNvPr id="504" name="Google Shape;504;p69"/>
          <p:cNvSpPr txBox="1">
            <a:spLocks noGrp="1"/>
          </p:cNvSpPr>
          <p:nvPr>
            <p:ph type="body" idx="2"/>
          </p:nvPr>
        </p:nvSpPr>
        <p:spPr>
          <a:xfrm>
            <a:off x="4629150" y="1035875"/>
            <a:ext cx="3886200" cy="376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outer(x,y):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def inner1(x):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x*x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def inner2(x):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x*y*Y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Body of outer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val1 = inner1(x)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val2 = inner2(y)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val1+val2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4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= outer(x, Y)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print(val)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6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Functions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>
            <a:spLocks noGrp="1"/>
          </p:cNvSpPr>
          <p:nvPr>
            <p:ph type="body" idx="1"/>
          </p:nvPr>
        </p:nvSpPr>
        <p:spPr>
          <a:xfrm>
            <a:off x="428075" y="1035875"/>
            <a:ext cx="40920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can also return a nested function, e.g.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create_adder(5) will return pointer to fn adder, which is then called with arg 10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Fn adder has its parm y + parm of outer fn (i.e. x) available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as doing:</a:t>
            </a:r>
            <a:endParaRPr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 = create_adder(5)</a:t>
            </a:r>
            <a:endParaRPr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f(10)</a:t>
            </a:r>
            <a:endParaRPr/>
          </a:p>
        </p:txBody>
      </p:sp>
      <p:sp>
        <p:nvSpPr>
          <p:cNvPr id="511" name="Google Shape;511;p70"/>
          <p:cNvSpPr txBox="1">
            <a:spLocks noGrp="1"/>
          </p:cNvSpPr>
          <p:nvPr>
            <p:ph type="body" idx="2"/>
          </p:nvPr>
        </p:nvSpPr>
        <p:spPr>
          <a:xfrm>
            <a:off x="4929475" y="1035875"/>
            <a:ext cx="3785700" cy="2449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create_adder(x):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def adder(y):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    return x+y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return adder  #without()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print (create_adder(5)(10))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7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functions…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Variables with Nested Functions</a:t>
            </a:r>
            <a:endParaRPr/>
          </a:p>
        </p:txBody>
      </p:sp>
      <p:sp>
        <p:nvSpPr>
          <p:cNvPr id="518" name="Google Shape;518;p7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68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inner functions, we have nested scopes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Built-in: Those defined by python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Global scope: names defined in main - are accessible anywhere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Local scope:  names declared in a function (incl the parm); accessible anywhere within the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Enclosing scope: names declared in the enclosing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searches for a name (a var, fn, obj,..) in this order: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Local scope first - if a name found here, 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Enclosing scope: if not found in local, look for in enclosing scope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Global scope: if not found in local or enclosing (after this, built-in)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Defining/Assigning to variables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assign to a global var within a function, it must be declared "global"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assign to a variable in scope of an outer function, but not global, it must be declared "non local"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an inner function (advanced - not part of course)</a:t>
            </a:r>
            <a:endParaRPr/>
          </a:p>
        </p:txBody>
      </p:sp>
      <p:sp>
        <p:nvSpPr>
          <p:cNvPr id="524" name="Google Shape;524;p7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which has inner functions, can return to the caller (main) an inner function, which has access to vars of the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the outer function returns, its frame is removed (so its local vars disappear)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main has reference to the inner function and can invoke 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happens, as inner function may access local vars of outer?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Leads to concept of closure - an advanced concept, not part of the course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- and functions in it</a:t>
            </a:r>
            <a:endParaRPr/>
          </a:p>
        </p:txBody>
      </p:sp>
      <p:sp>
        <p:nvSpPr>
          <p:cNvPr id="530" name="Google Shape;530;p7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768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Module refer to a file containing Python definitions (of functions) and statements. Eg: A file Algebra.py containing some functions from algebra would make up the ‘Algebra’ module.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module defines a namespace - i.e. all the names (functions, global vars, ..) defined in module file 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use the functions / vars defined in a module in another python program, we need to import the module into our program - then the definitions become available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Generally access them using &lt;module_name&gt;.&lt;fn_name&gt;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allows different modules to have same names - and no name conflict in the importing module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various ways to import a module and its functions/variables.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Modules</a:t>
            </a:r>
            <a:endParaRPr/>
          </a:p>
        </p:txBody>
      </p:sp>
      <p:sp>
        <p:nvSpPr>
          <p:cNvPr id="536" name="Google Shape;536;p74"/>
          <p:cNvSpPr txBox="1"/>
          <p:nvPr/>
        </p:nvSpPr>
        <p:spPr>
          <a:xfrm>
            <a:off x="633850" y="1798925"/>
            <a:ext cx="7759200" cy="64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# Import and rename module and access definitions using dot notation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import math as m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print(m.sqrt(16))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74"/>
          <p:cNvSpPr txBox="1"/>
          <p:nvPr/>
        </p:nvSpPr>
        <p:spPr>
          <a:xfrm>
            <a:off x="633850" y="1052350"/>
            <a:ext cx="7759200" cy="64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# Import module and access definitions using dot notation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print(math.sqrt(16))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74"/>
          <p:cNvSpPr txBox="1"/>
          <p:nvPr/>
        </p:nvSpPr>
        <p:spPr>
          <a:xfrm>
            <a:off x="633850" y="4155550"/>
            <a:ext cx="7759200" cy="49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# Import all definitions from module - not used due to possible side effects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from math import * 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74"/>
          <p:cNvSpPr txBox="1"/>
          <p:nvPr/>
        </p:nvSpPr>
        <p:spPr>
          <a:xfrm>
            <a:off x="633850" y="2545500"/>
            <a:ext cx="7759200" cy="64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# Import required definitions from module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from math import sqrt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print(sqrt(16))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74"/>
          <p:cNvSpPr txBox="1"/>
          <p:nvPr/>
        </p:nvSpPr>
        <p:spPr>
          <a:xfrm>
            <a:off x="633850" y="3350525"/>
            <a:ext cx="7759200" cy="64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# Import required definitions from module and rename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from math import sqrt as square_root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print(square_root(16))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__name__ == “__main__”:</a:t>
            </a:r>
            <a:endParaRPr/>
          </a:p>
        </p:txBody>
      </p:sp>
      <p:sp>
        <p:nvSpPr>
          <p:cNvPr id="546" name="Google Shape;546;p75"/>
          <p:cNvSpPr txBox="1"/>
          <p:nvPr/>
        </p:nvSpPr>
        <p:spPr>
          <a:xfrm>
            <a:off x="704650" y="1056975"/>
            <a:ext cx="7783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When we directly run a python file, then the the built-in var "__name__" is set to "__main__"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On import stmt, the executables of the imported module are executed (function definitions are noted), __name__ is the name of the module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So, when we run a program file, __name__ is __main__, but when we import it, __name__ is the module name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can use this to define a python program which can be run as a script when needed, and imported when desired: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executable statements (which we want to run as a script), first check if __name__ == “__main__” and then execute them.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Any code placed under this is only executed when the python program is run directly and is ignored when the python file is imported as a module.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__name__ == “__main__”:</a:t>
            </a:r>
            <a:endParaRPr/>
          </a:p>
        </p:txBody>
      </p:sp>
      <p:sp>
        <p:nvSpPr>
          <p:cNvPr id="552" name="Google Shape;552;p76"/>
          <p:cNvSpPr txBox="1"/>
          <p:nvPr/>
        </p:nvSpPr>
        <p:spPr>
          <a:xfrm>
            <a:off x="843925" y="1081550"/>
            <a:ext cx="3203700" cy="18471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func_x_1(a):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a*a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func_x_2(a):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a*a*a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print(func_x_1(2))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print(func_x_2(2))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76"/>
          <p:cNvSpPr txBox="1"/>
          <p:nvPr/>
        </p:nvSpPr>
        <p:spPr>
          <a:xfrm>
            <a:off x="843925" y="3056175"/>
            <a:ext cx="3203700" cy="1662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import x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func_y_1(a):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-a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print(func_y_1(3))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print(x.func_x_1(3))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4" name="Google Shape;55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675" y="1081547"/>
            <a:ext cx="4301626" cy="11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6"/>
          <p:cNvSpPr txBox="1"/>
          <p:nvPr/>
        </p:nvSpPr>
        <p:spPr>
          <a:xfrm>
            <a:off x="3515125" y="1081550"/>
            <a:ext cx="53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x.py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6"/>
          <p:cNvSpPr txBox="1"/>
          <p:nvPr/>
        </p:nvSpPr>
        <p:spPr>
          <a:xfrm>
            <a:off x="3515125" y="3116375"/>
            <a:ext cx="53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y.py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6"/>
          <p:cNvSpPr txBox="1"/>
          <p:nvPr/>
        </p:nvSpPr>
        <p:spPr>
          <a:xfrm>
            <a:off x="4301625" y="2523625"/>
            <a:ext cx="4219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we execute x.py directly, the code stmts after  if __name__ == “__main__” are executed.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we execute y.py, on import x,  x.py will be executed; but these stmts are not executed; only function info is recorded - and functions func_x_1, func_x_2 become available in 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access functions defined in x in y by x.func_x_1()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Recursive Functions</a:t>
            </a:r>
            <a:endParaRPr/>
          </a:p>
        </p:txBody>
      </p:sp>
      <p:sp>
        <p:nvSpPr>
          <p:cNvPr id="435" name="Google Shape;435;p5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can be recursive, i.e. a function calls itself. A recursive function must have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base case where a value is returned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calls should move towards the base case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functions are often natural (particularly for recursive data structures) and elegant, but they are generally not efficient as compared to iterative options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sp>
        <p:nvSpPr>
          <p:cNvPr id="580" name="Google Shape;580;p7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Collection of modules is a package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Package - typically a directory, with sub-packages and modules in sub-directories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Package directory must have __init.py__, which specifies a director to be a package (typically initializes some things)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import a package - all modules get imported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Refer to a module name in a package: package.module.name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Packages are also used through import statement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So, for all uses packages and modules are similar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has many built-in modules (or packages) - reference readily available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built-in modules</a:t>
            </a:r>
            <a:endParaRPr/>
          </a:p>
        </p:txBody>
      </p:sp>
      <p:sp>
        <p:nvSpPr>
          <p:cNvPr id="586" name="Google Shape;586;p8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many built in functions, e.g. len(), sum(), int(), dict(), list(), set(), input(), sorted(), isinstanceof(), min(), max(), print()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many built in modules also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os: functions relating to OS calls like mkdir, chdir, getcwd, listdir, ..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random: for generating random numbers: random, randomint, randrange, shuffle, choice,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math: all types of math fns like sin, cos, tan, log, sqrt, .. also pi, 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sys: system level fns: argv, path, exit,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statistics:  mean, median, mode, stddev, ..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time: time, localtime, sleep, 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dir(module) gives the namespace of a module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vars (module) gives a dictionary - names, and the types/values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help(name) - provides info on name (fun, var, module…)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92" name="Google Shape;592;p8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are first class objects - so they can be assigned to variables, passed as arguments, etc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can have inner or nested functions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nested functions, we have global scope, local scope, and non-local scope of a variable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Modules are python files with functions and some executables -generally in executables they will have some definitions only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module can be imported in another program - at import time the module is "executed" - all global vars and functions become avail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Module names (fns, vars) are accessed as module_name.name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ways to import a module in a program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module can act as a script and as an importable, by having statements executed only if __name__ is "__main__"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Packages are collection of modules - they can also be imported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441" name="Google Shape;441;p6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 comfortable are you with recursive functions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Green: Quite comfortable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Yellow: Somewhat - need to try more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Red: Confused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First Class Objects</a:t>
            </a:r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are like other objects (e.g. int, str, ..) - so they can be created, passed around, operated upon, … First class objects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assigned to a variable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passed as an argument to a function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used in lists, dictionaries, etc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can return it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far we have seen functions as programming elements - we call them to do the computation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are also first class objects in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assigned to Vars</a:t>
            </a:r>
            <a:endParaRPr/>
          </a:p>
        </p:txBody>
      </p:sp>
      <p:sp>
        <p:nvSpPr>
          <p:cNvPr id="453" name="Google Shape;453;p6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can be assigned to variables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of a function is &lt;class 'function'&gt;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var can be used for calling the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assignment does not use "()" - that becomes a call to the function</a:t>
            </a:r>
            <a:endParaRPr/>
          </a:p>
        </p:txBody>
      </p:sp>
      <p:sp>
        <p:nvSpPr>
          <p:cNvPr id="454" name="Google Shape;454;p62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f1(x,y):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return x+y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a = f1  # without ()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print(a(3,4))  # will print 7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can also be passed as arguments to functions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remain of type 'function' - so called function can only use the parms to "call"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- passing functions is without ()</a:t>
            </a:r>
            <a:endParaRPr/>
          </a:p>
        </p:txBody>
      </p:sp>
      <p:sp>
        <p:nvSpPr>
          <p:cNvPr id="460" name="Google Shape;460;p63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f2(x):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return x*x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f3(x):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return x*x*x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f4(f, g, x):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return f(x) + g(x)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print(f4(f2, f3, x))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6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passed as arg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Suppose we want to apply some function on each element of a list/set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define the function and pass it to another function which can apply it to each element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Cube of every element of a list or a set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change cube to some other fn - will apply to all elts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mapping function (python provides a map fn - we will not discuss it)</a:t>
            </a:r>
            <a:endParaRPr/>
          </a:p>
        </p:txBody>
      </p:sp>
      <p:sp>
        <p:nvSpPr>
          <p:cNvPr id="467" name="Google Shape;467;p64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2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cube(x):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2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return x*x*x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2333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2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mymap(fn, s):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2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result = []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for item in s: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    result.append(fn(item))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return result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lst = [2, 3, 5, 6]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st = {2, 4, 4, 6}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res1 = mymap(cube, lst)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res2 = mymap(cube, st)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6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passed as arg 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have functions as list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Eg. different functions, and want to apply them to x and sum the value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Put all fns in a list and then apply each of them on x</a:t>
            </a:r>
            <a:endParaRPr/>
          </a:p>
        </p:txBody>
      </p:sp>
      <p:sp>
        <p:nvSpPr>
          <p:cNvPr id="474" name="Google Shape;474;p65"/>
          <p:cNvSpPr txBox="1">
            <a:spLocks noGrp="1"/>
          </p:cNvSpPr>
          <p:nvPr>
            <p:ph type="body" idx="2"/>
          </p:nvPr>
        </p:nvSpPr>
        <p:spPr>
          <a:xfrm>
            <a:off x="4629150" y="1035876"/>
            <a:ext cx="3886200" cy="3086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f1(x):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return x**2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f2(x):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return x**(1/2)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f3(x):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return 1/x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fl = [f1, f2, f3]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tot = 0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for f in fl: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tot += f(x)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print("Total: ", tot)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6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in lists…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>
            <a:spLocks noGrp="1"/>
          </p:cNvSpPr>
          <p:nvPr>
            <p:ph type="body" idx="1"/>
          </p:nvPr>
        </p:nvSpPr>
        <p:spPr>
          <a:xfrm>
            <a:off x="633851" y="1035875"/>
            <a:ext cx="4439100" cy="31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What will be the output of code given below?</a:t>
            </a:r>
            <a:endParaRPr sz="1800"/>
          </a:p>
        </p:txBody>
      </p:sp>
      <p:sp>
        <p:nvSpPr>
          <p:cNvPr id="481" name="Google Shape;481;p66"/>
          <p:cNvSpPr txBox="1">
            <a:spLocks noGrp="1"/>
          </p:cNvSpPr>
          <p:nvPr>
            <p:ph type="body" idx="2"/>
          </p:nvPr>
        </p:nvSpPr>
        <p:spPr>
          <a:xfrm>
            <a:off x="2964350" y="1573500"/>
            <a:ext cx="5593200" cy="2839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f(x):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x//2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g(x):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3*x+1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compute(num_list, funcs):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for i in range(len(num_list)):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   num_list[i] = funcs[num_list[i]%2](num_list[i])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num_list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my_list = [1, 4, 9, 16, 25]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my_func = [f, g, sum]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ans = my_func[2](compute(my_list, my_func))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print(ans)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6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483" name="Google Shape;483;p66"/>
          <p:cNvSpPr txBox="1"/>
          <p:nvPr/>
        </p:nvSpPr>
        <p:spPr>
          <a:xfrm>
            <a:off x="633850" y="1702725"/>
            <a:ext cx="309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Microsoft Office PowerPoint</Application>
  <PresentationFormat>On-screen Show (16:9)</PresentationFormat>
  <Paragraphs>276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Noto Sans Symbols</vt:lpstr>
      <vt:lpstr>Calibri</vt:lpstr>
      <vt:lpstr>Quattrocento Sans</vt:lpstr>
      <vt:lpstr>Courier New</vt:lpstr>
      <vt:lpstr>Office Theme</vt:lpstr>
      <vt:lpstr>Functions as First Class Objects</vt:lpstr>
      <vt:lpstr>Summary - Recursive Functions</vt:lpstr>
      <vt:lpstr>Feedback</vt:lpstr>
      <vt:lpstr>Functions as First Class Objects</vt:lpstr>
      <vt:lpstr>Functions can be assigned to Vars</vt:lpstr>
      <vt:lpstr>Functions can be passed as arg</vt:lpstr>
      <vt:lpstr>Functions can be passed as arg …</vt:lpstr>
      <vt:lpstr>Functions can be in lists…</vt:lpstr>
      <vt:lpstr>Quiz - Single Correct</vt:lpstr>
      <vt:lpstr>Quiz - Single Correct</vt:lpstr>
      <vt:lpstr>Functions can be returned</vt:lpstr>
      <vt:lpstr>Nested Functions</vt:lpstr>
      <vt:lpstr>Nested functions… </vt:lpstr>
      <vt:lpstr>Scope of Variables with Nested Functions</vt:lpstr>
      <vt:lpstr>Returning an inner function (advanced - not part of course)</vt:lpstr>
      <vt:lpstr>Modules - and functions in it</vt:lpstr>
      <vt:lpstr>Importing Modules</vt:lpstr>
      <vt:lpstr>if __name__ == “__main__”:</vt:lpstr>
      <vt:lpstr>if __name__ == “__main__”:</vt:lpstr>
      <vt:lpstr>Packages</vt:lpstr>
      <vt:lpstr>Some common built-in modules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as First Class Objects</dc:title>
  <dc:creator>LENOVO</dc:creator>
  <cp:lastModifiedBy>LENOVO</cp:lastModifiedBy>
  <cp:revision>1</cp:revision>
  <dcterms:modified xsi:type="dcterms:W3CDTF">2022-03-04T10:11:40Z</dcterms:modified>
</cp:coreProperties>
</file>