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Quattrocento Sans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vya Sharma" initials="" lastIdx="10" clrIdx="0"/>
  <p:cmAuthor id="1" name="Anuneet Anand" initials="" lastIdx="7" clrIdx="1"/>
  <p:cmAuthor id="2" name="Rhythm Patel" initials="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1626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3-06T10:11:56.034" idx="1">
    <p:pos x="6000" y="0"/>
    <p:text>Added slide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5684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7e9e16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7e9e16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7e9e163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7e9e163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87ef5775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87ef5775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e9e163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7e9e163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7e9e163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7e9e163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7ef5775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87ef5775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the errors given by python in a few different cases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main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a function call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a nested function call within a module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an inner function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detailed message which python prints, and explain each element of it</a:t>
            </a:r>
            <a:endParaRPr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87ef5775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87ef5775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3d79cbf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3d79cbf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87ef57755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87ef57755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87ef57755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87ef57755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32b0b9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632b0b9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3d79cbf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3d79cbf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3d79cbf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3d79cbf7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7e9e163e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7e9e163e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3d79cbf7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3d79cbf7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87ef577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87ef577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87ef57755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87ef57755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5caaf3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5caaf3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85caaf31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85caaf31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85caaf31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85caaf31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85caaf31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85caaf31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85caaf31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85caaf31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85caaf31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85caaf31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b705fb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b705fb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geeksforgeeks.org/internal-working-of-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the-execution-of-python-progra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the-execution-of-python-progra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the-execution-of-python-progra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the-execution-of-python-progra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various-implementations-python/?ref=gc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and Assertions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 Errors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33848" y="1035875"/>
            <a:ext cx="4305300" cy="297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source code must be converted to machine code to run the program.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don’t follow the rules and structure of Python (syntax), then the required conversion cannot be performed.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shows an error message that must be corrected to run the program.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5365575" y="1035875"/>
            <a:ext cx="3271800" cy="163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int(input())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num%2==0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print("Even")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print("Odd")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365575" y="2815925"/>
            <a:ext cx="3271800" cy="1046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"&lt;string&gt;", line 2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if num%2==0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SyntaxError: invalid syntax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 Errors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633848" y="1035875"/>
            <a:ext cx="43053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source code must be converted to machine code to run the program.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don’t follow the rules and structure of Python (syntax), then the required conversion cannot be performed.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shows an error message that must be corrected to run the program.</a:t>
            </a:r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5365575" y="1035875"/>
            <a:ext cx="3271800" cy="163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int(input())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num%2==0: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print("Even")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print("Odd")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365575" y="2815925"/>
            <a:ext cx="3271800" cy="12621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"&lt;string&gt;", line 3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print("Even")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^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IndentationError: expected an indented block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Compile Time Errors</a:t>
            </a: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380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SyntaxError:  most common; e.g.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Forgetting to put a : at the end of an 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SyntaxError: invalid syntax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”)</a:t>
            </a:r>
            <a:endParaRPr sz="21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( “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SyntaxError: invalid syntax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Forgetting a quote in string value. ( “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SyntaxError: EOL while scanning string literal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Trying to use a Python keyword for a variable name. (Causes “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SyntaxError: invalid syntax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Arguments in fn call:  </a:t>
            </a:r>
            <a:r>
              <a:rPr lang="en" sz="1100">
                <a:solidFill>
                  <a:srgbClr val="EF2929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</a:t>
            </a:r>
            <a:r>
              <a:rPr lang="en" sz="1100">
                <a:solidFill>
                  <a:srgbClr val="212529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positional argument follows keyword argument</a:t>
            </a:r>
            <a:endParaRPr sz="1100"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 of file reached without closure: </a:t>
            </a:r>
            <a:r>
              <a:rPr lang="en" sz="1100">
                <a:solidFill>
                  <a:srgbClr val="6C757D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SyntaxError: unexpected EOF while parsing</a:t>
            </a:r>
            <a:endParaRPr sz="1100">
              <a:solidFill>
                <a:srgbClr val="6C757D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1397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</a:pPr>
            <a:r>
              <a:rPr lang="en" sz="1100">
                <a:solidFill>
                  <a:srgbClr val="6C757D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SyntaxError: f-string: unterminated string</a:t>
            </a:r>
            <a:endParaRPr sz="1100"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IndentationError: when indentation is improper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wrong amount of indentation. (Causes “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IndentationError: unexpected indent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IndentationError: unindent does not match any outer indentation level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lang="en" sz="11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IndentationError: expected an indented block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 after the error name: describes the nature of error (not very clear often)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633848" y="1035875"/>
            <a:ext cx="4305300" cy="268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program passes syntax checks, it can be executed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During execution an error occurs that disallows further execution - interpreter stops execution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error message displayed - this is a runtime error or exception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Eg: num is a string, so at num%2 runtime raises TypeError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1"/>
          </p:nvPr>
        </p:nvSpPr>
        <p:spPr>
          <a:xfrm>
            <a:off x="5365575" y="1035875"/>
            <a:ext cx="3271800" cy="163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input()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num%2==0: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print("Even")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print("Odd")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5365575" y="2815925"/>
            <a:ext cx="3271800" cy="12621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Traceback (most recent call last):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File "&lt;string&gt;", line 2, in &lt;module&gt;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TypeError: not all arguments converted during string formatting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 examples..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33848" y="1035875"/>
            <a:ext cx="4305300" cy="341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divide(x, y):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x/y   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demo():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divide(2, 0)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test():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demo()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test()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F0000"/>
                </a:solidFill>
              </a:rPr>
              <a:t>Traceback (most recent call last):</a:t>
            </a:r>
            <a:endParaRPr sz="14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F0000"/>
                </a:solidFill>
              </a:rPr>
              <a:t>  File "&lt;string&gt;", line 8, in &lt;module&gt;</a:t>
            </a:r>
            <a:endParaRPr sz="14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F0000"/>
                </a:solidFill>
              </a:rPr>
              <a:t>File "&lt;string&gt;", line 6, in test</a:t>
            </a:r>
            <a:endParaRPr sz="14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F0000"/>
                </a:solidFill>
              </a:rPr>
              <a:t>  File "&lt;string&gt;", line 4, in demo</a:t>
            </a:r>
            <a:endParaRPr sz="14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F0000"/>
                </a:solidFill>
              </a:rPr>
              <a:t>  File "&lt;string&gt;", line 2, in divide</a:t>
            </a:r>
            <a:endParaRPr sz="14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ZeroDivisionError: division by zero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1"/>
          </p:nvPr>
        </p:nvSpPr>
        <p:spPr>
          <a:xfrm>
            <a:off x="5365575" y="1035875"/>
            <a:ext cx="3271800" cy="873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getter(x, i):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x[i]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5365575" y="2051825"/>
            <a:ext cx="3271800" cy="1046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print(getter("demo",3)) 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# No error!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5365575" y="3240575"/>
            <a:ext cx="3271800" cy="16932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print(getter("demo",4)) 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# Runtime error!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Traceback (most recent call last):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File "&lt;string&gt;", line 4, in &lt;module&gt;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"&lt;string&gt;", line 2, in getter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IndexError: string index out of range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an Exception</a:t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150" y="1210374"/>
            <a:ext cx="7149701" cy="23340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33"/>
          <p:cNvSpPr txBox="1"/>
          <p:nvPr/>
        </p:nvSpPr>
        <p:spPr>
          <a:xfrm>
            <a:off x="1029900" y="3761075"/>
            <a:ext cx="7084200" cy="87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Traceback provides detailed information about the exception and where it was raised. Here we can see that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ZeroDivisionError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exception was seen at line 11 in main program when line 6 was executed in costPerUnit function.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633851" y="1035875"/>
            <a:ext cx="4560900" cy="302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File "/…/TrialPrograms/exceptions.py", line 12, in &lt;module&gt;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caller()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File "/../exceptions.py", line 10, in caller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f5(x)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File "/…/exceptions.py", line 5, in f5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z = math.wsin(x)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AttributeError: module 'math' has no attribute 'wsin'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# If sin is exec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File "/../ exceptions.py", line 39, in f5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y = math.sin(x)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TypeError: must be real number, not str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body" idx="2"/>
          </p:nvPr>
        </p:nvSpPr>
        <p:spPr>
          <a:xfrm>
            <a:off x="5235475" y="1035875"/>
            <a:ext cx="3269400" cy="2562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279400" algn="l" rtl="0">
              <a:spcBef>
                <a:spcPts val="80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f5(x):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x = "hello"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y = math.sin(x)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z = math.wsin(x)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caller():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print ("to call ")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x = 0.5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f5(x)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Courier New"/>
              <a:buAutoNum type="arabicPeriod"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caller()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Traceback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Exceptions (runtime Errors)</a:t>
            </a:r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962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Many built-in exceptions - most of them are named as error (they are errors which occur during runtime)</a:t>
            </a:r>
            <a:endParaRPr sz="1800"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Each exception also specifies the condition when it is raised. Some of these are groups of exceptions. Eg.</a:t>
            </a:r>
            <a:endParaRPr sz="1800"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IndexError:</a:t>
            </a:r>
            <a:r>
              <a:rPr lang="en"/>
              <a:t> when index is out of bounds</a:t>
            </a:r>
            <a:endParaRPr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KeyError:</a:t>
            </a:r>
            <a:r>
              <a:rPr lang="en"/>
              <a:t> When key not found in dictionary</a:t>
            </a:r>
            <a:endParaRPr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NameError:</a:t>
            </a:r>
            <a:r>
              <a:rPr lang="en"/>
              <a:t> When a local var is used but no value assigned</a:t>
            </a:r>
            <a:endParaRPr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ZeroDivisionError:</a:t>
            </a:r>
            <a:r>
              <a:rPr lang="en"/>
              <a:t> Divide by 0 encountered</a:t>
            </a:r>
            <a:endParaRPr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ValueError:</a:t>
            </a:r>
            <a:r>
              <a:rPr lang="en"/>
              <a:t> Operation receives a value that is not appropriate</a:t>
            </a:r>
            <a:endParaRPr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IOError:</a:t>
            </a:r>
            <a:r>
              <a:rPr lang="en"/>
              <a:t> Wrong file name or path while reading (</a:t>
            </a:r>
            <a:endParaRPr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RuntimeError:</a:t>
            </a:r>
            <a:r>
              <a:rPr lang="en"/>
              <a:t> A general error when none fits the case</a:t>
            </a:r>
            <a:endParaRPr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Exceptions can be "caught" in a program, and some action taken in program.</a:t>
            </a:r>
            <a:endParaRPr sz="1800"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Users can also define exceptions and raise them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Suppose the directory in which the program is does not have a file called "hello". Which exception is raised on executing: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 = open("hello")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just" rtl="0">
              <a:spcBef>
                <a:spcPts val="8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ValueError</a:t>
            </a:r>
            <a:endParaRPr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NameError</a:t>
            </a:r>
            <a:endParaRPr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FileNotFoundError</a:t>
            </a:r>
            <a:endParaRPr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KeyError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Suppose the directory in which the program is does not have a file called "hello". Which exception is raised on executing: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 = open("hello")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just" rtl="0">
              <a:spcBef>
                <a:spcPts val="8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ValueError</a:t>
            </a:r>
            <a:endParaRPr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NameError</a:t>
            </a:r>
            <a:endParaRPr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lphaUcPeriod"/>
            </a:pPr>
            <a:r>
              <a:rPr lang="en">
                <a:solidFill>
                  <a:srgbClr val="FF0000"/>
                </a:solidFill>
              </a:rPr>
              <a:t>FileNotFoundError</a:t>
            </a:r>
            <a:endParaRPr>
              <a:solidFill>
                <a:srgbClr val="FF0000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KeyError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Module 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31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now understand how to write programs in python - statements, scalar types, structured types, functions, 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go into how python programs are executed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Execution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discuss compile-time and runtime errors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errors / exceptions - more about them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Handling runtime errors in programs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Exceptions</a:t>
            </a:r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76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In some block of code, if an exception occurs, python provides the ability to "catch" it and execute some code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With this, instead of the program stopping and printing the exception, it will execute the "handler" code provided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As you may want to take different actions for different parts of the code, the "exception handler" is attached to a block of code 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This is provided by the </a:t>
            </a:r>
            <a:r>
              <a:rPr lang="en" sz="2000" b="1" i="1"/>
              <a:t>try</a:t>
            </a:r>
            <a:r>
              <a:rPr lang="en" sz="2000"/>
              <a:t> statement, which has </a:t>
            </a:r>
            <a:r>
              <a:rPr lang="en" sz="2000" b="1" i="1"/>
              <a:t>except</a:t>
            </a:r>
            <a:r>
              <a:rPr lang="en" sz="2000"/>
              <a:t> clause to specify the exceptions to be caught and code for handling them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Sometimes called the try-except block; in other languages try-catch block is used for exception handling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Use-case example: Server programs need to remain active even after internal errors!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try-except block</a:t>
            </a:r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455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First block of code of try (i.e. between try and except) is executed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If no exception occurs, the except part is skipped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If an exception occurs in any statement in the try block, execution of rest of the try block is skipped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If there is a except statement for the raised error, then the code block of except is executed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Execution continues after the try-except statement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If no except block provided for the error, attempt is made in the enclosing try-block, if there is one</a:t>
            </a:r>
            <a:endParaRPr sz="2000"/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/>
              <a:t>If not, this is unhandled exception, and python does what it would if there was no try-except statement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body" idx="1"/>
          </p:nvPr>
        </p:nvSpPr>
        <p:spPr>
          <a:xfrm>
            <a:off x="633850" y="986350"/>
            <a:ext cx="3271800" cy="873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getter(x, i):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x[i]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633850" y="2002300"/>
            <a:ext cx="3271800" cy="1046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print(getter("demo",3)) 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# No error!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633850" y="3191050"/>
            <a:ext cx="3271800" cy="16932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print(getter("demo",4)) 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# Runtime error!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Traceback (most recent call last):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File "&lt;string&gt;", line 4, in &lt;module&gt;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"&lt;string&gt;", line 2, in getter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IndexError: string index out of range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1"/>
          </p:nvPr>
        </p:nvSpPr>
        <p:spPr>
          <a:xfrm>
            <a:off x="4572000" y="986350"/>
            <a:ext cx="3948300" cy="266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getter(x, i):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x[i]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s, i = "demo", 3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= "demo"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print(getter(s,i))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 = 4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print(getter(s,j))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 IndexError: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i&gt;=len(s):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print("Index more than len")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elif i&lt;0: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print("Index less than 0")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print("Continuing ...")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572000" y="3741675"/>
            <a:ext cx="3948300" cy="1046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Index more than len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Continuing ...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3790200" cy="3455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you take input and convert it to int, you get a ValueError if input is not int. Normally, python will print an error message and stop execution, e.g.</a:t>
            </a:r>
            <a:endParaRPr sz="15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give 3.5 as input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x = int(input())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"&lt;pyshell#35&gt;", line 1, in &lt;module&gt;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int(input())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int()...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7" name="Google Shape;327;p41"/>
          <p:cNvSpPr txBox="1">
            <a:spLocks noGrp="1"/>
          </p:cNvSpPr>
          <p:nvPr>
            <p:ph type="body" idx="2"/>
          </p:nvPr>
        </p:nvSpPr>
        <p:spPr>
          <a:xfrm>
            <a:off x="4572000" y="1035875"/>
            <a:ext cx="3928500" cy="3455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Program to catch ValueError and ask the user to try again.</a:t>
            </a:r>
            <a:endParaRPr sz="15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try: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x = int(input("Input:"))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break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except ValueError: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print("Incorrect input - Try again")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print("Input is: ", x)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Input:3.5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Incorrect input - Try again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Input:3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 is:  3</a:t>
            </a:r>
            <a:b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# Get file name, open it, if error prompt user to give a diff name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gotFile = False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while (gotFile==False):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try: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fname = input("Give File Name: ")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f = open(fname)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gotFile=True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except IOError: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print(f'could not open {fname}; Try again')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2"/>
          <p:cNvSpPr txBox="1">
            <a:spLocks noGrp="1"/>
          </p:cNvSpPr>
          <p:nvPr>
            <p:ph type="body" idx="2"/>
          </p:nvPr>
        </p:nvSpPr>
        <p:spPr>
          <a:xfrm>
            <a:off x="4629150" y="1035875"/>
            <a:ext cx="41463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# Read file as integers to sum - if data not int, just discard it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tot, num, errnum = 0, 0, 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line in f: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line = line.split()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for elt in line: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try: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tot += int(elt)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num +=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except ValueError:  # the elt is not an integer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errnum +=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print(f'Item: {num}; Total: {tot}; Error numbers: {errnum}')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f.close()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except blocks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body" idx="1"/>
          </p:nvPr>
        </p:nvSpPr>
        <p:spPr>
          <a:xfrm>
            <a:off x="3872875" y="1035875"/>
            <a:ext cx="4656000" cy="2022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1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Run this main-action first</a:t>
            </a:r>
            <a:endParaRPr sz="141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&lt;statements&gt; 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except &lt;name1&gt;: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1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Run if name1 is raised in try</a:t>
            </a:r>
            <a:endParaRPr sz="141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except (name2, name3):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1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 Run if any of these occur</a:t>
            </a:r>
            <a:endParaRPr sz="141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0" b="1">
                <a:latin typeface="Courier New"/>
                <a:ea typeface="Courier New"/>
                <a:cs typeface="Courier New"/>
                <a:sym typeface="Courier New"/>
              </a:rPr>
              <a:t>	&lt;statements&gt;</a:t>
            </a:r>
            <a:endParaRPr sz="141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3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3139200" cy="277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500"/>
              <a:t>A try statement may have more than one except clause, each except clause specifying the errors it handles and code for it</a:t>
            </a:r>
            <a:endParaRPr sz="15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500"/>
              <a:t>At most one except clause code will be executed</a:t>
            </a:r>
            <a:endParaRPr sz="15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500"/>
              <a:t>An except clause may have multiple exceptions (i.e. the same handler is used to handle all these exceptions)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no handler for the exception - runtime gives the error (as if no exception handler existed)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 Execution - An Overview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238825" y="1035875"/>
            <a:ext cx="4531500" cy="422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python compiler reads the python source code.</a:t>
            </a:r>
            <a:endParaRPr/>
          </a:p>
          <a:p>
            <a:pPr marL="13716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Checks the syntax</a:t>
            </a:r>
            <a:endParaRPr/>
          </a:p>
          <a:p>
            <a:pPr marL="13716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Shows error message in syntax; halts translation</a:t>
            </a:r>
            <a:endParaRPr/>
          </a:p>
          <a:p>
            <a:pPr marL="13716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syntax checking is built in the editors / IDEs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no syntax error, compiler converts the program to byte code, gives it to Python Virtual Machine to execute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PVM accepts the Byte code and converts it into machine executable code. Incase of any error, this conversion is halted with an error message.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200" y="954450"/>
            <a:ext cx="4260875" cy="179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6724825" y="4610500"/>
            <a:ext cx="22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Internal Working of Python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 Execution - An Overview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061100" cy="406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 saved as first.py</a:t>
            </a:r>
            <a:endParaRPr sz="18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Name : first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extension : .py</a:t>
            </a:r>
            <a:endParaRPr sz="15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Compilation</a:t>
            </a:r>
            <a:endParaRPr sz="18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program is converted to Byte code (first.pyc)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Byte code is a fixed set of instructions that represent arithmetic, comparison, memory operations, etc.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can run on any operating system and hardware (a PVM will be needed)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.pyc file is not explicitly created as Python handles it internally.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view the .pyc file, run:</a:t>
            </a:r>
            <a:endParaRPr sz="1500"/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python -m py_compile first.py</a:t>
            </a:r>
            <a:endParaRPr sz="1500"/>
          </a:p>
          <a:p>
            <a:pPr marL="914400" lvl="1" indent="-323850" algn="just" rtl="0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display the byte code in an understandable format:</a:t>
            </a:r>
            <a:endParaRPr sz="1500"/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python -m dis first.py</a:t>
            </a:r>
            <a:endParaRPr sz="1500"/>
          </a:p>
        </p:txBody>
      </p:sp>
      <p:sp>
        <p:nvSpPr>
          <p:cNvPr id="189" name="Google Shape;189;p22"/>
          <p:cNvSpPr txBox="1"/>
          <p:nvPr/>
        </p:nvSpPr>
        <p:spPr>
          <a:xfrm>
            <a:off x="6724825" y="4610500"/>
            <a:ext cx="22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Execution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925" y="991400"/>
            <a:ext cx="4307873" cy="18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 Execution - An Overview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061100" cy="241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inside the Python Virtual Machine (PVM) converts the Byte code to machine 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understands only the machine 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executes the machine code and the result is displayed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7" name="Google Shape;197;p23"/>
          <p:cNvSpPr txBox="1"/>
          <p:nvPr/>
        </p:nvSpPr>
        <p:spPr>
          <a:xfrm>
            <a:off x="6724825" y="4610500"/>
            <a:ext cx="22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Execution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925" y="991400"/>
            <a:ext cx="4307873" cy="1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 Execution - An Overview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061100" cy="32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inside the Python Virtual Machine (PVM) converts the Byte code to machine 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understands only the machine 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executes the machine code and the result is displayed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Q. Why do we need a compiler?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5" name="Google Shape;205;p24"/>
          <p:cNvSpPr txBox="1"/>
          <p:nvPr/>
        </p:nvSpPr>
        <p:spPr>
          <a:xfrm>
            <a:off x="6724825" y="4610500"/>
            <a:ext cx="22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Execution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925" y="991400"/>
            <a:ext cx="4307873" cy="1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 Execution - An Overview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061100" cy="3917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inside the Python Virtual Machine (PVM) converts the Byte code to machine 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understands only the machine 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executes the machine code and the result is displayed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Q. Why do we need a compiler?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sz="1400">
                <a:solidFill>
                  <a:srgbClr val="0000FF"/>
                </a:solidFill>
              </a:rPr>
              <a:t>Compiler can generate optimized Byte codes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sz="1400">
                <a:solidFill>
                  <a:srgbClr val="0000FF"/>
                </a:solidFill>
              </a:rPr>
              <a:t>Byte code is a lower-level, platform-independent, efficient and intermediate representation of your source code.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sz="1400">
                <a:solidFill>
                  <a:srgbClr val="0000FF"/>
                </a:solidFill>
              </a:rPr>
              <a:t>Byte code interpretation is faster than original source code statements.</a:t>
            </a:r>
            <a:endParaRPr sz="1400"/>
          </a:p>
        </p:txBody>
      </p:sp>
      <p:sp>
        <p:nvSpPr>
          <p:cNvPr id="213" name="Google Shape;213;p25"/>
          <p:cNvSpPr txBox="1"/>
          <p:nvPr/>
        </p:nvSpPr>
        <p:spPr>
          <a:xfrm>
            <a:off x="6724825" y="4610500"/>
            <a:ext cx="22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Execution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925" y="991400"/>
            <a:ext cx="4307873" cy="1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Runtime System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457200" lvl="0" indent="-310832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Python is a specification of a language</a:t>
            </a:r>
            <a:endParaRPr/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It can be implemented in different ways</a:t>
            </a:r>
            <a:endParaRPr/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Some implementations of the Python Runtime System :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CPython, IronPython, Jython, PyPy, CLPython, Pyston, Psyco, Cython, IPython</a:t>
            </a:r>
            <a:endParaRPr sz="1800"/>
          </a:p>
          <a:p>
            <a:pPr marL="457200" lvl="0" indent="-310832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Cpython: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Default implementation of the Python programming language.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Cpython is written in the C language.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Cpython compiles the Python source code into intermediate byte code.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This byte code is executed by the Cpython virtual machine.</a:t>
            </a:r>
            <a:endParaRPr/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To see which implementation you are using: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import platform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print(platform.python_implementation())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6724825" y="4610500"/>
            <a:ext cx="22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implementations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and Exceptions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Compile Time Error:</a:t>
            </a:r>
            <a:r>
              <a:rPr lang="en"/>
              <a:t> A program may have syntax errors - i.e. the statements violate the syntax of 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 errors are detected during compiling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 is not executed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are commonly called </a:t>
            </a:r>
            <a:r>
              <a:rPr lang="en" i="1"/>
              <a:t>errors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Runtime Errors are Exceptions:</a:t>
            </a:r>
            <a:r>
              <a:rPr lang="en"/>
              <a:t> Even if syntax is correct, the program may have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program may produce a wrong output/result (no error detected by python - user determines output as wrong)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Error may be encountered during execution and execution cannot continue - these runtime errors are </a:t>
            </a:r>
            <a:r>
              <a:rPr lang="en" i="1"/>
              <a:t>exceptions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runtime will give a label to this runtime error - which specifies the type of error it encountered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Generally both are called Errors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Microsoft Office PowerPoint</Application>
  <PresentationFormat>On-screen Show (16:9)</PresentationFormat>
  <Paragraphs>331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Noto Sans Symbols</vt:lpstr>
      <vt:lpstr>Calibri</vt:lpstr>
      <vt:lpstr>Courier New</vt:lpstr>
      <vt:lpstr>Quattrocento Sans</vt:lpstr>
      <vt:lpstr>Office Theme</vt:lpstr>
      <vt:lpstr>Exception Handling and Assertions</vt:lpstr>
      <vt:lpstr>Goal of this Module </vt:lpstr>
      <vt:lpstr>Python Program Execution - An Overview</vt:lpstr>
      <vt:lpstr>Python Program Execution - An Overview</vt:lpstr>
      <vt:lpstr>Python Program Execution - An Overview</vt:lpstr>
      <vt:lpstr>Python Program Execution - An Overview</vt:lpstr>
      <vt:lpstr>Python Program Execution - An Overview</vt:lpstr>
      <vt:lpstr>Python Runtime System</vt:lpstr>
      <vt:lpstr>Error and Exceptions</vt:lpstr>
      <vt:lpstr>Compile Time Errors</vt:lpstr>
      <vt:lpstr>Compile Time Errors</vt:lpstr>
      <vt:lpstr>Common Compile Time Errors</vt:lpstr>
      <vt:lpstr>Runtime Errors</vt:lpstr>
      <vt:lpstr>Runtime Errors examples..</vt:lpstr>
      <vt:lpstr>Anatomy of an Exception</vt:lpstr>
      <vt:lpstr>Understanding Traceback</vt:lpstr>
      <vt:lpstr>Built-in Exceptions (runtime Errors)</vt:lpstr>
      <vt:lpstr>Quiz - Single Correct</vt:lpstr>
      <vt:lpstr>Quiz - Single Correct</vt:lpstr>
      <vt:lpstr>Handling Exceptions</vt:lpstr>
      <vt:lpstr>Execution of try-except block</vt:lpstr>
      <vt:lpstr>Example</vt:lpstr>
      <vt:lpstr>Example</vt:lpstr>
      <vt:lpstr>Examples...</vt:lpstr>
      <vt:lpstr>Multiple except blocks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and Assertions</dc:title>
  <dc:creator>LENOVO</dc:creator>
  <cp:lastModifiedBy>LENOVO</cp:lastModifiedBy>
  <cp:revision>1</cp:revision>
  <dcterms:modified xsi:type="dcterms:W3CDTF">2022-03-08T09:42:16Z</dcterms:modified>
</cp:coreProperties>
</file>