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Quattrocento Sans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uneet Anand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610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93d0ca9c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93d0ca9c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9e77015f0_5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9e77015f0_5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93d0ca9c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93d0ca9c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c94efce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9c94efce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9c94efcef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9c94efcef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e77015f0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9e77015f0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9e77015f0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9e77015f0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e77015f0_5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e77015f0_5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93d0ca9c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93d0ca9c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93d0ca9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93d0ca9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e77015f0_5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e77015f0_5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9e77015f0_5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9e77015f0_5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b705fb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b705fb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40cb85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840cb85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40cb85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840cb85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3d0ca9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93d0ca9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3d0ca9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93d0ca9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3d0ca9c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93d0ca9c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840cb8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840cb8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of a Class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30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defines a new type (like list, set, etc), with a set of valid operations, and some attributes on which ops work </a:t>
            </a:r>
            <a:endParaRPr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e can create objects of this type and assign them to variables - as with language defined types like dict, sets, lists, int, ..</a:t>
            </a:r>
            <a:endParaRPr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object of a class can be created and assigned to a var by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c1 = Complex()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object of type Complex is created and the var c1 points to that object</a:t>
            </a:r>
            <a:endParaRPr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Role of variable is same as with all types; the nature of object is now of Complex type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Methods and Attributes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class also has methods - functions which define the operations on this new type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these methods can be executed on objects of this class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will have methods like: add, subtract, getreal, getimag, …</a:t>
            </a:r>
            <a:endParaRPr/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class has attributes - these are variables in its scope, accessed from within the class to implement the methods of the class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Complex has attributes real and imag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attributes define the state of an object of this class</a:t>
            </a:r>
            <a:endParaRPr/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Python does not have explicit var declaration, attributes are defined in methods in the class, usually the __init__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__init__ method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06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Object can be created/instantiated without any parms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creates an empty object (like an empty set, list, dict..)</a:t>
            </a:r>
            <a:endParaRPr sz="180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will need methods to define the state of the object, i.e. after creation have some methods like setstate(args) to set the values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Often one would want to give initial values to define the initial state of the object while creating it - Python provides a method</a:t>
            </a:r>
            <a:endParaRPr sz="18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If there is a method __init__ defined in the class, then on creation that method is called</a:t>
            </a:r>
            <a:endParaRPr sz="18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__init__ typically will get some values as params and use them to define the state of the object being created, i.e. assign values to attributes for the object</a:t>
            </a:r>
            <a:endParaRPr sz="18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If no __init__ provided, creation of an empty object (whose state can be defined with state by calling methods)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39200" cy="7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correct way to create an object of Employee class?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1"/>
          </p:nvPr>
        </p:nvSpPr>
        <p:spPr>
          <a:xfrm>
            <a:off x="4673050" y="1150625"/>
            <a:ext cx="4110000" cy="1146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def __init__(self, id, name):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self.id = id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self.name = name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self.company =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"Nike"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447750" y="2893325"/>
            <a:ext cx="8248500" cy="171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tom = new Employee(108, "Tom")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tom = Employee.__init__(108, "Tom")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tom = Employee(108, "Tom")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D.	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tom = Employee(108, "Tom", 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Nike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39200" cy="71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correct way to instantiate this Employee class in Python?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4673050" y="1150625"/>
            <a:ext cx="4110000" cy="1146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def __init__(self, id, name):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self.id = id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self.name = name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self.company =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"Nike"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447750" y="2893325"/>
            <a:ext cx="8248500" cy="171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tom = new Employee(108, "Tom")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tom = Employee.__init__(108, "Tom")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C.	</a:t>
            </a: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tom = Employee(108, "Tom")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D.	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tom = Employee(108, "Tom", 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Nike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Objects - calling Methods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04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A class has no state, it is just a definition - the state is within objects, just like list itself has no state - only a list object we create has state</a:t>
            </a:r>
            <a:endParaRPr sz="180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object can be created and initialized through the method __init__()</a:t>
            </a:r>
            <a:endParaRPr sz="180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On an object of a class, the methods that are defined in the class are the set of operations that can be performed - like on sets we can perform the operations defined on sets</a:t>
            </a:r>
            <a:endParaRPr sz="18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Operations defined in a class can be invoked on an object using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object_variable.operation (args)</a:t>
            </a:r>
            <a:endParaRPr sz="1800"/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When a method is invoked on an object, the function defined in class executes on the state of the object on which it is invoked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Calls and self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can be many objects of a class - each has its own state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execute the methods defined in class, we need to identify which object to perform them 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method is invoked on an object, the reference to the object is passed implicitly to the method as an argument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method, it is the first parameter </a:t>
            </a:r>
            <a:r>
              <a:rPr lang="en" b="1"/>
              <a:t>self</a:t>
            </a:r>
            <a:r>
              <a:rPr lang="en"/>
              <a:t> - the ref to the object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attributes of an object are accessed as self.attribute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methods,  those variables associated with self define the class attributes - other variables defined method are local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objects have these attributes - each attribute has its own state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 method on an object - must access attributes through "self"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Complex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 Complex: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def __init__(self, r, i):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self.real = 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self.imag = 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def getreal(self):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return self.real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def getimag(self):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return self.imag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def add(self, c):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self.real += c.getreal()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self.imag += c.getimag()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def equal(self, c2):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if self.real == c2.getreal() and self.imag == c2.getimag():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   return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   return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 Main program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c1, c2, c3 = Complex(1,2), Complex(3,4), Complex(3,4)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print(c1.equal(c2))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c1.add(c2)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print(c1.getreal(), c1.getimag())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Object, Attributes, Methods</a:t>
            </a: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8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 class, the namespace is all the attribute names and all the method names - all are treated as attributes of the class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attributes of an object can be accessed, eg:</a:t>
            </a:r>
            <a:endParaRPr/>
          </a:p>
          <a:p>
            <a:pPr marL="137160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object.attribute</a:t>
            </a:r>
            <a:endParaRPr/>
          </a:p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languages allow access to attributes only from within the class definition, i.e. by methods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supporting data encapsulation, state of an object should not be directly used - only methods should be invoked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general only invoke methods on objects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with Classes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program is executed, the class definitions are noted by interpreter, but no method is looked at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an object is created, then the __init__() method is visited and executed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method is executed on an object, the method function is executed with the ref to the object as the first param.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&lt;MyClass_obj1&gt;.&lt;method_1&gt;(args)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above statement calls the method_1 defined in MyClass with the reference of MyClass_obj1 in self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see this in pythontutor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Class this Sat, in lieu of class on Sat, Apr 2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It will be online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Will help you in your next assignment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Load remains distributed (2 lectures per week)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Next week onwards lectures in hybrid mode: in class but also on zoom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Hope to finish by April 1 - last lecture Apr 5 can be for clarifications…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Take the code of Complex, and add new operations on complex, eg: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sub (), modulus(), conjugate(), …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pythontutor - and see what happen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so far…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89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seen different statement types - assignment, conditional, loops, try-except block, …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statements types can be used to write programs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seen one concept - functions - for dividing a program into logical parts, with each part doing some well defined computation or providing defined interface and functionality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called modularity - making a program modular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Such mechanisms for modularity/divide-and-conquer are essential for solving complex problems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write a program of thousands of lines as just one program - must break it into parts and develop parts separately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Easier to debug your code as well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Classes and objects is another way to provide modularity, capability to logically divide a problem into computational units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so far…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43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seen some basic data types (int, float, bool) - they provide the basic objects on which computation is done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objects of these types, we can do the operations defined on them, e.g. +, -, * etc (on int, float), and not/or/and for bool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has some built-in complex data types - lists, sets, dictionaries - each has its attributes / internal data, and a set of operations are defined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define variables of this type, and perform the operations on them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we want to build a new data type - e.g. a queue, a graph, an n-dimensional vector, with specific operations on them?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oriented constructs provide this capability - define new user defined data types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633850" y="1035874"/>
            <a:ext cx="7886700" cy="368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900"/>
              <a:t>User defined data types capability in a prog. language</a:t>
            </a:r>
            <a:endParaRPr sz="19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Ability to define a new type: the structure of an object of this type i.e. what attributes/vars it has, and the operations defined on objects of this type</a:t>
            </a:r>
            <a:endParaRPr sz="16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Ability to define variables of this type, and invoke operations on it</a:t>
            </a:r>
            <a:endParaRPr sz="160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900"/>
              <a:t>With such capability, we can have different user defined data types</a:t>
            </a:r>
            <a:endParaRPr sz="19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Can define a "robot" type, which will have operations like move, lift, put, bend, etc and will have all data needed to perform these operations (e.g current location, status of arm, …)</a:t>
            </a:r>
            <a:endParaRPr sz="16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Can define a "car" as a type (say for a game) which has ops like start, accelerate, turn left, turn right, … and attributes like color, make, current speed, weight, …</a:t>
            </a:r>
            <a:endParaRPr sz="160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900"/>
              <a:t>With capability to define new types - we can view programming as working with objects of different types and doing operations on them - this is the OO view</a:t>
            </a:r>
            <a:endParaRPr sz="190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900"/>
              <a:t>Procedural programming - program is for computation, and computation can be bundled as functions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Type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82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900"/>
              <a:t>A data type defines a collection of data objects and a set of predefined operations on those objects, e.g. types</a:t>
            </a:r>
            <a:endParaRPr sz="19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int: objects of int with ops: add, subtract, divide, exponentiate, …</a:t>
            </a:r>
            <a:endParaRPr sz="16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string: string objects with operations like: join, substring, concatenate, etc. (but not divide, exponent, …)</a:t>
            </a:r>
            <a:endParaRPr sz="16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set: set objects with ops: check membership, union, intersection, etc</a:t>
            </a:r>
            <a:endParaRPr sz="160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900"/>
              <a:t>To support the operations, whatever information needed is maintained by implementation of the type</a:t>
            </a:r>
            <a:endParaRPr sz="19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E.g. sets are implemented as hash tables, has elements, …</a:t>
            </a:r>
            <a:endParaRPr sz="16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Details of implementation hidden - user only uses the operations</a:t>
            </a:r>
            <a:endParaRPr sz="160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900"/>
              <a:t>Programming languages provide a few predefined types</a:t>
            </a:r>
            <a:endParaRPr sz="19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It will be nice if the language provides ability to define a new type - then we can define types needed for the problem we are solving</a:t>
            </a:r>
            <a:endParaRPr sz="16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Have to define the operations on this type and implement them</a:t>
            </a:r>
            <a:endParaRPr sz="160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Then in programs, can declare variables of this type, on which the defined operations can be performed, implementation of ops is hidden from user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User Types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85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Stack: Last in first out - very useful in many applications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Ops: push, pop, isempty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Queues: First in first out - most queuing systems use it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Ops: add, remove, isempty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search tree - a root with a left sub tree which has smaller values, and a right subtree with larger values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ops</a:t>
            </a:r>
            <a:r>
              <a:rPr lang="en" sz="1800"/>
              <a:t>: add </a:t>
            </a:r>
            <a:r>
              <a:rPr lang="en"/>
              <a:t>elt</a:t>
            </a:r>
            <a:r>
              <a:rPr lang="en" sz="1800"/>
              <a:t>, remove </a:t>
            </a:r>
            <a:r>
              <a:rPr lang="en"/>
              <a:t>element</a:t>
            </a:r>
            <a:r>
              <a:rPr lang="en" sz="1800"/>
              <a:t>, search for an </a:t>
            </a:r>
            <a:r>
              <a:rPr lang="en"/>
              <a:t>element</a:t>
            </a:r>
            <a:r>
              <a:rPr lang="en" sz="1800"/>
              <a:t>, join trees, …</a:t>
            </a:r>
            <a:endParaRPr sz="18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 is a common way to represent many problems - e.g. cities with roads between them, any network (friendship, computer, …)..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ops desired: add a node, delete a node, add a link, delete a link, find path from A to B, find shortest path (if edges have values), check if a node exists, find all nodes connected to a node, …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numbers - we will use this as an initial example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Ops: add, subtract, findreal, findimag, 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Examples…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22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some problems, we might want to model a real world data object, for example a car along with its associated details and functions.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in an Institute - we can create a dictionary with all values and then write functions on it; alternatively, we can define a Type student and then define as many students we want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Ops: What is the name, SGPA (sem), CGPA, graduated, list of courses, …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implementing an e-commerce site, may want to provide abstractions for customer, catalog, shopping_cart, …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 computer game, we can have characters, guns of different types, targets of different types, ….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Class (i.e. a new Type)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53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allows defining a new type as a class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define a type for complex numbers:</a:t>
            </a:r>
            <a:endParaRPr/>
          </a:p>
          <a:p>
            <a:pPr marL="457200" lvl="0" indent="45720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class Complex: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&lt;body of the class definition&gt;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Declares that Complex is a type - like list, dict, set, int, ..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type, objects of this type can be created and reference to them assigned to variables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Generally, class Names start with a capital letter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Microsoft Office PowerPoint</Application>
  <PresentationFormat>On-screen Show (16:9)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Quattrocento Sans</vt:lpstr>
      <vt:lpstr>Calibri</vt:lpstr>
      <vt:lpstr>Noto Sans Symbols</vt:lpstr>
      <vt:lpstr>Courier New</vt:lpstr>
      <vt:lpstr>Office Theme</vt:lpstr>
      <vt:lpstr>Object Oriented Programming</vt:lpstr>
      <vt:lpstr>Announcement</vt:lpstr>
      <vt:lpstr>Python so far…</vt:lpstr>
      <vt:lpstr>Python so far…</vt:lpstr>
      <vt:lpstr>Object Oriented Programming</vt:lpstr>
      <vt:lpstr>A Data Type</vt:lpstr>
      <vt:lpstr>Examples of User Types</vt:lpstr>
      <vt:lpstr>Examples…</vt:lpstr>
      <vt:lpstr>Defining a Class (i.e. a new Type)</vt:lpstr>
      <vt:lpstr>Objects of a Class</vt:lpstr>
      <vt:lpstr>Class Methods and Attributes</vt:lpstr>
      <vt:lpstr>The __init__ method</vt:lpstr>
      <vt:lpstr>Quiz - Single correct</vt:lpstr>
      <vt:lpstr>Quiz - Single correct</vt:lpstr>
      <vt:lpstr>Class and Objects - calling Methods</vt:lpstr>
      <vt:lpstr>Method Calls and self</vt:lpstr>
      <vt:lpstr>Example: Complex</vt:lpstr>
      <vt:lpstr>Object, Attributes, Methods</vt:lpstr>
      <vt:lpstr>Execution with Classes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LENOVO</dc:creator>
  <cp:lastModifiedBy>LENOVO</cp:lastModifiedBy>
  <cp:revision>1</cp:revision>
  <dcterms:modified xsi:type="dcterms:W3CDTF">2022-03-15T07:10:15Z</dcterms:modified>
</cp:coreProperties>
</file>