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6a22721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6a22721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06a22721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06a22721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06a22721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06a22721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f019520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f019520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06a22721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06a22721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06a22721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06a22721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6a22721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6a22721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0837fc5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0837fc5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6a22721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6a22721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b705fb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b705fb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f019520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f019520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faf13b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faf13b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MyCalculator: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__init__(self):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CALCULATOR_ID = 28183 # this is the ID, which is our constant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multiply_two_numbers(self, number_one, number_two):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This function returns the product of 2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return number_one * number_two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my_calculator = MyCalculator()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print(my_calculator.multiply_two_numbers(7,4))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019520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019520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6a22721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06a22721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6a22721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6a22721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06a22721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06a22721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nventwithpython.com/blog/2018/08/17/the-zen-of-python-explained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ms.gle/fz9ULsShFRrAcfEV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eps.python.org/pep-0008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Becoming a Good Python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- Designing Functions and Classes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function should only accomplish a single task</a:t>
            </a:r>
            <a:r>
              <a:rPr lang="en"/>
              <a:t>; do not try to do too much or multiple things in one function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should have minimal params, and clear return values or effect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at long functions and see if they can be broken into functions for indep tasks - most functions will be less than ~20 lines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 and their use: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class should represent a concept, a type representing something present in the problem you are solving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 should be small and logical operations on the class - should follow function writing guidelines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Largely access objects through methods; minimize the use of directly accessing attributes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Modularity…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 classes and functions independently, and test them independently before integrating in the main code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main program should have minimal computation - most of the work for an application should be done in its modules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</a:t>
            </a:r>
            <a:r>
              <a:rPr lang="en"/>
              <a:t> large code - have logically related functions and classes in separate module files, and then import them into main code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these modules, have testing code under "if __name__ ==  '__main__', so it can be easily imported by your main program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Suitable Data Structures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633845" y="1035887"/>
            <a:ext cx="7886700" cy="339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Choice of data structures is critical for a good solution - python provides some great built-in structures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suitable built-in data structures for the problem at hand 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Lists are easy to use and very powerful and general - but they are not necessary most suitable for many applications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 sets and dictionaries can be used - use them as they are efficient in speed (though they take more space)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your custom data structure using Classes if the implementation for the required data structure is not available in some Python library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other data structures (e.g. queues, arrays, stacks,..) available in packages - learn to use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633850" y="274325"/>
            <a:ext cx="73713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existing packages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633845" y="1035887"/>
            <a:ext cx="7886700" cy="388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lots of libraries available in python - that is a key to the power and spread of python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get much of your work done by these libraries - so you have to write small coordination code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Leverage these libraries well - don’t write code for which high quality code is already available (in libraries)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</a:t>
            </a:r>
            <a:r>
              <a:rPr lang="en"/>
              <a:t>xplore available Python libraries, there are a lot of interesting libraries out there.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common ones - math, </a:t>
            </a:r>
            <a:r>
              <a:rPr lang="en"/>
              <a:t>requests, csv, json, </a:t>
            </a:r>
            <a:r>
              <a:rPr lang="en"/>
              <a:t>numpy, pandas, matplotlib, sklearn, OpenCV, tensorflow, …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install a new Python library using Python’s package manager called pip. Command Line Example :-</a:t>
            </a:r>
            <a:endParaRPr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pip install matplotlib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Pythonic code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"pythonic way" of writing code - many guidelines in this, some we have discussed (e.g. on naming). Some others: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list comprehensions where possible - it is compact and elegant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Swapping variables: use python's: x, y = y, x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Slicing (of strings, lists, ..): Use where possible (rather than a loop)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using files, use "with", rather than simply open() and close()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a length-n list of same elements: my_list = [0]*n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string from a list of characters : word = ''.join(['s', 'p', 'a', 'm'])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unpacking : x, y, z = (1, 2, 3)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 of Python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633847" y="1035875"/>
            <a:ext cx="3548100" cy="281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The Zen of Python is a collection of guiding principles for writing beautiful and clean Python programs.</a:t>
            </a:r>
            <a:endParaRPr sz="18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It is placed as an easter egg in Python, you can view it by creating a python file with just one statement - </a:t>
            </a:r>
            <a:r>
              <a:rPr i="1" lang="en" sz="1800"/>
              <a:t>import this</a:t>
            </a:r>
            <a:r>
              <a:rPr lang="en" sz="1800"/>
              <a:t> and running it.</a:t>
            </a:r>
            <a:endParaRPr sz="18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Can read more about it in this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blog post</a:t>
            </a:r>
            <a:r>
              <a:rPr lang="en" sz="1800"/>
              <a:t>.</a:t>
            </a:r>
            <a:endParaRPr sz="1800"/>
          </a:p>
        </p:txBody>
      </p:sp>
      <p:sp>
        <p:nvSpPr>
          <p:cNvPr id="254" name="Google Shape;254;p33"/>
          <p:cNvSpPr txBox="1"/>
          <p:nvPr/>
        </p:nvSpPr>
        <p:spPr>
          <a:xfrm>
            <a:off x="4405550" y="1035875"/>
            <a:ext cx="4372200" cy="3401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Beautiful is better than ugly.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Explicit is better than implicit.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Simple is better than complex.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Complex is better than complicated.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Flat is better than nested.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Sparse is better than dense.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Readability counts.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Special cases aren't special enough to break the rules.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Although practicality beats purity.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Errors should never pass silently.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Unless explicitly silenced.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In the face of ambiguity, refuse the temptation to guess.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There should be one– and preferably only one –obvious way to do it.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Although that way may not be obvious at first unless you're Dutch.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Now is better than never.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Although never is often better than right now.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If the implementation is hard to explain, it's a bad idea.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If the implementation is easy to explain, it may be a good idea.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Calibri"/>
                <a:ea typeface="Calibri"/>
                <a:cs typeface="Calibri"/>
                <a:sym typeface="Calibri"/>
              </a:rPr>
              <a:t>Namespaces are one honking great idea – let's do more of those!</a:t>
            </a:r>
            <a:endParaRPr b="1" i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has to work - i.e. perform the desired functionality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know that most effort of programmers is spent in reading code, testing code, and modifying existing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Hence, good quality code should be readable / understandable, easier to test, and easier to modify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be a good python programmer, we have discussed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 the common practices for making code readable - proper naming, commenting, code organization,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Always write modular code - it makes it more understandable, testable, and modifiable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other ways: use proper data structures, leverage existing packages, write pythonic code…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 Survey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633845" y="1035887"/>
            <a:ext cx="7886700" cy="75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Kindly fill this survey form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https://forms.gle/fz9ULsShFRrAcfEV7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Code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a problem, there are many solutions - i.e. there are many programs that can be written for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an assignment, different students end up writing different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programmer make choices while coding regarding names (of vars, fns,...), how the code is organized, what data types to use, the logic,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mostly focused on how to write programs which work - i.e. have the correct logic and perform the desired computations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there are other quality attributes of code besides "it works"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discuss some principles to guide a programmer, so that the code he/she writes is considered "good", not just one that works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Guiding Principles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633845" y="1035887"/>
            <a:ext cx="7886700" cy="347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Code is read a lot more than it is written - even a programmer spends more time reading/understanding his/her code than writing it; hence write readable code which is easy to understand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Most time is </a:t>
            </a:r>
            <a:r>
              <a:rPr lang="en"/>
              <a:t>spent</a:t>
            </a:r>
            <a:r>
              <a:rPr lang="en"/>
              <a:t> in testing and debugging code - much more than in writing code; so write code which is easy to test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Code changes - during </a:t>
            </a:r>
            <a:r>
              <a:rPr lang="en"/>
              <a:t>development, debugging, adding </a:t>
            </a:r>
            <a:r>
              <a:rPr lang="en"/>
              <a:t>new features So code </a:t>
            </a:r>
            <a:r>
              <a:rPr lang="en"/>
              <a:t>should</a:t>
            </a:r>
            <a:r>
              <a:rPr lang="en"/>
              <a:t> be easy to modify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(</a:t>
            </a:r>
            <a:r>
              <a:rPr lang="en"/>
              <a:t>Performance is also important - we will discuss the above)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Goal of writing code is to write code that is easier to </a:t>
            </a:r>
            <a:r>
              <a:rPr b="1" i="1" lang="en"/>
              <a:t>understand</a:t>
            </a:r>
            <a:r>
              <a:rPr b="1" i="1" lang="en"/>
              <a:t>, to test, to </a:t>
            </a:r>
            <a:r>
              <a:rPr b="1" i="1" lang="en"/>
              <a:t>modify</a:t>
            </a:r>
            <a:r>
              <a:rPr b="1" i="1" lang="en"/>
              <a:t> 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633845" y="1035887"/>
            <a:ext cx="7886700" cy="372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Names - chose expressive names for variables, functions, class, and follow naming conventions (from PEP 8, </a:t>
            </a:r>
            <a:r>
              <a:rPr i="1" lang="en"/>
              <a:t>which can be found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 names: </a:t>
            </a:r>
            <a:r>
              <a:rPr b="1" lang="en"/>
              <a:t>snake_case</a:t>
            </a:r>
            <a:r>
              <a:rPr lang="en"/>
              <a:t> - lowercase with words separated by underscores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Constants: </a:t>
            </a:r>
            <a:r>
              <a:rPr b="1" lang="en"/>
              <a:t>ALL CAPS</a:t>
            </a:r>
            <a:endParaRPr b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names: </a:t>
            </a:r>
            <a:r>
              <a:rPr b="1" lang="en"/>
              <a:t>snake_case() - </a:t>
            </a:r>
            <a:r>
              <a:rPr lang="en"/>
              <a:t>lowercase, with words separated by underscores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names: </a:t>
            </a:r>
            <a:r>
              <a:rPr b="1" lang="en"/>
              <a:t>PascalCase</a:t>
            </a:r>
            <a:r>
              <a:rPr lang="en"/>
              <a:t> - Capitalized </a:t>
            </a:r>
            <a:r>
              <a:rPr lang="en"/>
              <a:t>letters to delineate words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Modules:	Short, lowercase word or words.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Comments - have expressive comments. Two types of comments are commonly used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 comments - provide these only when they help understand the statement of a small block of statements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 line comments / docstring - for functions, classes, packages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 - example	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628645" y="4358587"/>
            <a:ext cx="7886700" cy="249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The file will be saved as my_calculator.py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00" y="1182500"/>
            <a:ext cx="6697802" cy="28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 .. 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33845" y="1035887"/>
            <a:ext cx="7886700" cy="239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the logic simple, break long expressions into smaller multi-line expressions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Imports - put at the top of the file (for modules: just after any module comments and docstrings)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Surround top-level functions and classes with two blank lines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Surround method definitions inside classes with a single blank line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Prefer spaces over tabs for </a:t>
            </a:r>
            <a:r>
              <a:rPr lang="en"/>
              <a:t>indentation and use 4 consecutive spaces for indentation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Multi Correct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of these are good practices to aid readability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Having comments explaining the purpose of modules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Having simple logic in the code even at the cost of efficiency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Using expressive names for variables, functions, and classes, even if they are long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Having well indented code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answer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- facilitates testing, change, understanding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33845" y="1035887"/>
            <a:ext cx="7886700" cy="277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 your code into functions and classes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test functions/classes independently - makes it easier to test the overall program (knowing that the fn/class works well)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 is much much easier with smaller pieces of code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Changing is much easier - often changes are limited to a module, and if interface is not affected, no effect elsewhere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code - much easier to understand as one can understand the modules first, and then understand how they are combined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must ensure that your code is modular - different logical units are in </a:t>
            </a:r>
            <a:r>
              <a:rPr lang="en"/>
              <a:t>functions and classes with clean and simple interfaces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