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5100" y="533400"/>
            <a:ext cx="37338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8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467600" cy="1981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functionally simulate Binary to Gray and Gray to Binary code conversion in Quartus tool using both schematic and VHDL coding.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88E9-950E-4F89-80AE-94158A1F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Design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E9FCB-5442-41FC-B492-3EEADC48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505200" cy="2682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A9AFD-B04D-474F-8007-CF87FF625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73" y="1600200"/>
            <a:ext cx="3962400" cy="27279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CAFA9-023F-4C45-BA87-FEBBD2177060}"/>
              </a:ext>
            </a:extLst>
          </p:cNvPr>
          <p:cNvSpPr/>
          <p:nvPr/>
        </p:nvSpPr>
        <p:spPr>
          <a:xfrm>
            <a:off x="1371600" y="4724400"/>
            <a:ext cx="1447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code to Gray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072BE-D0F8-4B1E-8D8B-078398431B69}"/>
              </a:ext>
            </a:extLst>
          </p:cNvPr>
          <p:cNvSpPr/>
          <p:nvPr/>
        </p:nvSpPr>
        <p:spPr>
          <a:xfrm>
            <a:off x="5805973" y="4724400"/>
            <a:ext cx="1447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Code to Binary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6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Tutorial 8</vt:lpstr>
      <vt:lpstr>Schematic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</dc:title>
  <dc:creator>Mahendra Rathor</dc:creator>
  <cp:lastModifiedBy>Aditya Anshul</cp:lastModifiedBy>
  <cp:revision>8</cp:revision>
  <dcterms:created xsi:type="dcterms:W3CDTF">2006-08-16T00:00:00Z</dcterms:created>
  <dcterms:modified xsi:type="dcterms:W3CDTF">2023-02-11T11:51:33Z</dcterms:modified>
</cp:coreProperties>
</file>