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94289"/>
            <a:ext cx="7772400" cy="1470025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Tutorial-3 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64314"/>
            <a:ext cx="6400800" cy="762000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CS-206</a:t>
            </a:r>
          </a:p>
        </p:txBody>
      </p:sp>
    </p:spTree>
    <p:extLst>
      <p:ext uri="{BB962C8B-B14F-4D97-AF65-F5344CB8AC3E}">
        <p14:creationId xmlns:p14="http://schemas.microsoft.com/office/powerpoint/2010/main" val="3388407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system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Q.1. Decimal to Binary conversion of following numbers: a)0.188, b)410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Q.2. Hexadecimal to decimal of 257.AB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Q.3. Hexadecimal to binary of 3ACF7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Q.4. Octal to decimal of (a) 531 (b) 320.127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Q.5. Decimal to octal of 316.32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279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Subtraction using Complement method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Q.1. Subtract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(1000)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(1</m:t>
                        </m:r>
                        <m:r>
                          <a:rPr lang="en-IN" b="0" i="1" smtClean="0">
                            <a:latin typeface="Cambria Math"/>
                          </a:rPr>
                          <m:t>11</m:t>
                        </m:r>
                        <m:r>
                          <a:rPr lang="en-IN" i="1">
                            <a:latin typeface="Cambria Math"/>
                          </a:rPr>
                          <m:t>0)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using 2’s compliment method.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Q.2. Subtract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(1</m:t>
                        </m:r>
                        <m:r>
                          <a:rPr lang="en-IN" b="0" i="1" smtClean="0">
                            <a:latin typeface="Cambria Math"/>
                          </a:rPr>
                          <m:t>3250</m:t>
                        </m:r>
                        <m:r>
                          <a:rPr lang="en-IN" i="1">
                            <a:latin typeface="Cambria Math"/>
                          </a:rPr>
                          <m:t>)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(</m:t>
                        </m:r>
                        <m:r>
                          <a:rPr lang="en-IN" b="0" i="1" smtClean="0">
                            <a:latin typeface="Cambria Math"/>
                          </a:rPr>
                          <m:t>72532</m:t>
                        </m:r>
                        <m:r>
                          <a:rPr lang="en-IN" i="1">
                            <a:latin typeface="Cambria Math"/>
                          </a:rPr>
                          <m:t>)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using 9’s compliment method.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Q.3. Subtract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(3250)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(72532)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using 10’s compliment method.</a:t>
                </a: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8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233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Conversion and BCD Addition/ Subtraction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00200"/>
                <a:ext cx="8305800" cy="48768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Q.1. Convert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(10</m:t>
                        </m:r>
                        <m:r>
                          <a:rPr lang="en-IN" b="0" i="1" smtClean="0">
                            <a:latin typeface="Cambria Math"/>
                          </a:rPr>
                          <m:t>11</m:t>
                        </m:r>
                        <m:r>
                          <a:rPr lang="en-IN" i="1">
                            <a:latin typeface="Cambria Math"/>
                          </a:rPr>
                          <m:t>00</m:t>
                        </m:r>
                        <m:r>
                          <a:rPr lang="en-IN" b="0" i="1" smtClean="0">
                            <a:latin typeface="Cambria Math"/>
                          </a:rPr>
                          <m:t>011</m:t>
                        </m:r>
                        <m:r>
                          <a:rPr lang="en-IN" i="1">
                            <a:latin typeface="Cambria Math"/>
                          </a:rPr>
                          <m:t>)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𝐵𝐶𝐷</m:t>
                        </m:r>
                      </m:sub>
                    </m:sSub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decimal.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Q.2. Convert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(</m:t>
                        </m:r>
                        <m:r>
                          <a:rPr lang="en-IN" b="0" i="1" smtClean="0">
                            <a:latin typeface="Cambria Math"/>
                          </a:rPr>
                          <m:t>379</m:t>
                        </m:r>
                        <m:r>
                          <a:rPr lang="en-IN" i="1">
                            <a:latin typeface="Cambria Math"/>
                          </a:rPr>
                          <m:t>)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BCD.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Q.3. Convert Gray code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(1</m:t>
                        </m:r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  <m:r>
                          <a:rPr lang="en-IN" i="1">
                            <a:latin typeface="Cambria Math"/>
                          </a:rPr>
                          <m:t>011)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𝑔𝑟𝑎𝑦</m:t>
                        </m:r>
                      </m:sub>
                    </m:sSub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binary.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Q.4. Convert binary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(1</m:t>
                        </m:r>
                        <m:r>
                          <a:rPr lang="en-IN" b="0" i="1" smtClean="0">
                            <a:latin typeface="Cambria Math"/>
                          </a:rPr>
                          <m:t>0110</m:t>
                        </m:r>
                        <m:r>
                          <a:rPr lang="en-IN" i="1">
                            <a:latin typeface="Cambria Math"/>
                          </a:rPr>
                          <m:t>)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𝑏𝑖𝑛𝑎𝑟𝑦</m:t>
                        </m:r>
                      </m:sub>
                    </m:sSub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Gray code.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Q.5. BCD addition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(</m:t>
                        </m:r>
                        <m:r>
                          <a:rPr lang="en-IN" b="0" i="1" smtClean="0">
                            <a:latin typeface="Cambria Math"/>
                          </a:rPr>
                          <m:t>01100110</m:t>
                        </m:r>
                        <m:r>
                          <a:rPr lang="en-IN" i="1">
                            <a:latin typeface="Cambria Math"/>
                          </a:rPr>
                          <m:t>)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𝐵𝐶𝐷</m:t>
                        </m:r>
                      </m:sub>
                    </m:sSub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(</m:t>
                        </m:r>
                        <m:r>
                          <a:rPr lang="en-IN" b="0" i="1" smtClean="0">
                            <a:latin typeface="Cambria Math"/>
                          </a:rPr>
                          <m:t>0101</m:t>
                        </m:r>
                        <m:r>
                          <a:rPr lang="en-IN" i="1">
                            <a:latin typeface="Cambria Math"/>
                          </a:rPr>
                          <m:t>0</m:t>
                        </m:r>
                        <m:r>
                          <a:rPr lang="en-IN" b="0" i="1" smtClean="0">
                            <a:latin typeface="Cambria Math"/>
                          </a:rPr>
                          <m:t>0</m:t>
                        </m:r>
                        <m:r>
                          <a:rPr lang="en-IN" i="1">
                            <a:latin typeface="Cambria Math"/>
                          </a:rPr>
                          <m:t>11)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𝐵𝐶𝐷</m:t>
                        </m:r>
                      </m:sub>
                    </m:sSub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Q.6. Add following using BCD addition method: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(</m:t>
                        </m:r>
                        <m:r>
                          <a:rPr lang="en-IN" b="0" i="1" smtClean="0">
                            <a:latin typeface="Cambria Math"/>
                          </a:rPr>
                          <m:t>956</m:t>
                        </m:r>
                        <m:r>
                          <a:rPr lang="en-IN" i="1">
                            <a:latin typeface="Cambria Math"/>
                          </a:rPr>
                          <m:t>)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(</m:t>
                        </m:r>
                        <m:r>
                          <a:rPr lang="en-IN" b="0" i="1" smtClean="0">
                            <a:latin typeface="Cambria Math"/>
                          </a:rPr>
                          <m:t>492</m:t>
                        </m:r>
                        <m:r>
                          <a:rPr lang="en-IN" i="1">
                            <a:latin typeface="Cambria Math"/>
                          </a:rPr>
                          <m:t>)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Q.7. Subtract following using BCD subtraction method: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(</m:t>
                        </m:r>
                        <m:r>
                          <a:rPr lang="en-IN" b="0" i="1" smtClean="0">
                            <a:latin typeface="Cambria Math"/>
                          </a:rPr>
                          <m:t>17</m:t>
                        </m:r>
                        <m:r>
                          <a:rPr lang="en-IN" i="1">
                            <a:latin typeface="Cambria Math"/>
                          </a:rPr>
                          <m:t>)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(</m:t>
                        </m:r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  <m:r>
                          <a:rPr lang="en-IN" i="1">
                            <a:latin typeface="Cambria Math"/>
                          </a:rPr>
                          <m:t>2)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00200"/>
                <a:ext cx="8305800" cy="4876800"/>
              </a:xfrm>
              <a:blipFill>
                <a:blip r:embed="rId2"/>
                <a:stretch>
                  <a:fillRect l="-1762" t="-2500" b="-3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221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201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Tutorial-3 Questions</vt:lpstr>
      <vt:lpstr>Number system conversion</vt:lpstr>
      <vt:lpstr>Subtraction using Complement method </vt:lpstr>
      <vt:lpstr>Code Conversion and BCD Addition/ Subtraction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Mahendra Rathor</dc:creator>
  <cp:lastModifiedBy>Rithvik Balabhadra</cp:lastModifiedBy>
  <cp:revision>11</cp:revision>
  <dcterms:created xsi:type="dcterms:W3CDTF">2006-08-16T00:00:00Z</dcterms:created>
  <dcterms:modified xsi:type="dcterms:W3CDTF">2024-01-10T08:54:23Z</dcterms:modified>
</cp:coreProperties>
</file>