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9906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Tutorial-4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752600"/>
            <a:ext cx="7772400" cy="2209800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Implement and functionally simulate a digital circuit of a given Boolean expression in Quartus tool through following:</a:t>
            </a:r>
          </a:p>
          <a:p>
            <a:pPr marL="514350" indent="-514350" algn="l">
              <a:buAutoNum type="alphaLcParenBoth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Schematic Design using minimum NAND gates</a:t>
            </a:r>
          </a:p>
          <a:p>
            <a:pPr marL="514350" indent="-514350" algn="l">
              <a:buAutoNum type="alphaLcParenBoth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VHDL code in dataflow model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3619499"/>
            <a:ext cx="441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Boolean expression: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bc+ac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ab+bcd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0C228A-00A2-A387-84BB-6F0900CD1DF7}"/>
              </a:ext>
            </a:extLst>
          </p:cNvPr>
          <p:cNvSpPr txBox="1">
            <a:spLocks/>
          </p:cNvSpPr>
          <p:nvPr/>
        </p:nvSpPr>
        <p:spPr>
          <a:xfrm>
            <a:off x="905759" y="4724400"/>
            <a:ext cx="441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Prove A+A’B+AB’ = A+B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9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Digital circuit using minimum NAND gates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0"/>
            <a:ext cx="7620000" cy="259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bc+ac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ab+bcd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(1+d)+ac’+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bc+ac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[identity law:  1+d=1]</a:t>
            </a:r>
          </a:p>
          <a:p>
            <a:pPr algn="l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bc+ac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c+c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algn="l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bc+ac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abc+abc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algn="l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(1+a)+ac’(1+b)</a:t>
            </a:r>
          </a:p>
          <a:p>
            <a:pPr algn="l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bc+ac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                       =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bc+ac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=bc.ac   =(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).(ac)</a:t>
            </a:r>
          </a:p>
          <a:p>
            <a:pPr algn="l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219200" y="3802910"/>
            <a:ext cx="7772400" cy="2634621"/>
            <a:chOff x="1757368" y="4111658"/>
            <a:chExt cx="7772400" cy="2634621"/>
          </a:xfrm>
        </p:grpSpPr>
        <p:grpSp>
          <p:nvGrpSpPr>
            <p:cNvPr id="42" name="Group 41"/>
            <p:cNvGrpSpPr/>
            <p:nvPr/>
          </p:nvGrpSpPr>
          <p:grpSpPr>
            <a:xfrm>
              <a:off x="1757368" y="4111658"/>
              <a:ext cx="7772400" cy="2634621"/>
              <a:chOff x="1757368" y="4111658"/>
              <a:chExt cx="7772400" cy="26346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129481" y="4343400"/>
                <a:ext cx="3509319" cy="1219200"/>
                <a:chOff x="2129481" y="4343400"/>
                <a:chExt cx="3509319" cy="1219200"/>
              </a:xfrm>
            </p:grpSpPr>
            <p:sp>
              <p:nvSpPr>
                <p:cNvPr id="5" name="Flowchart: Delay 4"/>
                <p:cNvSpPr/>
                <p:nvPr/>
              </p:nvSpPr>
              <p:spPr>
                <a:xfrm>
                  <a:off x="3177746" y="4343400"/>
                  <a:ext cx="533400" cy="457200"/>
                </a:xfrm>
                <a:prstGeom prst="flowChartDela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" name="Flowchart: Delay 5"/>
                <p:cNvSpPr/>
                <p:nvPr/>
              </p:nvSpPr>
              <p:spPr>
                <a:xfrm>
                  <a:off x="3177746" y="5105400"/>
                  <a:ext cx="533400" cy="457200"/>
                </a:xfrm>
                <a:prstGeom prst="flowChartDela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711146" y="44958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711146" y="52578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2" name="Elbow Connector 11"/>
                <p:cNvCxnSpPr>
                  <a:stCxn id="7" idx="6"/>
                </p:cNvCxnSpPr>
                <p:nvPr/>
              </p:nvCxnSpPr>
              <p:spPr>
                <a:xfrm>
                  <a:off x="3863546" y="4572000"/>
                  <a:ext cx="762000" cy="228600"/>
                </a:xfrm>
                <a:prstGeom prst="bentConnector3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Elbow Connector 12"/>
                <p:cNvCxnSpPr/>
                <p:nvPr/>
              </p:nvCxnSpPr>
              <p:spPr>
                <a:xfrm flipV="1">
                  <a:off x="3886200" y="5067300"/>
                  <a:ext cx="685800" cy="266700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Flowchart: Delay 18"/>
                <p:cNvSpPr/>
                <p:nvPr/>
              </p:nvSpPr>
              <p:spPr>
                <a:xfrm>
                  <a:off x="4625546" y="4714618"/>
                  <a:ext cx="533400" cy="457200"/>
                </a:xfrm>
                <a:prstGeom prst="flowChartDela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58946" y="4867018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129481" y="4480990"/>
                  <a:ext cx="101455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2129481" y="4714618"/>
                  <a:ext cx="1048265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129481" y="5489834"/>
                  <a:ext cx="1008371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2986864" y="5220658"/>
                  <a:ext cx="20594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/>
                <p:cNvSpPr/>
                <p:nvPr/>
              </p:nvSpPr>
              <p:spPr>
                <a:xfrm>
                  <a:off x="2834464" y="5144458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2296945" y="5220658"/>
                  <a:ext cx="20594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5320613" y="4943218"/>
                  <a:ext cx="31818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/>
              <p:cNvSpPr txBox="1"/>
              <p:nvPr/>
            </p:nvSpPr>
            <p:spPr>
              <a:xfrm>
                <a:off x="1761487" y="435311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757368" y="4594067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819152" y="533400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638800" y="4758552"/>
                <a:ext cx="1071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F=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bc+ac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076700" y="4111658"/>
                <a:ext cx="652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)’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909768" y="6099948"/>
                <a:ext cx="762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((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)’.(ac’)’)’=((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)’)’+((ac’)’)’=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bc+ac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      [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Demorgan’s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law: (AB)’=A’+B’]</a:t>
                </a:r>
              </a:p>
            </p:txBody>
          </p:sp>
        </p:grpSp>
        <p:sp>
          <p:nvSpPr>
            <p:cNvPr id="45" name="Isosceles Triangle 44"/>
            <p:cNvSpPr/>
            <p:nvPr/>
          </p:nvSpPr>
          <p:spPr>
            <a:xfrm rot="5239740">
              <a:off x="2545770" y="5092516"/>
              <a:ext cx="260880" cy="30468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V="1">
              <a:off x="2286001" y="4756666"/>
              <a:ext cx="0" cy="4439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3538532" y="5101452"/>
            <a:ext cx="65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(ac’)’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21D616-1E41-473C-AA93-6F72E0E58A55}"/>
              </a:ext>
            </a:extLst>
          </p:cNvPr>
          <p:cNvCxnSpPr>
            <a:cxnSpLocks/>
          </p:cNvCxnSpPr>
          <p:nvPr/>
        </p:nvCxnSpPr>
        <p:spPr>
          <a:xfrm>
            <a:off x="4996442" y="3429000"/>
            <a:ext cx="147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411195-BC53-4EAE-8927-3AB21DD0E433}"/>
              </a:ext>
            </a:extLst>
          </p:cNvPr>
          <p:cNvCxnSpPr/>
          <p:nvPr/>
        </p:nvCxnSpPr>
        <p:spPr>
          <a:xfrm>
            <a:off x="4343400" y="3276600"/>
            <a:ext cx="7572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20F3C5-B1C4-4E57-A46A-475BF91175A0}"/>
              </a:ext>
            </a:extLst>
          </p:cNvPr>
          <p:cNvCxnSpPr/>
          <p:nvPr/>
        </p:nvCxnSpPr>
        <p:spPr>
          <a:xfrm>
            <a:off x="4343400" y="3200400"/>
            <a:ext cx="757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45158E-817A-4483-95C0-D2021B358BB1}"/>
              </a:ext>
            </a:extLst>
          </p:cNvPr>
          <p:cNvCxnSpPr>
            <a:cxnSpLocks/>
          </p:cNvCxnSpPr>
          <p:nvPr/>
        </p:nvCxnSpPr>
        <p:spPr>
          <a:xfrm>
            <a:off x="5938832" y="34290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31C648-6E1F-487F-9DB3-0573683F79E8}"/>
              </a:ext>
            </a:extLst>
          </p:cNvPr>
          <p:cNvCxnSpPr/>
          <p:nvPr/>
        </p:nvCxnSpPr>
        <p:spPr>
          <a:xfrm>
            <a:off x="5334000" y="3276600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1F1590-BF3A-4C63-AF04-6029AF5E8F5E}"/>
              </a:ext>
            </a:extLst>
          </p:cNvPr>
          <p:cNvCxnSpPr/>
          <p:nvPr/>
        </p:nvCxnSpPr>
        <p:spPr>
          <a:xfrm>
            <a:off x="5786432" y="3276600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8464BE-4E7D-4AF5-8B5B-2DBF9A4C42CC}"/>
              </a:ext>
            </a:extLst>
          </p:cNvPr>
          <p:cNvCxnSpPr/>
          <p:nvPr/>
        </p:nvCxnSpPr>
        <p:spPr>
          <a:xfrm>
            <a:off x="5334000" y="3200400"/>
            <a:ext cx="757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2662D6-762B-4B8E-B9C3-83CDCDA3E951}"/>
              </a:ext>
            </a:extLst>
          </p:cNvPr>
          <p:cNvCxnSpPr/>
          <p:nvPr/>
        </p:nvCxnSpPr>
        <p:spPr>
          <a:xfrm>
            <a:off x="6477000" y="3276600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63E209-CCEF-4A99-85C2-66E709B453B2}"/>
              </a:ext>
            </a:extLst>
          </p:cNvPr>
          <p:cNvCxnSpPr/>
          <p:nvPr/>
        </p:nvCxnSpPr>
        <p:spPr>
          <a:xfrm>
            <a:off x="7086600" y="3278155"/>
            <a:ext cx="30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9E6604-C3CD-4B90-8755-FAC93A29831D}"/>
              </a:ext>
            </a:extLst>
          </p:cNvPr>
          <p:cNvCxnSpPr/>
          <p:nvPr/>
        </p:nvCxnSpPr>
        <p:spPr>
          <a:xfrm>
            <a:off x="6553200" y="3200400"/>
            <a:ext cx="757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991581-E527-4ADB-8DB5-84EBE964092E}"/>
              </a:ext>
            </a:extLst>
          </p:cNvPr>
          <p:cNvCxnSpPr/>
          <p:nvPr/>
        </p:nvCxnSpPr>
        <p:spPr>
          <a:xfrm>
            <a:off x="7220133" y="3415004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08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 of F=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bc+ac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for functional verification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475987"/>
              </p:ext>
            </p:extLst>
          </p:nvPr>
        </p:nvGraphicFramePr>
        <p:xfrm>
          <a:off x="3048000" y="2209800"/>
          <a:ext cx="2895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41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248</Words>
  <Application>Microsoft Office PowerPoint</Application>
  <PresentationFormat>On-screen Show (4:3)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Tutorial-4</vt:lpstr>
      <vt:lpstr>Digital circuit using minimum NAND gates</vt:lpstr>
      <vt:lpstr>Truth table of F=bc+ac’ for functional verification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Tutorial-6</dc:title>
  <dc:creator>Mahendra Rathor</dc:creator>
  <cp:lastModifiedBy>Aditya Anshul</cp:lastModifiedBy>
  <cp:revision>17</cp:revision>
  <dcterms:created xsi:type="dcterms:W3CDTF">2006-08-16T00:00:00Z</dcterms:created>
  <dcterms:modified xsi:type="dcterms:W3CDTF">2023-02-02T05:29:07Z</dcterms:modified>
</cp:coreProperties>
</file>