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>
      <p:cViewPr varScale="1">
        <p:scale>
          <a:sx n="85" d="100"/>
          <a:sy n="85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05100" y="609600"/>
            <a:ext cx="3733800" cy="6858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</a:t>
            </a:r>
            <a:r>
              <a:rPr lang="en-US" sz="4000" dirty="0"/>
              <a:t> 6</a:t>
            </a:r>
            <a:endParaRPr lang="en-IN" sz="40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38200" y="2667000"/>
            <a:ext cx="74676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functionally simulate Full Adder circuit in Quartus tool using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schematic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VHDL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2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FA using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lang="en-IN" dirty="0"/>
              <a:t> VHDL</a:t>
            </a:r>
          </a:p>
        </p:txBody>
      </p:sp>
      <p:sp>
        <p:nvSpPr>
          <p:cNvPr id="5" name="Rectangle 4"/>
          <p:cNvSpPr/>
          <p:nvPr/>
        </p:nvSpPr>
        <p:spPr>
          <a:xfrm>
            <a:off x="5777304" y="2354078"/>
            <a:ext cx="124293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HA2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72504" y="295993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9" idx="1"/>
          </p:cNvCxnSpPr>
          <p:nvPr/>
        </p:nvCxnSpPr>
        <p:spPr>
          <a:xfrm>
            <a:off x="7020238" y="2595170"/>
            <a:ext cx="9487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020238" y="295993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68989" y="241050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6840" y="3116078"/>
            <a:ext cx="65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Cout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743638" y="2354078"/>
            <a:ext cx="136176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38838" y="258267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38838" y="296367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81666" y="2559353"/>
            <a:ext cx="6956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34038" y="243027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56523" y="279961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31945" y="1428130"/>
            <a:ext cx="1524000" cy="3000237"/>
            <a:chOff x="533400" y="1905000"/>
            <a:chExt cx="1524000" cy="3000237"/>
          </a:xfrm>
        </p:grpSpPr>
        <p:sp>
          <p:nvSpPr>
            <p:cNvPr id="18" name="Rectangle 17"/>
            <p:cNvSpPr/>
            <p:nvPr/>
          </p:nvSpPr>
          <p:spPr>
            <a:xfrm>
              <a:off x="685800" y="2743200"/>
              <a:ext cx="1295400" cy="1259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Full_adder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838200" y="22098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293395" y="2195763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752600" y="2217821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94347" y="4002505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524000" y="4000499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33400" y="1905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04900" y="1905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24000" y="191739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Cin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9679" y="453590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03420" y="4533899"/>
              <a:ext cx="753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Cout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210238" y="33647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Cin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39955" y="3521914"/>
            <a:ext cx="1858468" cy="13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476876" y="2959931"/>
            <a:ext cx="1" cy="57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26911" y="2904116"/>
            <a:ext cx="732644" cy="7453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334000" y="3393397"/>
            <a:ext cx="1991038" cy="27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59555" y="324279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2227445" y="2474797"/>
            <a:ext cx="685800" cy="10471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5334000" y="2998355"/>
            <a:ext cx="4528" cy="39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081666" y="2963678"/>
            <a:ext cx="254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639955" y="5138342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335155" y="5366942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335155" y="5747942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478155" y="537943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78155" y="5744195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30355" y="521454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52840" y="558387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43539" y="5160531"/>
            <a:ext cx="106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64775" y="5583874"/>
            <a:ext cx="106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Carry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43638" y="241050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88453" y="2765616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69189" y="2430278"/>
            <a:ext cx="49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Sum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69189" y="2825178"/>
            <a:ext cx="521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Carry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70276" y="2431102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15091" y="278621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95827" y="2450876"/>
            <a:ext cx="49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Sum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95827" y="2845776"/>
            <a:ext cx="521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Carry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17749" y="5160531"/>
            <a:ext cx="732644" cy="7453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OR_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850393" y="549921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781800" y="539920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781800" y="579377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563663" y="521454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53200" y="560910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35755" y="534854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25038" y="2903276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66013" y="328237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Q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43366" y="314936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75792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2375" y="121795"/>
            <a:ext cx="8229600" cy="900659"/>
          </a:xfrm>
        </p:spPr>
        <p:txBody>
          <a:bodyPr>
            <a:normAutofit/>
          </a:bodyPr>
          <a:lstStyle/>
          <a:p>
            <a:r>
              <a:rPr lang="en-IN" sz="3600" dirty="0"/>
              <a:t>VHDL Dataflow Model of Half Adder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1143000"/>
            <a:ext cx="5410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IEEE;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IEEE.STD_LOGIC_1164.ALL;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HA is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( X : in STD_LOGIC;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Y : in STD_LOGIC;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Sum : out STD_LOGIC;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Carry : out STD_LOGIC);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HA 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dataflow of HA is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Sum &lt;= X XOR Y;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Carry &lt;= (X AND Y)  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dataflow;</a:t>
            </a:r>
          </a:p>
        </p:txBody>
      </p:sp>
      <p:sp>
        <p:nvSpPr>
          <p:cNvPr id="6" name="Rectangle 5"/>
          <p:cNvSpPr/>
          <p:nvPr/>
        </p:nvSpPr>
        <p:spPr>
          <a:xfrm>
            <a:off x="977675" y="2133600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72875" y="2362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2875" y="2743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15875" y="2374692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15875" y="273945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8075" y="2209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0560" y="257913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81259" y="2155789"/>
            <a:ext cx="106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2495" y="2579132"/>
            <a:ext cx="106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Carry </a:t>
            </a:r>
          </a:p>
        </p:txBody>
      </p:sp>
    </p:spTree>
    <p:extLst>
      <p:ext uri="{BB962C8B-B14F-4D97-AF65-F5344CB8AC3E}">
        <p14:creationId xmlns:p14="http://schemas.microsoft.com/office/powerpoint/2010/main" val="414619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6161" y="150008"/>
            <a:ext cx="8229600" cy="900659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VHDL Dataflow Model of OR 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1143000"/>
            <a:ext cx="5410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IEEE;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IEEE.STD_LOGIC_1164.ALL;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OR_gate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( P : in STD_LOGIC;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Q : in STD_LOGIC;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Z : out STD_LOGIC);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OR_gate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dataflow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OR_gate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Z &lt;= P OR Q;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dataflow;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2057400"/>
            <a:ext cx="732644" cy="7453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OR_gate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99444" y="239608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30851" y="2296077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0851" y="269064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2714" y="211141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251" y="250597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84806" y="224541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71998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6200000">
            <a:off x="-1137986" y="2396094"/>
            <a:ext cx="5910497" cy="1710783"/>
            <a:chOff x="405942" y="753234"/>
            <a:chExt cx="5910497" cy="1710783"/>
          </a:xfrm>
        </p:grpSpPr>
        <p:sp>
          <p:nvSpPr>
            <p:cNvPr id="5" name="Rectangle 4"/>
            <p:cNvSpPr/>
            <p:nvPr/>
          </p:nvSpPr>
          <p:spPr>
            <a:xfrm>
              <a:off x="3049208" y="1022398"/>
              <a:ext cx="1242934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HA2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744408" y="1628251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9" idx="1"/>
            </p:cNvCxnSpPr>
            <p:nvPr/>
          </p:nvCxnSpPr>
          <p:spPr>
            <a:xfrm>
              <a:off x="4292142" y="1263490"/>
              <a:ext cx="9487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292142" y="1628251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240893" y="107882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58744" y="1784398"/>
              <a:ext cx="65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Cout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5542" y="1022398"/>
              <a:ext cx="1361762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HA1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10742" y="125099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10742" y="163199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353570" y="1227673"/>
              <a:ext cx="6956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05942" y="102239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8427" y="146793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123" y="20055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Cin</a:t>
              </a:r>
              <a:endParaRPr lang="en-IN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11859" y="2190234"/>
              <a:ext cx="1858468" cy="137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748780" y="1628251"/>
              <a:ext cx="1" cy="575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598815" y="1572436"/>
              <a:ext cx="732644" cy="7453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OR1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605904" y="2061717"/>
              <a:ext cx="1991038" cy="274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331459" y="1911116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2605904" y="1666675"/>
              <a:ext cx="4528" cy="39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353570" y="1631998"/>
              <a:ext cx="2545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15542" y="1078824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0357" y="1433936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41093" y="1098598"/>
              <a:ext cx="495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Sum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1093" y="1493498"/>
              <a:ext cx="5219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Carry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2180" y="1099422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86995" y="1454534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67731" y="1119196"/>
              <a:ext cx="495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Sum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67731" y="1514096"/>
              <a:ext cx="5219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Carry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96942" y="1571596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P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37917" y="1950699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Q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15270" y="1817685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Z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96134" y="753234"/>
              <a:ext cx="546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96808" y="2094685"/>
              <a:ext cx="546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64894" y="1637653"/>
              <a:ext cx="546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S3</a:t>
              </a:r>
            </a:p>
          </p:txBody>
        </p:sp>
      </p:grp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5105400" y="172782"/>
            <a:ext cx="3810000" cy="6151817"/>
          </a:xfrm>
        </p:spPr>
        <p:txBody>
          <a:bodyPr>
            <a:no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IEEE;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IEEE.STD_LOGIC_1164.ALL;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Full_adder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( A : in STD_LOGIC;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 : in STD_LOGIC;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in STD_LOGIC;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 : out STD_LOGIC ;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out STD_LOGIC);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Full_adder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Structural of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Full_adder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HA is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Port ( X : in STD_LOGIC;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Y : in STD_LOGIC;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Sum : out STD_LOGIC;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Carry : out STD_LOGIC);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component;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OR_gate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Port ( P : in STD_LOGIC;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Q: in STD_LOGIC;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Z: out STD_LOGIC);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component;</a:t>
            </a:r>
          </a:p>
          <a:p>
            <a:pPr marL="0" indent="0"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signal S1,S2,S3: STD_LOGIC;</a:t>
            </a:r>
          </a:p>
          <a:p>
            <a:pPr marL="0" indent="0">
              <a:buNone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HA1: HA port map( A, B, S1, S2);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HA2: HA  port map( S1,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S, S3);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OR1: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OR_gate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map( S3, S2,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Structural ;</a:t>
            </a:r>
          </a:p>
        </p:txBody>
      </p:sp>
    </p:spTree>
    <p:extLst>
      <p:ext uri="{BB962C8B-B14F-4D97-AF65-F5344CB8AC3E}">
        <p14:creationId xmlns:p14="http://schemas.microsoft.com/office/powerpoint/2010/main" val="72537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470</Words>
  <Application>Microsoft Office PowerPoint</Application>
  <PresentationFormat>On-screen Show (4:3)</PresentationFormat>
  <Paragraphs>134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Tutorial 6</vt:lpstr>
      <vt:lpstr>FA using Structural VHDL</vt:lpstr>
      <vt:lpstr>VHDL Dataflow Model of Half Adder</vt:lpstr>
      <vt:lpstr>VHDL Dataflow Model of OR gate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8</dc:title>
  <dc:creator>Mahendra Rathor</dc:creator>
  <cp:lastModifiedBy>Aditya Anshul</cp:lastModifiedBy>
  <cp:revision>12</cp:revision>
  <dcterms:created xsi:type="dcterms:W3CDTF">2006-08-16T00:00:00Z</dcterms:created>
  <dcterms:modified xsi:type="dcterms:W3CDTF">2023-02-04T07:58:32Z</dcterms:modified>
</cp:coreProperties>
</file>