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>
      <p:cViewPr varScale="1">
        <p:scale>
          <a:sx n="85" d="100"/>
          <a:sy n="85" d="100"/>
        </p:scale>
        <p:origin x="139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3x8 decoder using behavioural model of VHDL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81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Tutorial-7</a:t>
            </a:r>
          </a:p>
        </p:txBody>
      </p:sp>
    </p:spTree>
    <p:extLst>
      <p:ext uri="{BB962C8B-B14F-4D97-AF65-F5344CB8AC3E}">
        <p14:creationId xmlns:p14="http://schemas.microsoft.com/office/powerpoint/2010/main" val="312052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5240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3x8 decoder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514600" y="25908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3733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0200" y="3581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2710934"/>
            <a:ext cx="15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S(2 down to 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054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15621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19431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250698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86400" y="23164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5400" y="288798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6400" y="26974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05400" y="3200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86400" y="30099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05400" y="35433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64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D5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17592" y="39243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8592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D6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05400" y="418947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86400" y="39989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D7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6B7168C-2F90-4198-8468-7936E8FC8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391400" cy="109728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3x8 decoder using behavioural model of VHDL</a:t>
            </a:r>
          </a:p>
        </p:txBody>
      </p:sp>
    </p:spTree>
    <p:extLst>
      <p:ext uri="{BB962C8B-B14F-4D97-AF65-F5344CB8AC3E}">
        <p14:creationId xmlns:p14="http://schemas.microsoft.com/office/powerpoint/2010/main" val="37378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0150-696D-8AB2-1219-FB902A4F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90500"/>
            <a:ext cx="41148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decoder is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Port (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STD_LOGIC_vector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 : out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STD_LOGIC_vector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0));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decoder;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Behavioral of decoder is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process(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"000"=&gt;d&lt;="00000001";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"001"=&gt;d&lt;="00000010";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"010"=&gt;d&lt;="00000100";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"011"=&gt;d&lt;="00001000";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"100"=&gt;d&lt;="00010000";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"101"=&gt;d&lt;="00100000";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"110"=&gt;d&lt;="01000000";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others=&gt;d&lt;="10000000";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case;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process;</a:t>
            </a:r>
          </a:p>
          <a:p>
            <a:pPr marL="0" indent="0"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end Behavioral;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7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174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Implement a 3x8 decoder using behavioural model of VHDL</vt:lpstr>
      <vt:lpstr>Implement a 3x8 decoder using behavioural model of VHDL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a 4x16 decoder using behavioural model of VHDL</dc:title>
  <dc:creator>Mahendra Rathor</dc:creator>
  <cp:lastModifiedBy>Aditya Anshul</cp:lastModifiedBy>
  <cp:revision>8</cp:revision>
  <dcterms:created xsi:type="dcterms:W3CDTF">2006-08-16T00:00:00Z</dcterms:created>
  <dcterms:modified xsi:type="dcterms:W3CDTF">2023-02-16T04:46:38Z</dcterms:modified>
</cp:coreProperties>
</file>