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990600"/>
          </a:xfrm>
        </p:spPr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Tutorial-3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600200"/>
            <a:ext cx="7791254" cy="44958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500"/>
              </a:spcAft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Prob1: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Express F=A+B’C in canonical forms SOP and POS.</a:t>
            </a:r>
          </a:p>
          <a:p>
            <a:pPr algn="just">
              <a:spcBef>
                <a:spcPts val="0"/>
              </a:spcBef>
              <a:spcAft>
                <a:spcPts val="500"/>
              </a:spcAft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Prob2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A[B+C(AB+AC)’] , no. of NAND gates required to design the logic ?</a:t>
            </a:r>
          </a:p>
          <a:p>
            <a:pPr algn="just">
              <a:spcBef>
                <a:spcPts val="0"/>
              </a:spcBef>
              <a:spcAft>
                <a:spcPts val="500"/>
              </a:spcAft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Prob3: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(A ex-or B) ex-nor C  =  A ex-or(B ex-nor C)+(A ex-or A)  ?</a:t>
            </a:r>
          </a:p>
          <a:p>
            <a:pPr algn="just">
              <a:spcBef>
                <a:spcPts val="0"/>
              </a:spcBef>
              <a:spcAft>
                <a:spcPts val="500"/>
              </a:spcAft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Prob4: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(A’+B).(A+B)= ?</a:t>
            </a:r>
          </a:p>
          <a:p>
            <a:pPr algn="just">
              <a:spcBef>
                <a:spcPts val="0"/>
              </a:spcBef>
              <a:spcAft>
                <a:spcPts val="500"/>
              </a:spcAft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Prob5: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Simplify the following Boolean function: </a:t>
            </a:r>
          </a:p>
          <a:p>
            <a:pPr algn="just">
              <a:spcBef>
                <a:spcPts val="0"/>
              </a:spcBef>
              <a:spcAft>
                <a:spcPts val="500"/>
              </a:spcAf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F(A,B,C,D)= </a:t>
            </a:r>
            <a:r>
              <a:rPr lang="el-G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π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(0,1,5,7,8,9,15) and F(A,B,C,D)=</a:t>
            </a:r>
            <a:r>
              <a:rPr lang="el-G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(2,3,4,6,11,12)</a:t>
            </a:r>
          </a:p>
          <a:p>
            <a:pPr algn="just">
              <a:spcBef>
                <a:spcPts val="0"/>
              </a:spcBef>
              <a:spcAft>
                <a:spcPts val="500"/>
              </a:spcAf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here don’t care set is (10,13,14),name the essential or non-essential prime implicants and find minimized expression.</a:t>
            </a:r>
          </a:p>
          <a:p>
            <a:pPr algn="just">
              <a:spcBef>
                <a:spcPts val="0"/>
              </a:spcBef>
              <a:spcAft>
                <a:spcPts val="500"/>
              </a:spcAft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Prob6: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Simplify F=A+A’B+A’B’C+A’B’C’D+A’B’C’D’E</a:t>
            </a:r>
          </a:p>
          <a:p>
            <a:pPr algn="just">
              <a:spcBef>
                <a:spcPts val="0"/>
              </a:spcBef>
              <a:spcAft>
                <a:spcPts val="500"/>
              </a:spcAft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9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5313" y="228600"/>
            <a:ext cx="8077200" cy="2895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 form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F=(A+B’C)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=A(B+B’)+B’C(A+A’)      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[expanded using A and B terms]</a:t>
            </a:r>
          </a:p>
          <a:p>
            <a:pPr algn="l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=AB+AB’+AB’C+A’B’C</a:t>
            </a:r>
          </a:p>
          <a:p>
            <a:pPr algn="l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=AB(C+C’)+AB’(C+C’)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+AB’C+A’B’C[expanded using C terms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l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=ABC+ABC’+AB’C+AB’C’+AB’C+A’B’C</a:t>
            </a:r>
          </a:p>
          <a:p>
            <a:pPr algn="l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=ABC +ABC’+AB’C+AB’C’+A’B’C</a:t>
            </a:r>
          </a:p>
          <a:p>
            <a:pPr algn="l"/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ABC=111=m7, ABC’=110=m6, AB’C= 101=m5, AB’C’=100=m4, A’B’C=001=m1</a:t>
            </a:r>
          </a:p>
          <a:p>
            <a:pPr algn="l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(1,4,5,6,7)</a:t>
            </a:r>
          </a:p>
          <a:p>
            <a:pPr algn="l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39278536-012F-4FA5-88CB-2CF88E85A559}"/>
              </a:ext>
            </a:extLst>
          </p:cNvPr>
          <p:cNvSpPr txBox="1">
            <a:spLocks/>
          </p:cNvSpPr>
          <p:nvPr/>
        </p:nvSpPr>
        <p:spPr>
          <a:xfrm>
            <a:off x="765313" y="2819400"/>
            <a:ext cx="8077200" cy="3352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 form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F=(A+B’C)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=(A+B’).(A+C)                                              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By using distributive law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=(A+B’+CC’).(A+C+BB’)                              [expanded using B and C terms]</a:t>
            </a:r>
          </a:p>
          <a:p>
            <a:pPr algn="l"/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=(A+B’+C).(A+B’+C’)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(A+C+B).(A+C+B’)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By using distributive law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=(A+B’+C).(A+B’+C’).(A+C+B)</a:t>
            </a:r>
          </a:p>
          <a:p>
            <a:pPr algn="l"/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algn="l"/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=A+B’+C=010=M2</a:t>
            </a:r>
          </a:p>
          <a:p>
            <a:pPr algn="l"/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=A+B’+C’=011=M3</a:t>
            </a:r>
          </a:p>
          <a:p>
            <a:pPr algn="l"/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=A+B+C=000=M0</a:t>
            </a:r>
          </a:p>
          <a:p>
            <a:pPr algn="l"/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(0,2,3)</a:t>
            </a:r>
          </a:p>
          <a:p>
            <a:pPr algn="l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08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of NAND gates required A[B+C(AB+AC)’]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CE62C1-C0B6-4958-8CBE-3F5407BB5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=A[B+C{(AB)’.(AC)’}]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d’morgen’law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=A[B+C(A’+B’).(A’+C’)]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d’morgen’law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=A[B+C(A’A’+A’C’+A’B’+B’C’)]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=A[B+C(A’+A’C’+A’B’+B’C’)]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A[B+C(A’(1+C’+B’)+B’C’)]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A[B+C(A’+B’C’)]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=A[B+A’C+0]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=AB+0=A.B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41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4B96A9-8549-4C67-B771-1CAD15508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86" y="1295400"/>
            <a:ext cx="7372828" cy="4525963"/>
          </a:xfrm>
        </p:spPr>
      </p:pic>
    </p:spTree>
    <p:extLst>
      <p:ext uri="{BB962C8B-B14F-4D97-AF65-F5344CB8AC3E}">
        <p14:creationId xmlns:p14="http://schemas.microsoft.com/office/powerpoint/2010/main" val="120705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910D1E-E952-40D0-8F60-43FD4252B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7800" y="1528474"/>
            <a:ext cx="6578270" cy="3801051"/>
          </a:xfrm>
        </p:spPr>
      </p:pic>
    </p:spTree>
    <p:extLst>
      <p:ext uri="{BB962C8B-B14F-4D97-AF65-F5344CB8AC3E}">
        <p14:creationId xmlns:p14="http://schemas.microsoft.com/office/powerpoint/2010/main" val="71170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518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Tutorial-3</vt:lpstr>
      <vt:lpstr>PowerPoint Presentation</vt:lpstr>
      <vt:lpstr>No. of NAND gates required A[B+C(AB+AC)’]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Tutorial-6</dc:title>
  <dc:creator>Mahendra Rathor</dc:creator>
  <cp:lastModifiedBy>Nitin Bhate</cp:lastModifiedBy>
  <cp:revision>31</cp:revision>
  <dcterms:created xsi:type="dcterms:W3CDTF">2006-08-16T00:00:00Z</dcterms:created>
  <dcterms:modified xsi:type="dcterms:W3CDTF">2024-01-17T04:45:51Z</dcterms:modified>
</cp:coreProperties>
</file>