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5100" y="457200"/>
            <a:ext cx="3733800" cy="6858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Tutorial-10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438400"/>
            <a:ext cx="8382000" cy="167168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SR flip-flop using NAND gates.</a:t>
            </a:r>
          </a:p>
          <a:p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(using both schematic and VHDL ((</a:t>
            </a:r>
            <a:r>
              <a:rPr lang="en-US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)using structural and (ii) using any model)</a:t>
            </a: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53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1DF7-09CA-45F9-650B-6238D4A1A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887" y="533400"/>
            <a:ext cx="6400800" cy="8382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25016-6414-FFE3-1036-CA9FFF7A6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77" y="1600200"/>
            <a:ext cx="678942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2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CDBB1A-28C0-E05F-B194-9933C048E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58290"/>
            <a:ext cx="8077200" cy="374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1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356534-FB24-D3D7-F9C8-B1CFF3DDF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472440"/>
            <a:ext cx="7543800" cy="591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8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4FE6D2-DEBA-9CF9-F64B-C917461EE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533400"/>
            <a:ext cx="3048000" cy="5486400"/>
          </a:xfrm>
        </p:spPr>
        <p:txBody>
          <a:bodyPr>
            <a:noAutofit/>
          </a:bodyPr>
          <a:lstStyle/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IEEE;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IEEE.STD_LOGIC_1164.ALL;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IEEE.STD_LOGIC_ARITH.ALL;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IEEE.STD_LOGIC_UNSIGNED.ALL;</a:t>
            </a:r>
          </a:p>
          <a:p>
            <a:pPr algn="just"/>
            <a:endParaRPr lang="en-I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</a:t>
            </a:r>
            <a:r>
              <a:rPr lang="en-I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srffst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( </a:t>
            </a:r>
            <a:r>
              <a:rPr lang="en-I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s,r,clk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in  STD_LOGIC;</a:t>
            </a:r>
          </a:p>
          <a:p>
            <a:pPr algn="just"/>
            <a:r>
              <a:rPr lang="en-I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q,qb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inout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STD_LOGIC);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I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srffst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en-I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  <a:r>
              <a:rPr lang="en-I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srffstar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I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srffst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nand21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port(</a:t>
            </a:r>
            <a:r>
              <a:rPr lang="en-I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 STD_LOGIC;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y:out STD_LOGIC);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component;</a:t>
            </a:r>
          </a:p>
          <a:p>
            <a:pPr algn="just"/>
            <a:endParaRPr lang="en-I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s1,r1:STD_LOGIC;</a:t>
            </a:r>
          </a:p>
          <a:p>
            <a:pPr algn="just"/>
            <a:endParaRPr lang="en-I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n1: nand21 port map(s,clk,s1);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n2: nand21 port map(r,clk,r1);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n3: nand21 port map(s1,qb,q);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n4: nand21 port map(r1,q,qb);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I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srffstar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702CE9B-E3B0-8D2D-46A8-E03C4A7AC7C2}"/>
              </a:ext>
            </a:extLst>
          </p:cNvPr>
          <p:cNvSpPr txBox="1">
            <a:spLocks/>
          </p:cNvSpPr>
          <p:nvPr/>
        </p:nvSpPr>
        <p:spPr>
          <a:xfrm>
            <a:off x="4953000" y="533400"/>
            <a:ext cx="30480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IEEE;</a:t>
            </a:r>
          </a:p>
          <a:p>
            <a:pPr algn="just"/>
            <a:endParaRPr lang="en-I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IEEE.STD_LOGIC_1164.ALL;</a:t>
            </a:r>
          </a:p>
          <a:p>
            <a:pPr algn="just"/>
            <a:endParaRPr lang="en-I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IEEE.STD_LOGIC_ARITH.ALL;</a:t>
            </a:r>
          </a:p>
          <a:p>
            <a:pPr algn="just"/>
            <a:endParaRPr lang="en-I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IEEE.STD_LOGIC_UNSIGNED.ALL;</a:t>
            </a:r>
          </a:p>
          <a:p>
            <a:pPr algn="just"/>
            <a:endParaRPr lang="en-I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nand21 is</a:t>
            </a:r>
          </a:p>
          <a:p>
            <a:pPr algn="just"/>
            <a:endParaRPr lang="en-I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( </a:t>
            </a:r>
            <a:r>
              <a:rPr lang="en-I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in  STD_LOGIC;</a:t>
            </a:r>
          </a:p>
          <a:p>
            <a:pPr algn="just"/>
            <a:endParaRPr lang="en-I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: out  STD_LOGIC);</a:t>
            </a:r>
          </a:p>
          <a:p>
            <a:pPr algn="just"/>
            <a:endParaRPr lang="en-I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nand21;</a:t>
            </a:r>
          </a:p>
          <a:p>
            <a:pPr algn="just"/>
            <a:endParaRPr lang="en-I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DFM of nand21 is</a:t>
            </a:r>
          </a:p>
          <a:p>
            <a:pPr algn="just"/>
            <a:endParaRPr lang="en-I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algn="just"/>
            <a:endParaRPr lang="en-I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&lt;= a </a:t>
            </a:r>
            <a:r>
              <a:rPr lang="en-I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b;</a:t>
            </a:r>
          </a:p>
          <a:p>
            <a:pPr algn="just"/>
            <a:endParaRPr lang="en-I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DFM;</a:t>
            </a:r>
          </a:p>
        </p:txBody>
      </p:sp>
    </p:spTree>
    <p:extLst>
      <p:ext uri="{BB962C8B-B14F-4D97-AF65-F5344CB8AC3E}">
        <p14:creationId xmlns:p14="http://schemas.microsoft.com/office/powerpoint/2010/main" val="67750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4FE6D2-DEBA-9CF9-F64B-C917461EE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00" y="152400"/>
            <a:ext cx="7010400" cy="6629400"/>
          </a:xfrm>
        </p:spPr>
        <p:txBody>
          <a:bodyPr>
            <a:noAutofit/>
          </a:bodyPr>
          <a:lstStyle/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</a:t>
            </a:r>
            <a:r>
              <a:rPr lang="en-I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std_logic_1164.all;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std_logic_arith.all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std_logic_unsigned.all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RS_FF is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PORT( S,R,CLOCK: in </a:t>
            </a:r>
            <a:r>
              <a:rPr lang="en-I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Q, QBAR: out </a:t>
            </a:r>
            <a:r>
              <a:rPr lang="en-I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RS_FF;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  <a:r>
              <a:rPr lang="en-I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RS_FF is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PROCESS(CLOCK)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I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if(CLOCK='1' and CLOCK'EVENT) then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if(S='0' and R='0')then</a:t>
            </a:r>
          </a:p>
          <a:p>
            <a:pPr algn="just"/>
            <a:r>
              <a:rPr lang="en-I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I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I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elsif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(S='1' and R='1')then</a:t>
            </a:r>
          </a:p>
          <a:p>
            <a:pPr algn="just"/>
            <a:r>
              <a:rPr lang="en-I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:='Z';</a:t>
            </a:r>
          </a:p>
          <a:p>
            <a:pPr algn="just"/>
            <a:r>
              <a:rPr lang="en-I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elsif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(S='0' and R='1')then</a:t>
            </a:r>
          </a:p>
          <a:p>
            <a:pPr algn="just"/>
            <a:r>
              <a:rPr lang="en-I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:='0';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algn="just"/>
            <a:r>
              <a:rPr lang="en-I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:='1';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if;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if;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&lt;= </a:t>
            </a:r>
            <a:r>
              <a:rPr lang="en-I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QBAR &lt;= not </a:t>
            </a:r>
            <a:r>
              <a:rPr lang="en-I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PROCESS;</a:t>
            </a:r>
          </a:p>
          <a:p>
            <a:pPr algn="just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I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7723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430</Words>
  <Application>Microsoft Office PowerPoint</Application>
  <PresentationFormat>On-screen Show (4:3)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Tutorial-10</vt:lpstr>
      <vt:lpstr>Schematic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7</dc:title>
  <dc:creator>Mahendra Rathor</dc:creator>
  <cp:lastModifiedBy>Aditya Anshul</cp:lastModifiedBy>
  <cp:revision>20</cp:revision>
  <dcterms:created xsi:type="dcterms:W3CDTF">2006-08-16T00:00:00Z</dcterms:created>
  <dcterms:modified xsi:type="dcterms:W3CDTF">2023-03-14T05:04:45Z</dcterms:modified>
</cp:coreProperties>
</file>