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5100" y="457200"/>
            <a:ext cx="3733800" cy="6858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Tutorial-11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752600"/>
            <a:ext cx="8382000" cy="3352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SR flip-flop using NOR gates</a:t>
            </a: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both schematic and VHDL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JK flip-flop using schematic and VHDL. 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3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AF44-2A19-6725-6DED-E8DC29F8C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9144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(SR-flipflop)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9758A-B605-2B8F-706C-25823C337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1905000"/>
            <a:ext cx="6979920" cy="40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7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AF44-2A19-6725-6DED-E8DC29F8C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9144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(JK-flipflop)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902CE-4B5D-8811-56F4-FAFA5B264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12622"/>
            <a:ext cx="4572000" cy="2832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1B9E0D-04C2-0F61-73B1-9D0CF5805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27" y="1905000"/>
            <a:ext cx="380057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3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32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Tutorial-11</vt:lpstr>
      <vt:lpstr>Schematic (SR-flipflop)</vt:lpstr>
      <vt:lpstr>Schematic (JK-flipflop)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7</dc:title>
  <dc:creator>Mahendra Rathor</dc:creator>
  <cp:lastModifiedBy>Nitin Bhate</cp:lastModifiedBy>
  <cp:revision>24</cp:revision>
  <dcterms:created xsi:type="dcterms:W3CDTF">2006-08-16T00:00:00Z</dcterms:created>
  <dcterms:modified xsi:type="dcterms:W3CDTF">2024-03-27T04:05:19Z</dcterms:modified>
</cp:coreProperties>
</file>