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457200"/>
            <a:ext cx="3733800" cy="6858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Tutorial-12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2781300"/>
            <a:ext cx="8382000" cy="1295400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 Asynchronous Mod-10 counter using </a:t>
            </a: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D- Flip Flop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53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918E14-3D22-D324-ED30-8561960C2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930" y="1371600"/>
            <a:ext cx="6454140" cy="343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74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11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Tutorial-12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7</dc:title>
  <dc:creator>Mahendra Rathor</dc:creator>
  <cp:lastModifiedBy>Nitin Bhate</cp:lastModifiedBy>
  <cp:revision>26</cp:revision>
  <dcterms:created xsi:type="dcterms:W3CDTF">2006-08-16T00:00:00Z</dcterms:created>
  <dcterms:modified xsi:type="dcterms:W3CDTF">2024-04-03T04:46:11Z</dcterms:modified>
</cp:coreProperties>
</file>