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381000"/>
            <a:ext cx="3733800" cy="6858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Tutorial-14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81200"/>
            <a:ext cx="8382000" cy="3276600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  Design a Synchronous Mod-6 Gray counter using 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T- Flip Flops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Soln:- Total no. of flip flops required will be= ?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3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82000" cy="32766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 Design a Synchronous BCD counter using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J-K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Flip Flops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Soln:- Total no. of flip flops required will be= ?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906B-81E5-49A1-9FF1-1EC3CBE2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to Gray conversion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F6D44-45B3-4C12-A31F-27BF0F052EFD}"/>
              </a:ext>
            </a:extLst>
          </p:cNvPr>
          <p:cNvSpPr/>
          <p:nvPr/>
        </p:nvSpPr>
        <p:spPr>
          <a:xfrm>
            <a:off x="457200" y="2057400"/>
            <a:ext cx="2286000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 Binary—Gray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     000---000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   001---001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    010---011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    011---010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    100---110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    101---111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8C0F484-FDF5-48FD-95E7-4F98E0E25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51301"/>
              </p:ext>
            </p:extLst>
          </p:nvPr>
        </p:nvGraphicFramePr>
        <p:xfrm>
          <a:off x="2954694" y="2039620"/>
          <a:ext cx="5715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39257081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2221825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47109555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95659569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11194535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94956035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3194226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04992918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85108036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Previous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excitations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59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45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43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70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9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45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9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36094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480C87F-DD0E-4384-A7B6-C09D026F90C3}"/>
              </a:ext>
            </a:extLst>
          </p:cNvPr>
          <p:cNvSpPr/>
          <p:nvPr/>
        </p:nvSpPr>
        <p:spPr>
          <a:xfrm>
            <a:off x="7391400" y="5451248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FDBE0-053A-4844-8072-784AB417E88D}"/>
              </a:ext>
            </a:extLst>
          </p:cNvPr>
          <p:cNvSpPr/>
          <p:nvPr/>
        </p:nvSpPr>
        <p:spPr>
          <a:xfrm>
            <a:off x="8077200" y="5451248"/>
            <a:ext cx="592494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0,3,6,7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FAD328-ABDF-45EA-A2F7-5B997667C155}"/>
              </a:ext>
            </a:extLst>
          </p:cNvPr>
          <p:cNvSpPr/>
          <p:nvPr/>
        </p:nvSpPr>
        <p:spPr>
          <a:xfrm>
            <a:off x="6696269" y="5451248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2,7</a:t>
            </a:r>
          </a:p>
        </p:txBody>
      </p:sp>
    </p:spTree>
    <p:extLst>
      <p:ext uri="{BB962C8B-B14F-4D97-AF65-F5344CB8AC3E}">
        <p14:creationId xmlns:p14="http://schemas.microsoft.com/office/powerpoint/2010/main" val="383708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0FB84B-04BC-4864-B471-EE632C858E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81" y="0"/>
            <a:ext cx="5306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906B-81E5-49A1-9FF1-1EC3CBE2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59" y="150152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J-K table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8C0F484-FDF5-48FD-95E7-4F98E0E25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65883"/>
              </p:ext>
            </p:extLst>
          </p:nvPr>
        </p:nvGraphicFramePr>
        <p:xfrm>
          <a:off x="0" y="1271156"/>
          <a:ext cx="7620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39257081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22218257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47109555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85731094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395659569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111945357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94956035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99435003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3194226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04992918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85108036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6476629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210387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3284356829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5026532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5848890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Previous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excitations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59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45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43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70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9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45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9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36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59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07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3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5792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35E2654-F847-497B-A228-6FBBE3BE6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53" y="1203960"/>
            <a:ext cx="2324100" cy="44500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FBE28A-690E-4A19-A67E-E499B25E216F}"/>
              </a:ext>
            </a:extLst>
          </p:cNvPr>
          <p:cNvSpPr/>
          <p:nvPr/>
        </p:nvSpPr>
        <p:spPr>
          <a:xfrm>
            <a:off x="7162800" y="5741535"/>
            <a:ext cx="580053" cy="1016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1,3,5,7,9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6A7BD1-F323-4BEA-AE46-F9A3951F727A}"/>
              </a:ext>
            </a:extLst>
          </p:cNvPr>
          <p:cNvSpPr/>
          <p:nvPr/>
        </p:nvSpPr>
        <p:spPr>
          <a:xfrm>
            <a:off x="3810000" y="573680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FBF5F8-6802-427C-9508-1AA8491D2C4E}"/>
              </a:ext>
            </a:extLst>
          </p:cNvPr>
          <p:cNvSpPr/>
          <p:nvPr/>
        </p:nvSpPr>
        <p:spPr>
          <a:xfrm>
            <a:off x="4330959" y="5792831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4883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0BED6D-F699-42CB-A82D-B85E63E803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13" y="0"/>
            <a:ext cx="5127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356</Words>
  <Application>Microsoft Office PowerPoint</Application>
  <PresentationFormat>On-screen Show (4:3)</PresentationFormat>
  <Paragraphs>267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Tutorial-14</vt:lpstr>
      <vt:lpstr>PowerPoint Presentation</vt:lpstr>
      <vt:lpstr>Binary to Gray conversion Table</vt:lpstr>
      <vt:lpstr>PowerPoint Presentation</vt:lpstr>
      <vt:lpstr>J-K 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7</dc:title>
  <dc:creator>Mahendra Rathor</dc:creator>
  <cp:lastModifiedBy>Nitin Bhate</cp:lastModifiedBy>
  <cp:revision>34</cp:revision>
  <dcterms:created xsi:type="dcterms:W3CDTF">2006-08-16T00:00:00Z</dcterms:created>
  <dcterms:modified xsi:type="dcterms:W3CDTF">2024-04-09T04:58:50Z</dcterms:modified>
</cp:coreProperties>
</file>