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91" autoAdjust="0"/>
  </p:normalViewPr>
  <p:slideViewPr>
    <p:cSldViewPr>
      <p:cViewPr varScale="1">
        <p:scale>
          <a:sx n="97" d="100"/>
          <a:sy n="97" d="100"/>
        </p:scale>
        <p:origin x="20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381000"/>
            <a:ext cx="3733800" cy="685800"/>
          </a:xfrm>
        </p:spPr>
        <p:txBody>
          <a:bodyPr>
            <a:normAutofit/>
          </a:bodyPr>
          <a:lstStyle/>
          <a:p>
            <a:r>
              <a:rPr lang="en-US" sz="3200"/>
              <a:t>Tutorial-15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382000" cy="3276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“Design a FSM for Traffic Light Controller using three states.” The attached state diagram can be used as a reference.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47762D-1041-4501-A635-818382512C43}"/>
              </a:ext>
            </a:extLst>
          </p:cNvPr>
          <p:cNvSpPr txBox="1">
            <a:spLocks/>
          </p:cNvSpPr>
          <p:nvPr/>
        </p:nvSpPr>
        <p:spPr>
          <a:xfrm>
            <a:off x="7086600" y="5181600"/>
            <a:ext cx="11430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11/4/22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7B459-6D3C-4735-AC5B-F7C12F5A7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86100"/>
            <a:ext cx="5358965" cy="344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3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</vt:lpstr>
      <vt:lpstr>Calibri</vt:lpstr>
      <vt:lpstr>Office Theme</vt:lpstr>
      <vt:lpstr>Tutorial-15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7</dc:title>
  <dc:creator>Mahendra Rathor</dc:creator>
  <cp:lastModifiedBy>Nitin Bhate</cp:lastModifiedBy>
  <cp:revision>36</cp:revision>
  <dcterms:created xsi:type="dcterms:W3CDTF">2006-08-16T00:00:00Z</dcterms:created>
  <dcterms:modified xsi:type="dcterms:W3CDTF">2024-04-09T05:32:25Z</dcterms:modified>
</cp:coreProperties>
</file>