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86410" autoAdjust="0"/>
  </p:normalViewPr>
  <p:slideViewPr>
    <p:cSldViewPr snapToGrid="0" snapToObjects="1">
      <p:cViewPr varScale="1">
        <p:scale>
          <a:sx n="71" d="100"/>
          <a:sy n="71" d="100"/>
        </p:scale>
        <p:origin x="141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EC927-EAC4-4D85-9F74-DC40E1479F7C}" type="datetimeFigureOut">
              <a:rPr lang="en-IN" smtClean="0"/>
              <a:t>17-07-2023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D76EE-D79A-44D8-8345-264966A517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6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Per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 Per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Margin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Margin Contribution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Contribution % by Market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Contribution % by Zone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Margin % by Zone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80bab34-57ec-46d0-a9dc-19b1fe2cce91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80bab34-57ec-46d0-a9dc-19b1fe2cce91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80bab34-57ec-46d0-a9dc-19b1fe2cce91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b80bab34-57ec-46d0-a9dc-19b1fe2cce91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sales_insights_project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7/17/2023 12:04:10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7/17/2023 11:56:32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Revenue Per Market ,Total Sales Per Market ,Year ,Month ,Top 5 Customers ,Top 5 Products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0"/>
            <a:ext cx="112966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Profit Margin % by Market ,Profit Margin Contribution % by Market ,Year ,Month ,card ,card ,Revenue Contribution % by Market ,tableEx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0"/>
            <a:ext cx="112966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Year ,Month ,card ,card ,Revenue Contribution % by Zone ,Revenue Trend ,slicer ,Profit Margin % by Zon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" y="0"/>
            <a:ext cx="112966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203</Words>
  <Application>Microsoft Office PowerPoint</Application>
  <PresentationFormat>Widescreen</PresentationFormat>
  <Paragraphs>90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sales_insights_project</vt:lpstr>
      <vt:lpstr>Key Insights</vt:lpstr>
      <vt:lpstr>Profit Analysis</vt:lpstr>
      <vt:lpstr>Performance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Angad</cp:lastModifiedBy>
  <cp:revision>4</cp:revision>
  <dcterms:created xsi:type="dcterms:W3CDTF">2016-09-04T11:54:55Z</dcterms:created>
  <dcterms:modified xsi:type="dcterms:W3CDTF">2023-07-17T12:05:38Z</dcterms:modified>
</cp:coreProperties>
</file>