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02F38-A522-4E89-A10C-1ECCA81CC46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D8DBDD8-1D6D-428C-8BE0-194FD54201E3}">
      <dgm:prSet phldrT="[Text]"/>
      <dgm:spPr/>
      <dgm:t>
        <a:bodyPr/>
        <a:lstStyle/>
        <a:p>
          <a:pPr algn="ctr"/>
          <a:r>
            <a:rPr lang="en-GB" dirty="0" smtClean="0"/>
            <a:t>Training image</a:t>
          </a:r>
          <a:endParaRPr lang="en-GB" dirty="0"/>
        </a:p>
      </dgm:t>
    </dgm:pt>
    <dgm:pt modelId="{24524211-BA8F-4E17-B70D-DA6C33509B62}" type="parTrans" cxnId="{C2E428BD-C7BD-47D9-A4F3-A433C4F958C0}">
      <dgm:prSet/>
      <dgm:spPr/>
      <dgm:t>
        <a:bodyPr/>
        <a:lstStyle/>
        <a:p>
          <a:pPr algn="ctr"/>
          <a:endParaRPr lang="en-GB"/>
        </a:p>
      </dgm:t>
    </dgm:pt>
    <dgm:pt modelId="{7C835B46-E21A-4E46-AAC8-467257B84B94}" type="sibTrans" cxnId="{C2E428BD-C7BD-47D9-A4F3-A433C4F958C0}">
      <dgm:prSet/>
      <dgm:spPr/>
      <dgm:t>
        <a:bodyPr/>
        <a:lstStyle/>
        <a:p>
          <a:pPr algn="ctr"/>
          <a:endParaRPr lang="en-GB"/>
        </a:p>
      </dgm:t>
    </dgm:pt>
    <dgm:pt modelId="{DB4D250C-344C-431E-845B-687002F8F689}">
      <dgm:prSet phldrT="[Text]"/>
      <dgm:spPr/>
      <dgm:t>
        <a:bodyPr/>
        <a:lstStyle/>
        <a:p>
          <a:pPr algn="ctr"/>
          <a:r>
            <a:rPr lang="en-GB" dirty="0" smtClean="0"/>
            <a:t>Mean face</a:t>
          </a:r>
          <a:endParaRPr lang="en-GB" dirty="0"/>
        </a:p>
      </dgm:t>
    </dgm:pt>
    <dgm:pt modelId="{2B300DBD-1F28-4239-9458-902478D7CBAD}" type="parTrans" cxnId="{9FA6BC53-6939-4461-94AC-33ECB1E46AE8}">
      <dgm:prSet/>
      <dgm:spPr/>
      <dgm:t>
        <a:bodyPr/>
        <a:lstStyle/>
        <a:p>
          <a:pPr algn="ctr"/>
          <a:endParaRPr lang="en-GB"/>
        </a:p>
      </dgm:t>
    </dgm:pt>
    <dgm:pt modelId="{DD92E110-5D2A-4A42-BC40-36CE157D2EB7}" type="sibTrans" cxnId="{9FA6BC53-6939-4461-94AC-33ECB1E46AE8}">
      <dgm:prSet/>
      <dgm:spPr/>
      <dgm:t>
        <a:bodyPr/>
        <a:lstStyle/>
        <a:p>
          <a:pPr algn="ctr"/>
          <a:endParaRPr lang="en-GB"/>
        </a:p>
      </dgm:t>
    </dgm:pt>
    <dgm:pt modelId="{01E7CDFD-9D8D-4CE2-9BB9-3963445CECA7}">
      <dgm:prSet phldrT="[Text]"/>
      <dgm:spPr/>
      <dgm:t>
        <a:bodyPr/>
        <a:lstStyle/>
        <a:p>
          <a:pPr algn="ctr"/>
          <a:r>
            <a:rPr lang="en-GB" dirty="0" smtClean="0"/>
            <a:t>Mean-shifted image</a:t>
          </a:r>
          <a:endParaRPr lang="en-GB" dirty="0"/>
        </a:p>
      </dgm:t>
    </dgm:pt>
    <dgm:pt modelId="{D38C7262-5525-45B7-B1B7-536BF735DF32}" type="parTrans" cxnId="{702DF89F-3D37-4A81-8DE4-C2A27183E41A}">
      <dgm:prSet/>
      <dgm:spPr/>
      <dgm:t>
        <a:bodyPr/>
        <a:lstStyle/>
        <a:p>
          <a:pPr algn="ctr"/>
          <a:endParaRPr lang="en-GB"/>
        </a:p>
      </dgm:t>
    </dgm:pt>
    <dgm:pt modelId="{4F2A487F-22DC-42C1-8C7F-96DEE0CB43B5}" type="sibTrans" cxnId="{702DF89F-3D37-4A81-8DE4-C2A27183E41A}">
      <dgm:prSet/>
      <dgm:spPr/>
      <dgm:t>
        <a:bodyPr/>
        <a:lstStyle/>
        <a:p>
          <a:pPr algn="ctr"/>
          <a:endParaRPr lang="en-GB"/>
        </a:p>
      </dgm:t>
    </dgm:pt>
    <dgm:pt modelId="{95820096-4BF7-480E-88E2-12311232A16E}" type="pres">
      <dgm:prSet presAssocID="{C9102F38-A522-4E89-A10C-1ECCA81CC467}" presName="Name0" presStyleCnt="0">
        <dgm:presLayoutVars>
          <dgm:dir/>
          <dgm:resizeHandles val="exact"/>
        </dgm:presLayoutVars>
      </dgm:prSet>
      <dgm:spPr/>
    </dgm:pt>
    <dgm:pt modelId="{6C85423B-F991-4125-8ED2-FC9013CDBB7D}" type="pres">
      <dgm:prSet presAssocID="{C9102F38-A522-4E89-A10C-1ECCA81CC467}" presName="bkgdShp" presStyleLbl="alignAccFollowNode1" presStyleIdx="0" presStyleCnt="1"/>
      <dgm:spPr/>
    </dgm:pt>
    <dgm:pt modelId="{79B037AA-AC2A-46EA-A4C2-1AFC7A391AB8}" type="pres">
      <dgm:prSet presAssocID="{C9102F38-A522-4E89-A10C-1ECCA81CC467}" presName="linComp" presStyleCnt="0"/>
      <dgm:spPr/>
    </dgm:pt>
    <dgm:pt modelId="{0C90FFAD-993C-4C42-B383-35109DCF5FF5}" type="pres">
      <dgm:prSet presAssocID="{8D8DBDD8-1D6D-428C-8BE0-194FD54201E3}" presName="compNode" presStyleCnt="0"/>
      <dgm:spPr/>
    </dgm:pt>
    <dgm:pt modelId="{CC0B599D-6CD1-4DCA-B35C-A7076FC2A150}" type="pres">
      <dgm:prSet presAssocID="{8D8DBDD8-1D6D-428C-8BE0-194FD5420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CA70DF-AA01-47B8-9F66-8216FB1448C5}" type="pres">
      <dgm:prSet presAssocID="{8D8DBDD8-1D6D-428C-8BE0-194FD54201E3}" presName="invisiNode" presStyleLbl="node1" presStyleIdx="0" presStyleCnt="3"/>
      <dgm:spPr/>
    </dgm:pt>
    <dgm:pt modelId="{E3B259A0-34C7-47D0-ADF3-47EE864A3463}" type="pres">
      <dgm:prSet presAssocID="{8D8DBDD8-1D6D-428C-8BE0-194FD54201E3}" presName="imagNode" presStyleLbl="fgImgPlace1" presStyleIdx="0" presStyleCnt="3"/>
      <dgm:spPr/>
    </dgm:pt>
    <dgm:pt modelId="{B01D3BE8-80C5-4EFD-98D4-25917E4B9FF4}" type="pres">
      <dgm:prSet presAssocID="{7C835B46-E21A-4E46-AAC8-467257B84B94}" presName="sibTrans" presStyleLbl="sibTrans2D1" presStyleIdx="0" presStyleCnt="0"/>
      <dgm:spPr/>
    </dgm:pt>
    <dgm:pt modelId="{C6BCCDFB-26FA-4FE3-A7E2-A18F6B252C5F}" type="pres">
      <dgm:prSet presAssocID="{DB4D250C-344C-431E-845B-687002F8F689}" presName="compNode" presStyleCnt="0"/>
      <dgm:spPr/>
    </dgm:pt>
    <dgm:pt modelId="{BB9CF7C4-CBA3-4B49-91CA-70856CEB6DA3}" type="pres">
      <dgm:prSet presAssocID="{DB4D250C-344C-431E-845B-687002F8F6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EE316E-6824-46F3-8F36-C8FE56CFED45}" type="pres">
      <dgm:prSet presAssocID="{DB4D250C-344C-431E-845B-687002F8F689}" presName="invisiNode" presStyleLbl="node1" presStyleIdx="1" presStyleCnt="3"/>
      <dgm:spPr/>
    </dgm:pt>
    <dgm:pt modelId="{CE8A7737-86B1-473B-875E-6B70BD7A324C}" type="pres">
      <dgm:prSet presAssocID="{DB4D250C-344C-431E-845B-687002F8F689}" presName="imagNode" presStyleLbl="fgImgPlace1" presStyleIdx="1" presStyleCnt="3"/>
      <dgm:spPr/>
    </dgm:pt>
    <dgm:pt modelId="{EBECF503-0D61-4615-AA8B-25336C63ECF8}" type="pres">
      <dgm:prSet presAssocID="{DD92E110-5D2A-4A42-BC40-36CE157D2EB7}" presName="sibTrans" presStyleLbl="sibTrans2D1" presStyleIdx="0" presStyleCnt="0"/>
      <dgm:spPr/>
    </dgm:pt>
    <dgm:pt modelId="{7FF9D6AF-4114-4E65-AB79-C300C9734BBB}" type="pres">
      <dgm:prSet presAssocID="{01E7CDFD-9D8D-4CE2-9BB9-3963445CECA7}" presName="compNode" presStyleCnt="0"/>
      <dgm:spPr/>
    </dgm:pt>
    <dgm:pt modelId="{9EACD482-72F7-4F55-9921-B3792FB26A8F}" type="pres">
      <dgm:prSet presAssocID="{01E7CDFD-9D8D-4CE2-9BB9-3963445CECA7}" presName="node" presStyleLbl="node1" presStyleIdx="2" presStyleCnt="3" custLinFactNeighborX="-625">
        <dgm:presLayoutVars>
          <dgm:bulletEnabled val="1"/>
        </dgm:presLayoutVars>
      </dgm:prSet>
      <dgm:spPr/>
    </dgm:pt>
    <dgm:pt modelId="{94CF0319-95D2-496E-91A6-C65D57D9FC63}" type="pres">
      <dgm:prSet presAssocID="{01E7CDFD-9D8D-4CE2-9BB9-3963445CECA7}" presName="invisiNode" presStyleLbl="node1" presStyleIdx="2" presStyleCnt="3"/>
      <dgm:spPr/>
    </dgm:pt>
    <dgm:pt modelId="{23E15825-2AD6-4FA1-A4F0-D377B5268061}" type="pres">
      <dgm:prSet presAssocID="{01E7CDFD-9D8D-4CE2-9BB9-3963445CECA7}" presName="imagNode" presStyleLbl="fgImgPlace1" presStyleIdx="2" presStyleCnt="3"/>
      <dgm:spPr/>
    </dgm:pt>
  </dgm:ptLst>
  <dgm:cxnLst>
    <dgm:cxn modelId="{9FA6BC53-6939-4461-94AC-33ECB1E46AE8}" srcId="{C9102F38-A522-4E89-A10C-1ECCA81CC467}" destId="{DB4D250C-344C-431E-845B-687002F8F689}" srcOrd="1" destOrd="0" parTransId="{2B300DBD-1F28-4239-9458-902478D7CBAD}" sibTransId="{DD92E110-5D2A-4A42-BC40-36CE157D2EB7}"/>
    <dgm:cxn modelId="{A9604D31-F256-4376-AF4A-03F8122C389D}" type="presOf" srcId="{8D8DBDD8-1D6D-428C-8BE0-194FD54201E3}" destId="{CC0B599D-6CD1-4DCA-B35C-A7076FC2A150}" srcOrd="0" destOrd="0" presId="urn:microsoft.com/office/officeart/2005/8/layout/pList2"/>
    <dgm:cxn modelId="{C4154B6B-D1E1-466C-A16C-322B403EE6EF}" type="presOf" srcId="{01E7CDFD-9D8D-4CE2-9BB9-3963445CECA7}" destId="{9EACD482-72F7-4F55-9921-B3792FB26A8F}" srcOrd="0" destOrd="0" presId="urn:microsoft.com/office/officeart/2005/8/layout/pList2"/>
    <dgm:cxn modelId="{702DF89F-3D37-4A81-8DE4-C2A27183E41A}" srcId="{C9102F38-A522-4E89-A10C-1ECCA81CC467}" destId="{01E7CDFD-9D8D-4CE2-9BB9-3963445CECA7}" srcOrd="2" destOrd="0" parTransId="{D38C7262-5525-45B7-B1B7-536BF735DF32}" sibTransId="{4F2A487F-22DC-42C1-8C7F-96DEE0CB43B5}"/>
    <dgm:cxn modelId="{F81E6DAD-2F65-45AB-ADF8-E8213AE6C43A}" type="presOf" srcId="{DD92E110-5D2A-4A42-BC40-36CE157D2EB7}" destId="{EBECF503-0D61-4615-AA8B-25336C63ECF8}" srcOrd="0" destOrd="0" presId="urn:microsoft.com/office/officeart/2005/8/layout/pList2"/>
    <dgm:cxn modelId="{C2E428BD-C7BD-47D9-A4F3-A433C4F958C0}" srcId="{C9102F38-A522-4E89-A10C-1ECCA81CC467}" destId="{8D8DBDD8-1D6D-428C-8BE0-194FD54201E3}" srcOrd="0" destOrd="0" parTransId="{24524211-BA8F-4E17-B70D-DA6C33509B62}" sibTransId="{7C835B46-E21A-4E46-AAC8-467257B84B94}"/>
    <dgm:cxn modelId="{4356C4E3-495F-404F-B539-35FF6C6B2C78}" type="presOf" srcId="{7C835B46-E21A-4E46-AAC8-467257B84B94}" destId="{B01D3BE8-80C5-4EFD-98D4-25917E4B9FF4}" srcOrd="0" destOrd="0" presId="urn:microsoft.com/office/officeart/2005/8/layout/pList2"/>
    <dgm:cxn modelId="{7CD825BE-467A-43E7-9CFB-5DAE80632BE6}" type="presOf" srcId="{DB4D250C-344C-431E-845B-687002F8F689}" destId="{BB9CF7C4-CBA3-4B49-91CA-70856CEB6DA3}" srcOrd="0" destOrd="0" presId="urn:microsoft.com/office/officeart/2005/8/layout/pList2"/>
    <dgm:cxn modelId="{32FE21FF-2993-4381-ACD3-A89DCCA15480}" type="presOf" srcId="{C9102F38-A522-4E89-A10C-1ECCA81CC467}" destId="{95820096-4BF7-480E-88E2-12311232A16E}" srcOrd="0" destOrd="0" presId="urn:microsoft.com/office/officeart/2005/8/layout/pList2"/>
    <dgm:cxn modelId="{B08A86EA-9F1D-4249-87D8-F7861BF6CC3E}" type="presParOf" srcId="{95820096-4BF7-480E-88E2-12311232A16E}" destId="{6C85423B-F991-4125-8ED2-FC9013CDBB7D}" srcOrd="0" destOrd="0" presId="urn:microsoft.com/office/officeart/2005/8/layout/pList2"/>
    <dgm:cxn modelId="{95ECB335-B389-4AC6-944F-6479673B2045}" type="presParOf" srcId="{95820096-4BF7-480E-88E2-12311232A16E}" destId="{79B037AA-AC2A-46EA-A4C2-1AFC7A391AB8}" srcOrd="1" destOrd="0" presId="urn:microsoft.com/office/officeart/2005/8/layout/pList2"/>
    <dgm:cxn modelId="{A957FB48-2026-4C8F-B460-CEC75EB2532E}" type="presParOf" srcId="{79B037AA-AC2A-46EA-A4C2-1AFC7A391AB8}" destId="{0C90FFAD-993C-4C42-B383-35109DCF5FF5}" srcOrd="0" destOrd="0" presId="urn:microsoft.com/office/officeart/2005/8/layout/pList2"/>
    <dgm:cxn modelId="{70A16C01-396B-4CEA-ABDF-5183BDA308C5}" type="presParOf" srcId="{0C90FFAD-993C-4C42-B383-35109DCF5FF5}" destId="{CC0B599D-6CD1-4DCA-B35C-A7076FC2A150}" srcOrd="0" destOrd="0" presId="urn:microsoft.com/office/officeart/2005/8/layout/pList2"/>
    <dgm:cxn modelId="{A6289D9F-1EE0-41CD-AE2A-93AACB2DA331}" type="presParOf" srcId="{0C90FFAD-993C-4C42-B383-35109DCF5FF5}" destId="{88CA70DF-AA01-47B8-9F66-8216FB1448C5}" srcOrd="1" destOrd="0" presId="urn:microsoft.com/office/officeart/2005/8/layout/pList2"/>
    <dgm:cxn modelId="{44950D0E-FF1A-4010-98FC-348B658A972E}" type="presParOf" srcId="{0C90FFAD-993C-4C42-B383-35109DCF5FF5}" destId="{E3B259A0-34C7-47D0-ADF3-47EE864A3463}" srcOrd="2" destOrd="0" presId="urn:microsoft.com/office/officeart/2005/8/layout/pList2"/>
    <dgm:cxn modelId="{D5D2781E-7933-4D63-8AEA-1F148BAD26B9}" type="presParOf" srcId="{79B037AA-AC2A-46EA-A4C2-1AFC7A391AB8}" destId="{B01D3BE8-80C5-4EFD-98D4-25917E4B9FF4}" srcOrd="1" destOrd="0" presId="urn:microsoft.com/office/officeart/2005/8/layout/pList2"/>
    <dgm:cxn modelId="{DDBAFD8C-25C7-47DB-9803-2521459301F2}" type="presParOf" srcId="{79B037AA-AC2A-46EA-A4C2-1AFC7A391AB8}" destId="{C6BCCDFB-26FA-4FE3-A7E2-A18F6B252C5F}" srcOrd="2" destOrd="0" presId="urn:microsoft.com/office/officeart/2005/8/layout/pList2"/>
    <dgm:cxn modelId="{3DD4135C-C1C1-49E8-B8B7-20B74C2035A6}" type="presParOf" srcId="{C6BCCDFB-26FA-4FE3-A7E2-A18F6B252C5F}" destId="{BB9CF7C4-CBA3-4B49-91CA-70856CEB6DA3}" srcOrd="0" destOrd="0" presId="urn:microsoft.com/office/officeart/2005/8/layout/pList2"/>
    <dgm:cxn modelId="{11D730FE-0A9A-481F-851A-2C587D0181B7}" type="presParOf" srcId="{C6BCCDFB-26FA-4FE3-A7E2-A18F6B252C5F}" destId="{58EE316E-6824-46F3-8F36-C8FE56CFED45}" srcOrd="1" destOrd="0" presId="urn:microsoft.com/office/officeart/2005/8/layout/pList2"/>
    <dgm:cxn modelId="{DCA62BA6-357E-401C-BDF4-ACD590F102C6}" type="presParOf" srcId="{C6BCCDFB-26FA-4FE3-A7E2-A18F6B252C5F}" destId="{CE8A7737-86B1-473B-875E-6B70BD7A324C}" srcOrd="2" destOrd="0" presId="urn:microsoft.com/office/officeart/2005/8/layout/pList2"/>
    <dgm:cxn modelId="{AFC86461-D2FD-422A-AC18-ADED4B3A4245}" type="presParOf" srcId="{79B037AA-AC2A-46EA-A4C2-1AFC7A391AB8}" destId="{EBECF503-0D61-4615-AA8B-25336C63ECF8}" srcOrd="3" destOrd="0" presId="urn:microsoft.com/office/officeart/2005/8/layout/pList2"/>
    <dgm:cxn modelId="{52EBDD61-197B-400D-A9CF-C1D742BF30A4}" type="presParOf" srcId="{79B037AA-AC2A-46EA-A4C2-1AFC7A391AB8}" destId="{7FF9D6AF-4114-4E65-AB79-C300C9734BBB}" srcOrd="4" destOrd="0" presId="urn:microsoft.com/office/officeart/2005/8/layout/pList2"/>
    <dgm:cxn modelId="{2839A533-F4B8-483F-9467-0AAA078EAAB7}" type="presParOf" srcId="{7FF9D6AF-4114-4E65-AB79-C300C9734BBB}" destId="{9EACD482-72F7-4F55-9921-B3792FB26A8F}" srcOrd="0" destOrd="0" presId="urn:microsoft.com/office/officeart/2005/8/layout/pList2"/>
    <dgm:cxn modelId="{5D042D1F-78D9-47D6-8AEE-3B3E25E2049A}" type="presParOf" srcId="{7FF9D6AF-4114-4E65-AB79-C300C9734BBB}" destId="{94CF0319-95D2-496E-91A6-C65D57D9FC63}" srcOrd="1" destOrd="0" presId="urn:microsoft.com/office/officeart/2005/8/layout/pList2"/>
    <dgm:cxn modelId="{77FD7174-B3D9-4F6A-A74E-950D12791126}" type="presParOf" srcId="{7FF9D6AF-4114-4E65-AB79-C300C9734BBB}" destId="{23E15825-2AD6-4FA1-A4F0-D377B526806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7B5A8-6C7E-497E-B746-A853E612359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6F9BBA70-C306-4EF9-91D3-AD2828AD1F25}">
      <dgm:prSet phldrT="[Text]"/>
      <dgm:spPr/>
      <dgm:t>
        <a:bodyPr/>
        <a:lstStyle/>
        <a:p>
          <a:r>
            <a:rPr lang="en-GB" dirty="0" smtClean="0"/>
            <a:t>Test image</a:t>
          </a:r>
          <a:endParaRPr lang="en-GB" dirty="0"/>
        </a:p>
      </dgm:t>
    </dgm:pt>
    <dgm:pt modelId="{2F6A4803-0542-423A-9957-5CD8A89CA99B}" type="parTrans" cxnId="{4DB936E5-3780-4946-A8D5-4C08FACDD6CF}">
      <dgm:prSet/>
      <dgm:spPr/>
      <dgm:t>
        <a:bodyPr/>
        <a:lstStyle/>
        <a:p>
          <a:endParaRPr lang="en-GB"/>
        </a:p>
      </dgm:t>
    </dgm:pt>
    <dgm:pt modelId="{62F46B0E-2930-4DEC-BB78-1475C4988A88}" type="sibTrans" cxnId="{4DB936E5-3780-4946-A8D5-4C08FACDD6CF}">
      <dgm:prSet/>
      <dgm:spPr/>
      <dgm:t>
        <a:bodyPr/>
        <a:lstStyle/>
        <a:p>
          <a:endParaRPr lang="en-GB"/>
        </a:p>
      </dgm:t>
    </dgm:pt>
    <dgm:pt modelId="{B76BD722-0BA6-491B-A697-42590219C181}">
      <dgm:prSet phldrT="[Text]"/>
      <dgm:spPr/>
      <dgm:t>
        <a:bodyPr/>
        <a:lstStyle/>
        <a:p>
          <a:r>
            <a:rPr lang="en-GB" dirty="0" smtClean="0"/>
            <a:t>Matched image</a:t>
          </a:r>
          <a:endParaRPr lang="en-GB" dirty="0"/>
        </a:p>
      </dgm:t>
    </dgm:pt>
    <dgm:pt modelId="{583B8231-E8CD-4D4B-B413-B5A43F642CBB}" type="sibTrans" cxnId="{A0034473-1142-4ACE-BB7E-E250F5E999F8}">
      <dgm:prSet/>
      <dgm:spPr/>
      <dgm:t>
        <a:bodyPr/>
        <a:lstStyle/>
        <a:p>
          <a:endParaRPr lang="en-GB"/>
        </a:p>
      </dgm:t>
    </dgm:pt>
    <dgm:pt modelId="{40FE4C84-7EE5-47B8-A158-E7ADB60DA2BB}" type="parTrans" cxnId="{A0034473-1142-4ACE-BB7E-E250F5E999F8}">
      <dgm:prSet/>
      <dgm:spPr/>
      <dgm:t>
        <a:bodyPr/>
        <a:lstStyle/>
        <a:p>
          <a:endParaRPr lang="en-GB"/>
        </a:p>
      </dgm:t>
    </dgm:pt>
    <dgm:pt modelId="{F9DC40B2-CDAF-4893-AAE9-B7679C55FDD1}" type="pres">
      <dgm:prSet presAssocID="{01E7B5A8-6C7E-497E-B746-A853E6123597}" presName="Name0" presStyleCnt="0">
        <dgm:presLayoutVars>
          <dgm:dir/>
          <dgm:resizeHandles val="exact"/>
        </dgm:presLayoutVars>
      </dgm:prSet>
      <dgm:spPr/>
    </dgm:pt>
    <dgm:pt modelId="{978E3B78-10FD-4D15-8DED-C9DB91E48712}" type="pres">
      <dgm:prSet presAssocID="{01E7B5A8-6C7E-497E-B746-A853E6123597}" presName="bkgdShp" presStyleLbl="alignAccFollowNode1" presStyleIdx="0" presStyleCnt="1"/>
      <dgm:spPr/>
    </dgm:pt>
    <dgm:pt modelId="{2982AF8D-BFF6-4669-B03A-BB0D61B4EB04}" type="pres">
      <dgm:prSet presAssocID="{01E7B5A8-6C7E-497E-B746-A853E6123597}" presName="linComp" presStyleCnt="0"/>
      <dgm:spPr/>
    </dgm:pt>
    <dgm:pt modelId="{B8BB1851-3A03-4988-89C4-5D382596361F}" type="pres">
      <dgm:prSet presAssocID="{6F9BBA70-C306-4EF9-91D3-AD2828AD1F25}" presName="compNode" presStyleCnt="0"/>
      <dgm:spPr/>
    </dgm:pt>
    <dgm:pt modelId="{CFDD1354-E115-4008-832F-D74EC67EAC4B}" type="pres">
      <dgm:prSet presAssocID="{6F9BBA70-C306-4EF9-91D3-AD2828AD1F25}" presName="node" presStyleLbl="node1" presStyleIdx="0" presStyleCnt="2">
        <dgm:presLayoutVars>
          <dgm:bulletEnabled val="1"/>
        </dgm:presLayoutVars>
      </dgm:prSet>
      <dgm:spPr/>
    </dgm:pt>
    <dgm:pt modelId="{ACBB040E-2DDE-47A4-BFCD-54DE2783E3DA}" type="pres">
      <dgm:prSet presAssocID="{6F9BBA70-C306-4EF9-91D3-AD2828AD1F25}" presName="invisiNode" presStyleLbl="node1" presStyleIdx="0" presStyleCnt="2"/>
      <dgm:spPr/>
    </dgm:pt>
    <dgm:pt modelId="{130B4766-0AB5-42D0-8AF3-4EF7E3D82A99}" type="pres">
      <dgm:prSet presAssocID="{6F9BBA70-C306-4EF9-91D3-AD2828AD1F25}" presName="imagNode" presStyleLbl="fgImgPlace1" presStyleIdx="0" presStyleCnt="2"/>
      <dgm:spPr/>
    </dgm:pt>
    <dgm:pt modelId="{EA4057E3-1272-48C7-9FEA-D4CE0E391812}" type="pres">
      <dgm:prSet presAssocID="{62F46B0E-2930-4DEC-BB78-1475C4988A88}" presName="sibTrans" presStyleLbl="sibTrans2D1" presStyleIdx="0" presStyleCnt="0"/>
      <dgm:spPr/>
    </dgm:pt>
    <dgm:pt modelId="{88E5853F-F682-4E1B-BE31-264C3218A74D}" type="pres">
      <dgm:prSet presAssocID="{B76BD722-0BA6-491B-A697-42590219C181}" presName="compNode" presStyleCnt="0"/>
      <dgm:spPr/>
    </dgm:pt>
    <dgm:pt modelId="{AF04F354-DA0D-4ED4-A54C-4674878DCB08}" type="pres">
      <dgm:prSet presAssocID="{B76BD722-0BA6-491B-A697-42590219C1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F13025-05FC-4195-BF2D-6B44E3CDB5FB}" type="pres">
      <dgm:prSet presAssocID="{B76BD722-0BA6-491B-A697-42590219C181}" presName="invisiNode" presStyleLbl="node1" presStyleIdx="1" presStyleCnt="2"/>
      <dgm:spPr/>
    </dgm:pt>
    <dgm:pt modelId="{B475CDB3-DDE8-4A5C-8031-0ECEA9E6252C}" type="pres">
      <dgm:prSet presAssocID="{B76BD722-0BA6-491B-A697-42590219C181}" presName="imagNode" presStyleLbl="fgImgPlace1" presStyleIdx="1" presStyleCnt="2"/>
      <dgm:spPr/>
    </dgm:pt>
  </dgm:ptLst>
  <dgm:cxnLst>
    <dgm:cxn modelId="{0FABD9A5-1504-4B2D-9A52-50E0E582FA94}" type="presOf" srcId="{6F9BBA70-C306-4EF9-91D3-AD2828AD1F25}" destId="{CFDD1354-E115-4008-832F-D74EC67EAC4B}" srcOrd="0" destOrd="0" presId="urn:microsoft.com/office/officeart/2005/8/layout/pList2"/>
    <dgm:cxn modelId="{22B9E99A-F199-4DBB-9967-E1A5E43863A6}" type="presOf" srcId="{62F46B0E-2930-4DEC-BB78-1475C4988A88}" destId="{EA4057E3-1272-48C7-9FEA-D4CE0E391812}" srcOrd="0" destOrd="0" presId="urn:microsoft.com/office/officeart/2005/8/layout/pList2"/>
    <dgm:cxn modelId="{4DB936E5-3780-4946-A8D5-4C08FACDD6CF}" srcId="{01E7B5A8-6C7E-497E-B746-A853E6123597}" destId="{6F9BBA70-C306-4EF9-91D3-AD2828AD1F25}" srcOrd="0" destOrd="0" parTransId="{2F6A4803-0542-423A-9957-5CD8A89CA99B}" sibTransId="{62F46B0E-2930-4DEC-BB78-1475C4988A88}"/>
    <dgm:cxn modelId="{A0034473-1142-4ACE-BB7E-E250F5E999F8}" srcId="{01E7B5A8-6C7E-497E-B746-A853E6123597}" destId="{B76BD722-0BA6-491B-A697-42590219C181}" srcOrd="1" destOrd="0" parTransId="{40FE4C84-7EE5-47B8-A158-E7ADB60DA2BB}" sibTransId="{583B8231-E8CD-4D4B-B413-B5A43F642CBB}"/>
    <dgm:cxn modelId="{76897F31-7A81-4532-A784-57CBE12E39DF}" type="presOf" srcId="{01E7B5A8-6C7E-497E-B746-A853E6123597}" destId="{F9DC40B2-CDAF-4893-AAE9-B7679C55FDD1}" srcOrd="0" destOrd="0" presId="urn:microsoft.com/office/officeart/2005/8/layout/pList2"/>
    <dgm:cxn modelId="{878380FA-6E61-44FE-9E2E-F419BF605577}" type="presOf" srcId="{B76BD722-0BA6-491B-A697-42590219C181}" destId="{AF04F354-DA0D-4ED4-A54C-4674878DCB08}" srcOrd="0" destOrd="0" presId="urn:microsoft.com/office/officeart/2005/8/layout/pList2"/>
    <dgm:cxn modelId="{392C9217-88F6-4F41-9F85-8569992577AC}" type="presParOf" srcId="{F9DC40B2-CDAF-4893-AAE9-B7679C55FDD1}" destId="{978E3B78-10FD-4D15-8DED-C9DB91E48712}" srcOrd="0" destOrd="0" presId="urn:microsoft.com/office/officeart/2005/8/layout/pList2"/>
    <dgm:cxn modelId="{CB23E38D-E06C-4BBA-AFDD-9878004AD712}" type="presParOf" srcId="{F9DC40B2-CDAF-4893-AAE9-B7679C55FDD1}" destId="{2982AF8D-BFF6-4669-B03A-BB0D61B4EB04}" srcOrd="1" destOrd="0" presId="urn:microsoft.com/office/officeart/2005/8/layout/pList2"/>
    <dgm:cxn modelId="{40A513F2-B031-430C-A98B-6DDFB218FE9A}" type="presParOf" srcId="{2982AF8D-BFF6-4669-B03A-BB0D61B4EB04}" destId="{B8BB1851-3A03-4988-89C4-5D382596361F}" srcOrd="0" destOrd="0" presId="urn:microsoft.com/office/officeart/2005/8/layout/pList2"/>
    <dgm:cxn modelId="{1659DF4C-50C0-47F1-8B2C-70CB539F0B92}" type="presParOf" srcId="{B8BB1851-3A03-4988-89C4-5D382596361F}" destId="{CFDD1354-E115-4008-832F-D74EC67EAC4B}" srcOrd="0" destOrd="0" presId="urn:microsoft.com/office/officeart/2005/8/layout/pList2"/>
    <dgm:cxn modelId="{6EE40BEB-16E6-419A-94F5-7896F1C70129}" type="presParOf" srcId="{B8BB1851-3A03-4988-89C4-5D382596361F}" destId="{ACBB040E-2DDE-47A4-BFCD-54DE2783E3DA}" srcOrd="1" destOrd="0" presId="urn:microsoft.com/office/officeart/2005/8/layout/pList2"/>
    <dgm:cxn modelId="{776A4601-96DE-4F65-8632-71A8C22E23F9}" type="presParOf" srcId="{B8BB1851-3A03-4988-89C4-5D382596361F}" destId="{130B4766-0AB5-42D0-8AF3-4EF7E3D82A99}" srcOrd="2" destOrd="0" presId="urn:microsoft.com/office/officeart/2005/8/layout/pList2"/>
    <dgm:cxn modelId="{BB5D2937-FA44-454E-8488-3EAADA96439D}" type="presParOf" srcId="{2982AF8D-BFF6-4669-B03A-BB0D61B4EB04}" destId="{EA4057E3-1272-48C7-9FEA-D4CE0E391812}" srcOrd="1" destOrd="0" presId="urn:microsoft.com/office/officeart/2005/8/layout/pList2"/>
    <dgm:cxn modelId="{9BE19DC4-C3E2-40E0-88C8-36D9E51E49BC}" type="presParOf" srcId="{2982AF8D-BFF6-4669-B03A-BB0D61B4EB04}" destId="{88E5853F-F682-4E1B-BE31-264C3218A74D}" srcOrd="2" destOrd="0" presId="urn:microsoft.com/office/officeart/2005/8/layout/pList2"/>
    <dgm:cxn modelId="{28C5B916-F880-4954-906D-596B54646226}" type="presParOf" srcId="{88E5853F-F682-4E1B-BE31-264C3218A74D}" destId="{AF04F354-DA0D-4ED4-A54C-4674878DCB08}" srcOrd="0" destOrd="0" presId="urn:microsoft.com/office/officeart/2005/8/layout/pList2"/>
    <dgm:cxn modelId="{1C06D7BE-8D19-494B-84FA-73931A4B1E39}" type="presParOf" srcId="{88E5853F-F682-4E1B-BE31-264C3218A74D}" destId="{53F13025-05FC-4195-BF2D-6B44E3CDB5FB}" srcOrd="1" destOrd="0" presId="urn:microsoft.com/office/officeart/2005/8/layout/pList2"/>
    <dgm:cxn modelId="{3B5C4AD6-6B2E-4C18-A66F-D262B3945ECB}" type="presParOf" srcId="{88E5853F-F682-4E1B-BE31-264C3218A74D}" destId="{B475CDB3-DDE8-4A5C-8031-0ECEA9E6252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E7B5A8-6C7E-497E-B746-A853E612359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6F9BBA70-C306-4EF9-91D3-AD2828AD1F25}">
      <dgm:prSet phldrT="[Text]"/>
      <dgm:spPr/>
      <dgm:t>
        <a:bodyPr/>
        <a:lstStyle/>
        <a:p>
          <a:r>
            <a:rPr lang="en-GB" dirty="0" smtClean="0"/>
            <a:t>Test image</a:t>
          </a:r>
          <a:endParaRPr lang="en-GB" dirty="0"/>
        </a:p>
      </dgm:t>
    </dgm:pt>
    <dgm:pt modelId="{2F6A4803-0542-423A-9957-5CD8A89CA99B}" type="parTrans" cxnId="{4DB936E5-3780-4946-A8D5-4C08FACDD6CF}">
      <dgm:prSet/>
      <dgm:spPr/>
      <dgm:t>
        <a:bodyPr/>
        <a:lstStyle/>
        <a:p>
          <a:endParaRPr lang="en-GB"/>
        </a:p>
      </dgm:t>
    </dgm:pt>
    <dgm:pt modelId="{62F46B0E-2930-4DEC-BB78-1475C4988A88}" type="sibTrans" cxnId="{4DB936E5-3780-4946-A8D5-4C08FACDD6CF}">
      <dgm:prSet/>
      <dgm:spPr/>
      <dgm:t>
        <a:bodyPr/>
        <a:lstStyle/>
        <a:p>
          <a:endParaRPr lang="en-GB"/>
        </a:p>
      </dgm:t>
    </dgm:pt>
    <dgm:pt modelId="{B76BD722-0BA6-491B-A697-42590219C181}">
      <dgm:prSet phldrT="[Text]"/>
      <dgm:spPr/>
      <dgm:t>
        <a:bodyPr/>
        <a:lstStyle/>
        <a:p>
          <a:r>
            <a:rPr lang="en-GB" dirty="0" smtClean="0"/>
            <a:t>Matched image</a:t>
          </a:r>
          <a:endParaRPr lang="en-GB" dirty="0"/>
        </a:p>
      </dgm:t>
    </dgm:pt>
    <dgm:pt modelId="{583B8231-E8CD-4D4B-B413-B5A43F642CBB}" type="sibTrans" cxnId="{A0034473-1142-4ACE-BB7E-E250F5E999F8}">
      <dgm:prSet/>
      <dgm:spPr/>
      <dgm:t>
        <a:bodyPr/>
        <a:lstStyle/>
        <a:p>
          <a:endParaRPr lang="en-GB"/>
        </a:p>
      </dgm:t>
    </dgm:pt>
    <dgm:pt modelId="{40FE4C84-7EE5-47B8-A158-E7ADB60DA2BB}" type="parTrans" cxnId="{A0034473-1142-4ACE-BB7E-E250F5E999F8}">
      <dgm:prSet/>
      <dgm:spPr/>
      <dgm:t>
        <a:bodyPr/>
        <a:lstStyle/>
        <a:p>
          <a:endParaRPr lang="en-GB"/>
        </a:p>
      </dgm:t>
    </dgm:pt>
    <dgm:pt modelId="{F9DC40B2-CDAF-4893-AAE9-B7679C55FDD1}" type="pres">
      <dgm:prSet presAssocID="{01E7B5A8-6C7E-497E-B746-A853E6123597}" presName="Name0" presStyleCnt="0">
        <dgm:presLayoutVars>
          <dgm:dir/>
          <dgm:resizeHandles val="exact"/>
        </dgm:presLayoutVars>
      </dgm:prSet>
      <dgm:spPr/>
    </dgm:pt>
    <dgm:pt modelId="{978E3B78-10FD-4D15-8DED-C9DB91E48712}" type="pres">
      <dgm:prSet presAssocID="{01E7B5A8-6C7E-497E-B746-A853E6123597}" presName="bkgdShp" presStyleLbl="alignAccFollowNode1" presStyleIdx="0" presStyleCnt="1"/>
      <dgm:spPr/>
    </dgm:pt>
    <dgm:pt modelId="{2982AF8D-BFF6-4669-B03A-BB0D61B4EB04}" type="pres">
      <dgm:prSet presAssocID="{01E7B5A8-6C7E-497E-B746-A853E6123597}" presName="linComp" presStyleCnt="0"/>
      <dgm:spPr/>
    </dgm:pt>
    <dgm:pt modelId="{B8BB1851-3A03-4988-89C4-5D382596361F}" type="pres">
      <dgm:prSet presAssocID="{6F9BBA70-C306-4EF9-91D3-AD2828AD1F25}" presName="compNode" presStyleCnt="0"/>
      <dgm:spPr/>
    </dgm:pt>
    <dgm:pt modelId="{CFDD1354-E115-4008-832F-D74EC67EAC4B}" type="pres">
      <dgm:prSet presAssocID="{6F9BBA70-C306-4EF9-91D3-AD2828AD1F25}" presName="node" presStyleLbl="node1" presStyleIdx="0" presStyleCnt="2">
        <dgm:presLayoutVars>
          <dgm:bulletEnabled val="1"/>
        </dgm:presLayoutVars>
      </dgm:prSet>
      <dgm:spPr/>
    </dgm:pt>
    <dgm:pt modelId="{ACBB040E-2DDE-47A4-BFCD-54DE2783E3DA}" type="pres">
      <dgm:prSet presAssocID="{6F9BBA70-C306-4EF9-91D3-AD2828AD1F25}" presName="invisiNode" presStyleLbl="node1" presStyleIdx="0" presStyleCnt="2"/>
      <dgm:spPr/>
    </dgm:pt>
    <dgm:pt modelId="{130B4766-0AB5-42D0-8AF3-4EF7E3D82A99}" type="pres">
      <dgm:prSet presAssocID="{6F9BBA70-C306-4EF9-91D3-AD2828AD1F25}" presName="imagNode" presStyleLbl="fgImgPlace1" presStyleIdx="0" presStyleCnt="2"/>
      <dgm:spPr/>
    </dgm:pt>
    <dgm:pt modelId="{EA4057E3-1272-48C7-9FEA-D4CE0E391812}" type="pres">
      <dgm:prSet presAssocID="{62F46B0E-2930-4DEC-BB78-1475C4988A88}" presName="sibTrans" presStyleLbl="sibTrans2D1" presStyleIdx="0" presStyleCnt="0"/>
      <dgm:spPr/>
    </dgm:pt>
    <dgm:pt modelId="{88E5853F-F682-4E1B-BE31-264C3218A74D}" type="pres">
      <dgm:prSet presAssocID="{B76BD722-0BA6-491B-A697-42590219C181}" presName="compNode" presStyleCnt="0"/>
      <dgm:spPr/>
    </dgm:pt>
    <dgm:pt modelId="{AF04F354-DA0D-4ED4-A54C-4674878DCB08}" type="pres">
      <dgm:prSet presAssocID="{B76BD722-0BA6-491B-A697-42590219C18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F13025-05FC-4195-BF2D-6B44E3CDB5FB}" type="pres">
      <dgm:prSet presAssocID="{B76BD722-0BA6-491B-A697-42590219C181}" presName="invisiNode" presStyleLbl="node1" presStyleIdx="1" presStyleCnt="2"/>
      <dgm:spPr/>
    </dgm:pt>
    <dgm:pt modelId="{B475CDB3-DDE8-4A5C-8031-0ECEA9E6252C}" type="pres">
      <dgm:prSet presAssocID="{B76BD722-0BA6-491B-A697-42590219C181}" presName="imagNode" presStyleLbl="fgImgPlace1" presStyleIdx="1" presStyleCnt="2"/>
      <dgm:spPr/>
    </dgm:pt>
  </dgm:ptLst>
  <dgm:cxnLst>
    <dgm:cxn modelId="{E7EDFADC-1324-4649-9BF7-D326FDC945BF}" type="presOf" srcId="{B76BD722-0BA6-491B-A697-42590219C181}" destId="{AF04F354-DA0D-4ED4-A54C-4674878DCB08}" srcOrd="0" destOrd="0" presId="urn:microsoft.com/office/officeart/2005/8/layout/pList2"/>
    <dgm:cxn modelId="{A0034473-1142-4ACE-BB7E-E250F5E999F8}" srcId="{01E7B5A8-6C7E-497E-B746-A853E6123597}" destId="{B76BD722-0BA6-491B-A697-42590219C181}" srcOrd="1" destOrd="0" parTransId="{40FE4C84-7EE5-47B8-A158-E7ADB60DA2BB}" sibTransId="{583B8231-E8CD-4D4B-B413-B5A43F642CBB}"/>
    <dgm:cxn modelId="{4DB936E5-3780-4946-A8D5-4C08FACDD6CF}" srcId="{01E7B5A8-6C7E-497E-B746-A853E6123597}" destId="{6F9BBA70-C306-4EF9-91D3-AD2828AD1F25}" srcOrd="0" destOrd="0" parTransId="{2F6A4803-0542-423A-9957-5CD8A89CA99B}" sibTransId="{62F46B0E-2930-4DEC-BB78-1475C4988A88}"/>
    <dgm:cxn modelId="{85C69C1B-4BA0-467C-B814-7497B37E644E}" type="presOf" srcId="{6F9BBA70-C306-4EF9-91D3-AD2828AD1F25}" destId="{CFDD1354-E115-4008-832F-D74EC67EAC4B}" srcOrd="0" destOrd="0" presId="urn:microsoft.com/office/officeart/2005/8/layout/pList2"/>
    <dgm:cxn modelId="{A42140EC-D06F-4032-804F-184251DB678B}" type="presOf" srcId="{62F46B0E-2930-4DEC-BB78-1475C4988A88}" destId="{EA4057E3-1272-48C7-9FEA-D4CE0E391812}" srcOrd="0" destOrd="0" presId="urn:microsoft.com/office/officeart/2005/8/layout/pList2"/>
    <dgm:cxn modelId="{26A3EAB7-F00B-4CA6-83FA-7C2B4865F570}" type="presOf" srcId="{01E7B5A8-6C7E-497E-B746-A853E6123597}" destId="{F9DC40B2-CDAF-4893-AAE9-B7679C55FDD1}" srcOrd="0" destOrd="0" presId="urn:microsoft.com/office/officeart/2005/8/layout/pList2"/>
    <dgm:cxn modelId="{AC49B66D-38AC-410A-8362-5CA0B287D2A4}" type="presParOf" srcId="{F9DC40B2-CDAF-4893-AAE9-B7679C55FDD1}" destId="{978E3B78-10FD-4D15-8DED-C9DB91E48712}" srcOrd="0" destOrd="0" presId="urn:microsoft.com/office/officeart/2005/8/layout/pList2"/>
    <dgm:cxn modelId="{0EA225A7-AFBD-4BA1-B0E8-0714B3B68A5A}" type="presParOf" srcId="{F9DC40B2-CDAF-4893-AAE9-B7679C55FDD1}" destId="{2982AF8D-BFF6-4669-B03A-BB0D61B4EB04}" srcOrd="1" destOrd="0" presId="urn:microsoft.com/office/officeart/2005/8/layout/pList2"/>
    <dgm:cxn modelId="{5EA364B5-D31F-42AE-A26A-D12301F16304}" type="presParOf" srcId="{2982AF8D-BFF6-4669-B03A-BB0D61B4EB04}" destId="{B8BB1851-3A03-4988-89C4-5D382596361F}" srcOrd="0" destOrd="0" presId="urn:microsoft.com/office/officeart/2005/8/layout/pList2"/>
    <dgm:cxn modelId="{82B13503-E47A-4A0F-A560-474FD23CF51B}" type="presParOf" srcId="{B8BB1851-3A03-4988-89C4-5D382596361F}" destId="{CFDD1354-E115-4008-832F-D74EC67EAC4B}" srcOrd="0" destOrd="0" presId="urn:microsoft.com/office/officeart/2005/8/layout/pList2"/>
    <dgm:cxn modelId="{F59D899F-6148-4044-9745-F6D3D3D161C1}" type="presParOf" srcId="{B8BB1851-3A03-4988-89C4-5D382596361F}" destId="{ACBB040E-2DDE-47A4-BFCD-54DE2783E3DA}" srcOrd="1" destOrd="0" presId="urn:microsoft.com/office/officeart/2005/8/layout/pList2"/>
    <dgm:cxn modelId="{1B0AB2B2-B7E2-4D93-A7F1-A067BDD137C4}" type="presParOf" srcId="{B8BB1851-3A03-4988-89C4-5D382596361F}" destId="{130B4766-0AB5-42D0-8AF3-4EF7E3D82A99}" srcOrd="2" destOrd="0" presId="urn:microsoft.com/office/officeart/2005/8/layout/pList2"/>
    <dgm:cxn modelId="{2EC57797-DA65-4D33-BAD8-DC136D70A2F2}" type="presParOf" srcId="{2982AF8D-BFF6-4669-B03A-BB0D61B4EB04}" destId="{EA4057E3-1272-48C7-9FEA-D4CE0E391812}" srcOrd="1" destOrd="0" presId="urn:microsoft.com/office/officeart/2005/8/layout/pList2"/>
    <dgm:cxn modelId="{8BB2614D-209C-409B-A60A-F87F664C5884}" type="presParOf" srcId="{2982AF8D-BFF6-4669-B03A-BB0D61B4EB04}" destId="{88E5853F-F682-4E1B-BE31-264C3218A74D}" srcOrd="2" destOrd="0" presId="urn:microsoft.com/office/officeart/2005/8/layout/pList2"/>
    <dgm:cxn modelId="{80487963-4183-48E7-BE6A-CD044330A501}" type="presParOf" srcId="{88E5853F-F682-4E1B-BE31-264C3218A74D}" destId="{AF04F354-DA0D-4ED4-A54C-4674878DCB08}" srcOrd="0" destOrd="0" presId="urn:microsoft.com/office/officeart/2005/8/layout/pList2"/>
    <dgm:cxn modelId="{1864936C-7440-4A18-A1E6-15C430AF3B85}" type="presParOf" srcId="{88E5853F-F682-4E1B-BE31-264C3218A74D}" destId="{53F13025-05FC-4195-BF2D-6B44E3CDB5FB}" srcOrd="1" destOrd="0" presId="urn:microsoft.com/office/officeart/2005/8/layout/pList2"/>
    <dgm:cxn modelId="{CDA71283-61B3-4F56-81EE-DDB901A05DEC}" type="presParOf" srcId="{88E5853F-F682-4E1B-BE31-264C3218A74D}" destId="{B475CDB3-DDE8-4A5C-8031-0ECEA9E6252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15B4B5-CA25-49EE-AB65-ECC66F5495B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8D8AE0F-31BE-45C2-8F51-D6928B248EEF}">
      <dgm:prSet phldrT="[Text]" phldr="1"/>
      <dgm:spPr/>
      <dgm:t>
        <a:bodyPr/>
        <a:lstStyle/>
        <a:p>
          <a:endParaRPr lang="en-GB" dirty="0"/>
        </a:p>
      </dgm:t>
    </dgm:pt>
    <dgm:pt modelId="{6F3C8F4F-9BEF-4E04-83ED-6E529B994D2C}" type="parTrans" cxnId="{5CF91533-9FCA-4A02-95D9-9F7F7CBCFB40}">
      <dgm:prSet/>
      <dgm:spPr/>
      <dgm:t>
        <a:bodyPr/>
        <a:lstStyle/>
        <a:p>
          <a:endParaRPr lang="en-GB"/>
        </a:p>
      </dgm:t>
    </dgm:pt>
    <dgm:pt modelId="{173A464C-6477-43A4-A4CC-BD7799127C59}" type="sibTrans" cxnId="{5CF91533-9FCA-4A02-95D9-9F7F7CBCFB40}">
      <dgm:prSet/>
      <dgm:spPr>
        <a:noFill/>
      </dgm:spPr>
      <dgm:t>
        <a:bodyPr/>
        <a:lstStyle/>
        <a:p>
          <a:endParaRPr lang="en-GB"/>
        </a:p>
      </dgm:t>
    </dgm:pt>
    <dgm:pt modelId="{54DAA0E6-B37D-485C-9D94-C5379270AE3C}">
      <dgm:prSet phldrT="[Text]" phldr="1"/>
      <dgm:spPr/>
      <dgm:t>
        <a:bodyPr/>
        <a:lstStyle/>
        <a:p>
          <a:endParaRPr lang="en-GB"/>
        </a:p>
      </dgm:t>
    </dgm:pt>
    <dgm:pt modelId="{F27B1C7B-495D-41E5-9078-BDAB09AE2B6E}" type="parTrans" cxnId="{AD1C4FFA-CBA0-4BCF-98EA-9745202E1680}">
      <dgm:prSet/>
      <dgm:spPr/>
      <dgm:t>
        <a:bodyPr/>
        <a:lstStyle/>
        <a:p>
          <a:endParaRPr lang="en-GB"/>
        </a:p>
      </dgm:t>
    </dgm:pt>
    <dgm:pt modelId="{46A84013-4813-4E1C-B361-EADC3F1B710E}" type="sibTrans" cxnId="{AD1C4FFA-CBA0-4BCF-98EA-9745202E1680}">
      <dgm:prSet/>
      <dgm:spPr/>
      <dgm:t>
        <a:bodyPr/>
        <a:lstStyle/>
        <a:p>
          <a:endParaRPr lang="en-GB"/>
        </a:p>
      </dgm:t>
    </dgm:pt>
    <dgm:pt modelId="{02381EE4-4827-4126-B27C-AD7D7E1C82EF}">
      <dgm:prSet phldrT="[Text]" phldr="1"/>
      <dgm:spPr/>
      <dgm:t>
        <a:bodyPr/>
        <a:lstStyle/>
        <a:p>
          <a:endParaRPr lang="en-GB" dirty="0"/>
        </a:p>
      </dgm:t>
    </dgm:pt>
    <dgm:pt modelId="{EAA47284-0BDB-4F5D-8ECB-F5DC52CAC2AE}" type="parTrans" cxnId="{4D4C516E-89B0-4D0C-84D7-D8E2A6DBD26A}">
      <dgm:prSet/>
      <dgm:spPr/>
      <dgm:t>
        <a:bodyPr/>
        <a:lstStyle/>
        <a:p>
          <a:endParaRPr lang="en-GB"/>
        </a:p>
      </dgm:t>
    </dgm:pt>
    <dgm:pt modelId="{7F4001E7-A002-4FDE-A192-2800BA262AF1}" type="sibTrans" cxnId="{4D4C516E-89B0-4D0C-84D7-D8E2A6DBD26A}">
      <dgm:prSet/>
      <dgm:spPr/>
      <dgm:t>
        <a:bodyPr/>
        <a:lstStyle/>
        <a:p>
          <a:endParaRPr lang="en-GB"/>
        </a:p>
      </dgm:t>
    </dgm:pt>
    <dgm:pt modelId="{EF5AE317-F2CC-449B-9A3E-BA312A24C631}" type="pres">
      <dgm:prSet presAssocID="{2B15B4B5-CA25-49EE-AB65-ECC66F5495B4}" presName="Name0" presStyleCnt="0">
        <dgm:presLayoutVars>
          <dgm:dir/>
          <dgm:resizeHandles val="exact"/>
        </dgm:presLayoutVars>
      </dgm:prSet>
      <dgm:spPr/>
    </dgm:pt>
    <dgm:pt modelId="{1CA97447-31FF-4F9B-A4F2-86BAC119505D}" type="pres">
      <dgm:prSet presAssocID="{2B15B4B5-CA25-49EE-AB65-ECC66F5495B4}" presName="vNodes" presStyleCnt="0"/>
      <dgm:spPr/>
    </dgm:pt>
    <dgm:pt modelId="{45CB30FE-068A-4FBD-87DE-6DDF24B3A932}" type="pres">
      <dgm:prSet presAssocID="{28D8AE0F-31BE-45C2-8F51-D6928B248EEF}" presName="node" presStyleLbl="node1" presStyleIdx="0" presStyleCnt="3" custLinFactNeighborX="4086" custLinFactNeighborY="17779">
        <dgm:presLayoutVars>
          <dgm:bulletEnabled val="1"/>
        </dgm:presLayoutVars>
      </dgm:prSet>
      <dgm:spPr/>
    </dgm:pt>
    <dgm:pt modelId="{8EC6AB8D-E644-49BF-9EAF-947AD7D0827E}" type="pres">
      <dgm:prSet presAssocID="{173A464C-6477-43A4-A4CC-BD7799127C59}" presName="spacerT" presStyleCnt="0"/>
      <dgm:spPr/>
    </dgm:pt>
    <dgm:pt modelId="{9F8EE83C-980F-4F82-A4CE-C8AB03A453CC}" type="pres">
      <dgm:prSet presAssocID="{173A464C-6477-43A4-A4CC-BD7799127C59}" presName="sibTrans" presStyleLbl="sibTrans2D1" presStyleIdx="0" presStyleCnt="2"/>
      <dgm:spPr>
        <a:prstGeom prst="rect">
          <a:avLst/>
        </a:prstGeom>
      </dgm:spPr>
    </dgm:pt>
    <dgm:pt modelId="{D5090323-2CC7-4A24-8C71-BAA8D6A2DB57}" type="pres">
      <dgm:prSet presAssocID="{173A464C-6477-43A4-A4CC-BD7799127C59}" presName="spacerB" presStyleCnt="0"/>
      <dgm:spPr/>
    </dgm:pt>
    <dgm:pt modelId="{2CF6A084-42CF-43CB-B962-CF29D33C5F45}" type="pres">
      <dgm:prSet presAssocID="{54DAA0E6-B37D-485C-9D94-C5379270AE3C}" presName="node" presStyleLbl="node1" presStyleIdx="1" presStyleCnt="3">
        <dgm:presLayoutVars>
          <dgm:bulletEnabled val="1"/>
        </dgm:presLayoutVars>
      </dgm:prSet>
      <dgm:spPr/>
    </dgm:pt>
    <dgm:pt modelId="{CD0DD282-6903-46BD-8920-405765F15B26}" type="pres">
      <dgm:prSet presAssocID="{2B15B4B5-CA25-49EE-AB65-ECC66F5495B4}" presName="sibTransLast" presStyleLbl="sibTrans2D1" presStyleIdx="1" presStyleCnt="2"/>
      <dgm:spPr/>
    </dgm:pt>
    <dgm:pt modelId="{C4706081-2554-4764-A034-9DBD79E62C4D}" type="pres">
      <dgm:prSet presAssocID="{2B15B4B5-CA25-49EE-AB65-ECC66F5495B4}" presName="connectorText" presStyleLbl="sibTrans2D1" presStyleIdx="1" presStyleCnt="2"/>
      <dgm:spPr/>
    </dgm:pt>
    <dgm:pt modelId="{DEA76ABC-B6D0-482C-9DB9-C04A2C18F3E3}" type="pres">
      <dgm:prSet presAssocID="{2B15B4B5-CA25-49EE-AB65-ECC66F5495B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DD9A520-6DBC-44F1-A5ED-3DB5EAB813BE}" type="presOf" srcId="{46A84013-4813-4E1C-B361-EADC3F1B710E}" destId="{CD0DD282-6903-46BD-8920-405765F15B26}" srcOrd="0" destOrd="0" presId="urn:microsoft.com/office/officeart/2005/8/layout/equation2"/>
    <dgm:cxn modelId="{5CF91533-9FCA-4A02-95D9-9F7F7CBCFB40}" srcId="{2B15B4B5-CA25-49EE-AB65-ECC66F5495B4}" destId="{28D8AE0F-31BE-45C2-8F51-D6928B248EEF}" srcOrd="0" destOrd="0" parTransId="{6F3C8F4F-9BEF-4E04-83ED-6E529B994D2C}" sibTransId="{173A464C-6477-43A4-A4CC-BD7799127C59}"/>
    <dgm:cxn modelId="{E63A92C1-59C2-4E79-94B9-00F86916F4D0}" type="presOf" srcId="{28D8AE0F-31BE-45C2-8F51-D6928B248EEF}" destId="{45CB30FE-068A-4FBD-87DE-6DDF24B3A932}" srcOrd="0" destOrd="0" presId="urn:microsoft.com/office/officeart/2005/8/layout/equation2"/>
    <dgm:cxn modelId="{36AB3582-2183-4954-BB41-81DF858732E3}" type="presOf" srcId="{46A84013-4813-4E1C-B361-EADC3F1B710E}" destId="{C4706081-2554-4764-A034-9DBD79E62C4D}" srcOrd="1" destOrd="0" presId="urn:microsoft.com/office/officeart/2005/8/layout/equation2"/>
    <dgm:cxn modelId="{4D4C516E-89B0-4D0C-84D7-D8E2A6DBD26A}" srcId="{2B15B4B5-CA25-49EE-AB65-ECC66F5495B4}" destId="{02381EE4-4827-4126-B27C-AD7D7E1C82EF}" srcOrd="2" destOrd="0" parTransId="{EAA47284-0BDB-4F5D-8ECB-F5DC52CAC2AE}" sibTransId="{7F4001E7-A002-4FDE-A192-2800BA262AF1}"/>
    <dgm:cxn modelId="{AD1C4FFA-CBA0-4BCF-98EA-9745202E1680}" srcId="{2B15B4B5-CA25-49EE-AB65-ECC66F5495B4}" destId="{54DAA0E6-B37D-485C-9D94-C5379270AE3C}" srcOrd="1" destOrd="0" parTransId="{F27B1C7B-495D-41E5-9078-BDAB09AE2B6E}" sibTransId="{46A84013-4813-4E1C-B361-EADC3F1B710E}"/>
    <dgm:cxn modelId="{BE8A2A35-AF56-4553-ADD8-B8A08D24FFFD}" type="presOf" srcId="{2B15B4B5-CA25-49EE-AB65-ECC66F5495B4}" destId="{EF5AE317-F2CC-449B-9A3E-BA312A24C631}" srcOrd="0" destOrd="0" presId="urn:microsoft.com/office/officeart/2005/8/layout/equation2"/>
    <dgm:cxn modelId="{615F1FEC-207C-4BC9-85DC-2D27830F8739}" type="presOf" srcId="{02381EE4-4827-4126-B27C-AD7D7E1C82EF}" destId="{DEA76ABC-B6D0-482C-9DB9-C04A2C18F3E3}" srcOrd="0" destOrd="0" presId="urn:microsoft.com/office/officeart/2005/8/layout/equation2"/>
    <dgm:cxn modelId="{84AFA320-A11E-455E-8B48-693FC2553191}" type="presOf" srcId="{173A464C-6477-43A4-A4CC-BD7799127C59}" destId="{9F8EE83C-980F-4F82-A4CE-C8AB03A453CC}" srcOrd="0" destOrd="0" presId="urn:microsoft.com/office/officeart/2005/8/layout/equation2"/>
    <dgm:cxn modelId="{4DFAF1B7-42F9-4B1B-A352-DF5DA72F9982}" type="presOf" srcId="{54DAA0E6-B37D-485C-9D94-C5379270AE3C}" destId="{2CF6A084-42CF-43CB-B962-CF29D33C5F45}" srcOrd="0" destOrd="0" presId="urn:microsoft.com/office/officeart/2005/8/layout/equation2"/>
    <dgm:cxn modelId="{1523E540-7763-4C46-BDEA-54F2EAA0FED2}" type="presParOf" srcId="{EF5AE317-F2CC-449B-9A3E-BA312A24C631}" destId="{1CA97447-31FF-4F9B-A4F2-86BAC119505D}" srcOrd="0" destOrd="0" presId="urn:microsoft.com/office/officeart/2005/8/layout/equation2"/>
    <dgm:cxn modelId="{534A91B3-0479-4AC3-863A-950243299DB2}" type="presParOf" srcId="{1CA97447-31FF-4F9B-A4F2-86BAC119505D}" destId="{45CB30FE-068A-4FBD-87DE-6DDF24B3A932}" srcOrd="0" destOrd="0" presId="urn:microsoft.com/office/officeart/2005/8/layout/equation2"/>
    <dgm:cxn modelId="{BEAA2278-0D10-4A03-98D0-4831CA7CE20C}" type="presParOf" srcId="{1CA97447-31FF-4F9B-A4F2-86BAC119505D}" destId="{8EC6AB8D-E644-49BF-9EAF-947AD7D0827E}" srcOrd="1" destOrd="0" presId="urn:microsoft.com/office/officeart/2005/8/layout/equation2"/>
    <dgm:cxn modelId="{0E8B2633-B373-4BA2-9CEE-7810EA93CC7A}" type="presParOf" srcId="{1CA97447-31FF-4F9B-A4F2-86BAC119505D}" destId="{9F8EE83C-980F-4F82-A4CE-C8AB03A453CC}" srcOrd="2" destOrd="0" presId="urn:microsoft.com/office/officeart/2005/8/layout/equation2"/>
    <dgm:cxn modelId="{92B819EE-1D4D-450C-9299-CC255409E072}" type="presParOf" srcId="{1CA97447-31FF-4F9B-A4F2-86BAC119505D}" destId="{D5090323-2CC7-4A24-8C71-BAA8D6A2DB57}" srcOrd="3" destOrd="0" presId="urn:microsoft.com/office/officeart/2005/8/layout/equation2"/>
    <dgm:cxn modelId="{1BD8544D-85F2-452E-BF40-8693F546C436}" type="presParOf" srcId="{1CA97447-31FF-4F9B-A4F2-86BAC119505D}" destId="{2CF6A084-42CF-43CB-B962-CF29D33C5F45}" srcOrd="4" destOrd="0" presId="urn:microsoft.com/office/officeart/2005/8/layout/equation2"/>
    <dgm:cxn modelId="{181D3972-5977-43CD-90F6-EE31D2D47375}" type="presParOf" srcId="{EF5AE317-F2CC-449B-9A3E-BA312A24C631}" destId="{CD0DD282-6903-46BD-8920-405765F15B26}" srcOrd="1" destOrd="0" presId="urn:microsoft.com/office/officeart/2005/8/layout/equation2"/>
    <dgm:cxn modelId="{2B80F725-3BC3-4A29-B62C-6D2FE7362F61}" type="presParOf" srcId="{CD0DD282-6903-46BD-8920-405765F15B26}" destId="{C4706081-2554-4764-A034-9DBD79E62C4D}" srcOrd="0" destOrd="0" presId="urn:microsoft.com/office/officeart/2005/8/layout/equation2"/>
    <dgm:cxn modelId="{B2C9C02C-3BFB-4F79-8C2A-2A5ABDD32886}" type="presParOf" srcId="{EF5AE317-F2CC-449B-9A3E-BA312A24C631}" destId="{DEA76ABC-B6D0-482C-9DB9-C04A2C18F3E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5423B-F991-4125-8ED2-FC9013CDBB7D}">
      <dsp:nvSpPr>
        <dsp:cNvPr id="0" name=""/>
        <dsp:cNvSpPr/>
      </dsp:nvSpPr>
      <dsp:spPr>
        <a:xfrm>
          <a:off x="0" y="0"/>
          <a:ext cx="7322862" cy="1893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59A0-34C7-47D0-ADF3-47EE864A3463}">
      <dsp:nvSpPr>
        <dsp:cNvPr id="0" name=""/>
        <dsp:cNvSpPr/>
      </dsp:nvSpPr>
      <dsp:spPr>
        <a:xfrm>
          <a:off x="219685" y="252412"/>
          <a:ext cx="2151090" cy="13882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B599D-6CD1-4DCA-B35C-A7076FC2A150}">
      <dsp:nvSpPr>
        <dsp:cNvPr id="0" name=""/>
        <dsp:cNvSpPr/>
      </dsp:nvSpPr>
      <dsp:spPr>
        <a:xfrm rot="10800000">
          <a:off x="219685" y="1893093"/>
          <a:ext cx="2151090" cy="23137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Training image</a:t>
          </a:r>
          <a:endParaRPr lang="en-GB" sz="3600" kern="1200" dirty="0"/>
        </a:p>
      </dsp:txBody>
      <dsp:txXfrm rot="10800000">
        <a:off x="285838" y="1893093"/>
        <a:ext cx="2018784" cy="2247628"/>
      </dsp:txXfrm>
    </dsp:sp>
    <dsp:sp modelId="{CE8A7737-86B1-473B-875E-6B70BD7A324C}">
      <dsp:nvSpPr>
        <dsp:cNvPr id="0" name=""/>
        <dsp:cNvSpPr/>
      </dsp:nvSpPr>
      <dsp:spPr>
        <a:xfrm>
          <a:off x="2585885" y="252412"/>
          <a:ext cx="2151090" cy="13882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CF7C4-CBA3-4B49-91CA-70856CEB6DA3}">
      <dsp:nvSpPr>
        <dsp:cNvPr id="0" name=""/>
        <dsp:cNvSpPr/>
      </dsp:nvSpPr>
      <dsp:spPr>
        <a:xfrm rot="10800000">
          <a:off x="2585885" y="1893093"/>
          <a:ext cx="2151090" cy="23137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Mean face</a:t>
          </a:r>
          <a:endParaRPr lang="en-GB" sz="3600" kern="1200" dirty="0"/>
        </a:p>
      </dsp:txBody>
      <dsp:txXfrm rot="10800000">
        <a:off x="2652038" y="1893093"/>
        <a:ext cx="2018784" cy="2247628"/>
      </dsp:txXfrm>
    </dsp:sp>
    <dsp:sp modelId="{23E15825-2AD6-4FA1-A4F0-D377B5268061}">
      <dsp:nvSpPr>
        <dsp:cNvPr id="0" name=""/>
        <dsp:cNvSpPr/>
      </dsp:nvSpPr>
      <dsp:spPr>
        <a:xfrm>
          <a:off x="4952085" y="252412"/>
          <a:ext cx="2151090" cy="13882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CD482-72F7-4F55-9921-B3792FB26A8F}">
      <dsp:nvSpPr>
        <dsp:cNvPr id="0" name=""/>
        <dsp:cNvSpPr/>
      </dsp:nvSpPr>
      <dsp:spPr>
        <a:xfrm rot="10800000">
          <a:off x="4938641" y="1893093"/>
          <a:ext cx="2151090" cy="23137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Mean-shifted image</a:t>
          </a:r>
          <a:endParaRPr lang="en-GB" sz="3600" kern="1200" dirty="0"/>
        </a:p>
      </dsp:txBody>
      <dsp:txXfrm rot="10800000">
        <a:off x="5004794" y="1893093"/>
        <a:ext cx="2018784" cy="2247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3B78-10FD-4D15-8DED-C9DB91E48712}">
      <dsp:nvSpPr>
        <dsp:cNvPr id="0" name=""/>
        <dsp:cNvSpPr/>
      </dsp:nvSpPr>
      <dsp:spPr>
        <a:xfrm>
          <a:off x="0" y="0"/>
          <a:ext cx="9378296" cy="1810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4766-0AB5-42D0-8AF3-4EF7E3D82A99}">
      <dsp:nvSpPr>
        <dsp:cNvPr id="0" name=""/>
        <dsp:cNvSpPr/>
      </dsp:nvSpPr>
      <dsp:spPr>
        <a:xfrm>
          <a:off x="282425" y="241363"/>
          <a:ext cx="4196879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1354-E115-4008-832F-D74EC67EAC4B}">
      <dsp:nvSpPr>
        <dsp:cNvPr id="0" name=""/>
        <dsp:cNvSpPr/>
      </dsp:nvSpPr>
      <dsp:spPr>
        <a:xfrm rot="10800000">
          <a:off x="282425" y="1810226"/>
          <a:ext cx="4196879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0" kern="1200" dirty="0" smtClean="0"/>
            <a:t>Test image</a:t>
          </a:r>
          <a:endParaRPr lang="en-GB" sz="5000" kern="1200" dirty="0"/>
        </a:p>
      </dsp:txBody>
      <dsp:txXfrm rot="10800000">
        <a:off x="350467" y="1810226"/>
        <a:ext cx="4060795" cy="2144456"/>
      </dsp:txXfrm>
    </dsp:sp>
    <dsp:sp modelId="{B475CDB3-DDE8-4A5C-8031-0ECEA9E6252C}">
      <dsp:nvSpPr>
        <dsp:cNvPr id="0" name=""/>
        <dsp:cNvSpPr/>
      </dsp:nvSpPr>
      <dsp:spPr>
        <a:xfrm>
          <a:off x="4898991" y="241363"/>
          <a:ext cx="4196879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4F354-DA0D-4ED4-A54C-4674878DCB08}">
      <dsp:nvSpPr>
        <dsp:cNvPr id="0" name=""/>
        <dsp:cNvSpPr/>
      </dsp:nvSpPr>
      <dsp:spPr>
        <a:xfrm rot="10800000">
          <a:off x="4898991" y="1810226"/>
          <a:ext cx="4196879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0" kern="1200" dirty="0" smtClean="0"/>
            <a:t>Matched image</a:t>
          </a:r>
          <a:endParaRPr lang="en-GB" sz="5000" kern="1200" dirty="0"/>
        </a:p>
      </dsp:txBody>
      <dsp:txXfrm rot="10800000">
        <a:off x="4967033" y="1810226"/>
        <a:ext cx="4060795" cy="2144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3B78-10FD-4D15-8DED-C9DB91E48712}">
      <dsp:nvSpPr>
        <dsp:cNvPr id="0" name=""/>
        <dsp:cNvSpPr/>
      </dsp:nvSpPr>
      <dsp:spPr>
        <a:xfrm>
          <a:off x="0" y="0"/>
          <a:ext cx="9378296" cy="1810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4766-0AB5-42D0-8AF3-4EF7E3D82A99}">
      <dsp:nvSpPr>
        <dsp:cNvPr id="0" name=""/>
        <dsp:cNvSpPr/>
      </dsp:nvSpPr>
      <dsp:spPr>
        <a:xfrm>
          <a:off x="282425" y="241363"/>
          <a:ext cx="4196879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1354-E115-4008-832F-D74EC67EAC4B}">
      <dsp:nvSpPr>
        <dsp:cNvPr id="0" name=""/>
        <dsp:cNvSpPr/>
      </dsp:nvSpPr>
      <dsp:spPr>
        <a:xfrm rot="10800000">
          <a:off x="282425" y="1810226"/>
          <a:ext cx="4196879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0" kern="1200" dirty="0" smtClean="0"/>
            <a:t>Test image</a:t>
          </a:r>
          <a:endParaRPr lang="en-GB" sz="5000" kern="1200" dirty="0"/>
        </a:p>
      </dsp:txBody>
      <dsp:txXfrm rot="10800000">
        <a:off x="350467" y="1810226"/>
        <a:ext cx="4060795" cy="2144456"/>
      </dsp:txXfrm>
    </dsp:sp>
    <dsp:sp modelId="{B475CDB3-DDE8-4A5C-8031-0ECEA9E6252C}">
      <dsp:nvSpPr>
        <dsp:cNvPr id="0" name=""/>
        <dsp:cNvSpPr/>
      </dsp:nvSpPr>
      <dsp:spPr>
        <a:xfrm>
          <a:off x="4898991" y="241363"/>
          <a:ext cx="4196879" cy="13274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4F354-DA0D-4ED4-A54C-4674878DCB08}">
      <dsp:nvSpPr>
        <dsp:cNvPr id="0" name=""/>
        <dsp:cNvSpPr/>
      </dsp:nvSpPr>
      <dsp:spPr>
        <a:xfrm rot="10800000">
          <a:off x="4898991" y="1810226"/>
          <a:ext cx="4196879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000" kern="1200" dirty="0" smtClean="0"/>
            <a:t>Matched image</a:t>
          </a:r>
          <a:endParaRPr lang="en-GB" sz="5000" kern="1200" dirty="0"/>
        </a:p>
      </dsp:txBody>
      <dsp:txXfrm rot="10800000">
        <a:off x="4967033" y="1810226"/>
        <a:ext cx="4060795" cy="214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30FE-068A-4FBD-87DE-6DDF24B3A932}">
      <dsp:nvSpPr>
        <dsp:cNvPr id="0" name=""/>
        <dsp:cNvSpPr/>
      </dsp:nvSpPr>
      <dsp:spPr>
        <a:xfrm>
          <a:off x="608247" y="23772"/>
          <a:ext cx="1507507" cy="1507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400" kern="1200" dirty="0"/>
        </a:p>
      </dsp:txBody>
      <dsp:txXfrm>
        <a:off x="829016" y="244541"/>
        <a:ext cx="1065969" cy="1065969"/>
      </dsp:txXfrm>
    </dsp:sp>
    <dsp:sp modelId="{9F8EE83C-980F-4F82-A4CE-C8AB03A453CC}">
      <dsp:nvSpPr>
        <dsp:cNvPr id="0" name=""/>
        <dsp:cNvSpPr/>
      </dsp:nvSpPr>
      <dsp:spPr>
        <a:xfrm>
          <a:off x="863227" y="1631926"/>
          <a:ext cx="874354" cy="87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500" kern="1200"/>
        </a:p>
      </dsp:txBody>
      <dsp:txXfrm>
        <a:off x="863227" y="1631926"/>
        <a:ext cx="874354" cy="874354"/>
      </dsp:txXfrm>
    </dsp:sp>
    <dsp:sp modelId="{2CF6A084-42CF-43CB-B962-CF29D33C5F45}">
      <dsp:nvSpPr>
        <dsp:cNvPr id="0" name=""/>
        <dsp:cNvSpPr/>
      </dsp:nvSpPr>
      <dsp:spPr>
        <a:xfrm>
          <a:off x="546650" y="2628690"/>
          <a:ext cx="1507507" cy="1507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400" kern="1200"/>
        </a:p>
      </dsp:txBody>
      <dsp:txXfrm>
        <a:off x="767419" y="2849459"/>
        <a:ext cx="1065969" cy="1065969"/>
      </dsp:txXfrm>
    </dsp:sp>
    <dsp:sp modelId="{CD0DD282-6903-46BD-8920-405765F15B26}">
      <dsp:nvSpPr>
        <dsp:cNvPr id="0" name=""/>
        <dsp:cNvSpPr/>
      </dsp:nvSpPr>
      <dsp:spPr>
        <a:xfrm rot="21588067">
          <a:off x="2326482" y="1795359"/>
          <a:ext cx="446748" cy="560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/>
        </a:p>
      </dsp:txBody>
      <dsp:txXfrm>
        <a:off x="2326482" y="1907750"/>
        <a:ext cx="312724" cy="336476"/>
      </dsp:txXfrm>
    </dsp:sp>
    <dsp:sp modelId="{DEA76ABC-B6D0-482C-9DB9-C04A2C18F3E3}">
      <dsp:nvSpPr>
        <dsp:cNvPr id="0" name=""/>
        <dsp:cNvSpPr/>
      </dsp:nvSpPr>
      <dsp:spPr>
        <a:xfrm>
          <a:off x="2958662" y="561596"/>
          <a:ext cx="3015015" cy="3015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/>
        </a:p>
      </dsp:txBody>
      <dsp:txXfrm>
        <a:off x="3400201" y="1003135"/>
        <a:ext cx="2131937" cy="213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3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3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9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9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44BD8A-17FC-4545-B190-B0A461722644}" type="datetimeFigureOut">
              <a:rPr lang="en-GB" smtClean="0"/>
              <a:t>07/04/2014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2EC15-5A5A-4AF8-9541-4534DD2F294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4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FACE RECOGNITION USING PRINCIPAL COMPONENT ANALYSIS AND LINEAR DISCRIMINANT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Group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4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PCA v. LDA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Comparison (included database load times):</a:t>
            </a:r>
          </a:p>
          <a:p>
            <a:r>
              <a:rPr lang="en-GB" dirty="0" smtClean="0"/>
              <a:t>PCA: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LDA: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69468"/>
              </p:ext>
            </p:extLst>
          </p:nvPr>
        </p:nvGraphicFramePr>
        <p:xfrm>
          <a:off x="1202296" y="2658895"/>
          <a:ext cx="9953384" cy="1176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794"/>
                <a:gridCol w="867859"/>
                <a:gridCol w="868859"/>
                <a:gridCol w="867859"/>
                <a:gridCol w="868859"/>
                <a:gridCol w="867859"/>
                <a:gridCol w="868859"/>
                <a:gridCol w="867859"/>
                <a:gridCol w="868859"/>
                <a:gridCol w="867859"/>
                <a:gridCol w="868859"/>
              </a:tblGrid>
              <a:tr h="553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Test</a:t>
                      </a:r>
                      <a:endParaRPr lang="en-GB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GB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</a:tr>
              <a:tr h="553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Speed (sec)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20.39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19.80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20.35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20.23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19.96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19.63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20.32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20.47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19.97</a:t>
                      </a:r>
                      <a:endParaRPr lang="en-GB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20.46</a:t>
                      </a:r>
                      <a:endParaRPr lang="en-GB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934" marR="99934" marT="99934" marB="99934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45693"/>
              </p:ext>
            </p:extLst>
          </p:nvPr>
        </p:nvGraphicFramePr>
        <p:xfrm>
          <a:off x="1212103" y="4514589"/>
          <a:ext cx="9900184" cy="1232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559"/>
                <a:gridCol w="859551"/>
                <a:gridCol w="860574"/>
                <a:gridCol w="859551"/>
                <a:gridCol w="860574"/>
                <a:gridCol w="859551"/>
                <a:gridCol w="860574"/>
                <a:gridCol w="859551"/>
                <a:gridCol w="860574"/>
                <a:gridCol w="859551"/>
                <a:gridCol w="860574"/>
              </a:tblGrid>
              <a:tr h="5665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</a:tr>
              <a:tr h="5665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Speed (sec)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3.40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2.57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2.57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2.56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2.53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2.64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2.55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327" marR="102327" marT="102327" marB="1023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PCA v. LDA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Accuracy Comparison</a:t>
            </a:r>
          </a:p>
          <a:p>
            <a:endParaRPr lang="en-GB" dirty="0"/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97605" y="2035916"/>
            <a:ext cx="4857750" cy="36429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09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Webcam Project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Expected Results: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3554555"/>
              </p:ext>
            </p:extLst>
          </p:nvPr>
        </p:nvGraphicFramePr>
        <p:xfrm>
          <a:off x="2946400" y="2003612"/>
          <a:ext cx="6520329" cy="413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https://lh5.googleusercontent.com/vPd-AtZyZH7WOYO2F4BmcMHanBTHzCMZOYW2lGvj5CSKb8ZwxEMcdCtA_eXRax_O7HSJhS2ACenfB099LG_74xUX_Z_1lL463WHZihIXxtV7ZkLwCwWzdQjaGmYXMA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91" y="2300306"/>
            <a:ext cx="948690" cy="96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4.googleusercontent.com/xgxjIKdjmhzYgx6B6z7Uqubi28Lv3kIvrkfR7yI6N_yMFiDDHDTT5S_MrrrtG3k9yvlu-_Ex1Z0Mwhd9gk3HH23qUwAu9zG-L6WiFlnkyFp-SgEurwdhLIvu4Iaa6Q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40" y="4896349"/>
            <a:ext cx="940435" cy="93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fbcdn-sphotos-h-a.akamaihd.net/hphotos-ak-prn2/v/t34.0-12/10248914_10152297927729035_805378436_n.jpg?oh=1cc7c4d3d480b6100ffb03914d4eae97&amp;oe=5343C062&amp;__gda__=1396948941_40c0e25dd9042cb1724a0ae22012317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67" y="3212988"/>
            <a:ext cx="2259206" cy="172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the project aim to do?</a:t>
            </a:r>
          </a:p>
          <a:p>
            <a:endParaRPr lang="en-GB" dirty="0"/>
          </a:p>
          <a:p>
            <a:r>
              <a:rPr lang="en-GB" dirty="0" smtClean="0"/>
              <a:t>Methodologies used:</a:t>
            </a:r>
          </a:p>
          <a:p>
            <a:pPr lvl="1"/>
            <a:r>
              <a:rPr lang="en-GB" dirty="0" smtClean="0"/>
              <a:t>PCA</a:t>
            </a:r>
          </a:p>
          <a:p>
            <a:pPr lvl="1"/>
            <a:r>
              <a:rPr lang="en-GB" dirty="0" smtClean="0"/>
              <a:t>LDA</a:t>
            </a:r>
          </a:p>
          <a:p>
            <a:endParaRPr lang="en-GB" dirty="0"/>
          </a:p>
          <a:p>
            <a:r>
              <a:rPr lang="en-GB" dirty="0" smtClean="0"/>
              <a:t>Classification approach: </a:t>
            </a:r>
            <a:r>
              <a:rPr lang="en-GB" dirty="0" err="1" smtClean="0"/>
              <a:t>kNN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PCA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67"/>
              </p:ext>
            </p:extLst>
          </p:nvPr>
        </p:nvGraphicFramePr>
        <p:xfrm>
          <a:off x="2292254" y="1957574"/>
          <a:ext cx="7322862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02.png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121118" y="2371165"/>
            <a:ext cx="866775" cy="1066800"/>
          </a:xfrm>
          <a:prstGeom prst="rect">
            <a:avLst/>
          </a:prstGeom>
          <a:ln/>
        </p:spPr>
      </p:pic>
      <p:pic>
        <p:nvPicPr>
          <p:cNvPr id="11" name="image00.png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511977" y="2371165"/>
            <a:ext cx="876300" cy="1066800"/>
          </a:xfrm>
          <a:prstGeom prst="rect">
            <a:avLst/>
          </a:prstGeom>
          <a:ln/>
        </p:spPr>
      </p:pic>
      <p:pic>
        <p:nvPicPr>
          <p:cNvPr id="12" name="image01.png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912361" y="2371165"/>
            <a:ext cx="866775" cy="10572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0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Eigenfaces</a:t>
            </a:r>
            <a:r>
              <a:rPr lang="en-GB" dirty="0" smtClean="0"/>
              <a:t>: 5 out of the 40 faces</a:t>
            </a:r>
            <a:endParaRPr lang="en-GB" dirty="0"/>
          </a:p>
        </p:txBody>
      </p:sp>
      <p:pic>
        <p:nvPicPr>
          <p:cNvPr id="4" name="image0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98866" y="3224773"/>
            <a:ext cx="7592186" cy="17800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29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PCA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10357"/>
              </p:ext>
            </p:extLst>
          </p:nvPr>
        </p:nvGraphicFramePr>
        <p:xfrm>
          <a:off x="1777384" y="1832816"/>
          <a:ext cx="937829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578" y="2222406"/>
            <a:ext cx="9239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161" y="2231930"/>
            <a:ext cx="895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Mean faces per class (individual): Samples shown below</a:t>
            </a:r>
            <a:endParaRPr lang="en-GB" dirty="0"/>
          </a:p>
        </p:txBody>
      </p:sp>
      <p:pic>
        <p:nvPicPr>
          <p:cNvPr id="4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34885" y="2972149"/>
            <a:ext cx="7983189" cy="17705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30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Between-class Scatter: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Within-class Scatter:</a:t>
            </a:r>
          </a:p>
          <a:p>
            <a:endParaRPr lang="en-GB" dirty="0"/>
          </a:p>
        </p:txBody>
      </p:sp>
      <p:pic>
        <p:nvPicPr>
          <p:cNvPr id="4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83902" y="2191590"/>
            <a:ext cx="6285155" cy="1406381"/>
          </a:xfrm>
          <a:prstGeom prst="rect">
            <a:avLst/>
          </a:prstGeom>
          <a:ln/>
        </p:spPr>
      </p:pic>
      <p:pic>
        <p:nvPicPr>
          <p:cNvPr id="5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83901" y="4459380"/>
            <a:ext cx="6232415" cy="14097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11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Fisherfaces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image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30401" y="2909256"/>
            <a:ext cx="8592157" cy="18963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88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LDA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294600"/>
              </p:ext>
            </p:extLst>
          </p:nvPr>
        </p:nvGraphicFramePr>
        <p:xfrm>
          <a:off x="1777384" y="1832816"/>
          <a:ext cx="937829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659" y="2213722"/>
            <a:ext cx="91440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120" y="2213722"/>
            <a:ext cx="895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175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Machine Learning</vt:lpstr>
      <vt:lpstr>Introduction</vt:lpstr>
      <vt:lpstr>Results: PCA</vt:lpstr>
      <vt:lpstr>Results: PCA</vt:lpstr>
      <vt:lpstr>Results: PCA</vt:lpstr>
      <vt:lpstr>Results: LDA</vt:lpstr>
      <vt:lpstr>Results: LDA</vt:lpstr>
      <vt:lpstr>Results: LDA</vt:lpstr>
      <vt:lpstr>Results: LDA</vt:lpstr>
      <vt:lpstr>Results: PCA v. LDA</vt:lpstr>
      <vt:lpstr>Results: PCA v. LDA</vt:lpstr>
      <vt:lpstr>Webcam Project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Dhruv Bindal</dc:creator>
  <cp:lastModifiedBy>Dhruv Bindal</cp:lastModifiedBy>
  <cp:revision>6</cp:revision>
  <dcterms:created xsi:type="dcterms:W3CDTF">2014-04-07T15:06:05Z</dcterms:created>
  <dcterms:modified xsi:type="dcterms:W3CDTF">2014-04-07T16:08:13Z</dcterms:modified>
</cp:coreProperties>
</file>