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dc29a7a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dc29a7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dc29a7a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dc29a7a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dc29a7a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dc29a7a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dc29a7a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dc29a7a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dc29a7a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dc29a7a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dc29a7a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dc29a7a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dc29a7a6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dc29a7a6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localhost:30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Anote Frontend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Cornell Tech Intern Search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run the application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n</a:t>
            </a:r>
            <a:r>
              <a:rPr b="1" lang="en">
                <a:solidFill>
                  <a:schemeClr val="dk1"/>
                </a:solidFill>
              </a:rPr>
              <a:t>pm start </a:t>
            </a:r>
            <a:endParaRPr b="1">
              <a:solidFill>
                <a:schemeClr val="dk1"/>
              </a:solidFill>
            </a:endParaRPr>
          </a:p>
          <a:p>
            <a:pPr indent="0" lvl="0" marL="0" rtl="0" algn="l">
              <a:spcBef>
                <a:spcPts val="1200"/>
              </a:spcBef>
              <a:spcAft>
                <a:spcPts val="0"/>
              </a:spcAft>
              <a:buNone/>
            </a:pPr>
            <a:r>
              <a:rPr lang="en">
                <a:solidFill>
                  <a:schemeClr val="dk1"/>
                </a:solidFill>
              </a:rPr>
              <a:t>To run the app in the development mode. Open [</a:t>
            </a:r>
            <a:r>
              <a:rPr lang="en" u="sng">
                <a:solidFill>
                  <a:schemeClr val="hlink"/>
                </a:solidFill>
                <a:hlinkClick r:id="rId3"/>
              </a:rPr>
              <a:t>http://localhost:3000</a:t>
            </a:r>
            <a:r>
              <a:rPr lang="en">
                <a:solidFill>
                  <a:schemeClr val="dk1"/>
                </a:solidFill>
              </a:rPr>
              <a:t>] to view in your browser.</a:t>
            </a:r>
            <a:endParaRPr b="1">
              <a:solidFill>
                <a:schemeClr val="dk1"/>
              </a:solidFill>
            </a:endParaRPr>
          </a:p>
          <a:p>
            <a:pPr indent="0" lvl="0" marL="0" rtl="0" algn="l">
              <a:spcBef>
                <a:spcPts val="1200"/>
              </a:spcBef>
              <a:spcAft>
                <a:spcPts val="0"/>
              </a:spcAft>
              <a:buNone/>
            </a:pPr>
            <a:r>
              <a:rPr b="1" lang="en">
                <a:solidFill>
                  <a:schemeClr val="dk1"/>
                </a:solidFill>
              </a:rPr>
              <a:t>npx json-server -p 3001 db.json</a:t>
            </a:r>
            <a:endParaRPr b="1">
              <a:solidFill>
                <a:schemeClr val="dk1"/>
              </a:solidFill>
            </a:endParaRPr>
          </a:p>
          <a:p>
            <a:pPr indent="0" lvl="0" marL="0" rtl="0" algn="l">
              <a:spcBef>
                <a:spcPts val="1200"/>
              </a:spcBef>
              <a:spcAft>
                <a:spcPts val="1200"/>
              </a:spcAft>
              <a:buNone/>
            </a:pPr>
            <a:r>
              <a:rPr lang="en">
                <a:solidFill>
                  <a:schemeClr val="dk1"/>
                </a:solidFill>
              </a:rPr>
              <a:t>To run the server side of the application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67" name="Google Shape;67;p15"/>
          <p:cNvSpPr txBox="1"/>
          <p:nvPr>
            <p:ph idx="1" type="body"/>
          </p:nvPr>
        </p:nvSpPr>
        <p:spPr>
          <a:xfrm>
            <a:off x="5012025" y="1306850"/>
            <a:ext cx="3951300" cy="327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 user interface of application is displayed, which is in the colors of the Cornell Tech. The interface shows the candidate list in the form of cards containing the data of the students. The app also consists of search bar, filter drop-down, search button and a clear button.</a:t>
            </a:r>
            <a:br>
              <a:rPr lang="en"/>
            </a:br>
            <a:r>
              <a:rPr lang="en"/>
              <a:t>The features of the are discussed in the further slides.</a:t>
            </a:r>
            <a:endParaRPr/>
          </a:p>
        </p:txBody>
      </p:sp>
      <p:pic>
        <p:nvPicPr>
          <p:cNvPr id="68" name="Google Shape;68;p15"/>
          <p:cNvPicPr preferRelativeResize="0"/>
          <p:nvPr/>
        </p:nvPicPr>
        <p:blipFill>
          <a:blip r:embed="rId3">
            <a:alphaModFix/>
          </a:blip>
          <a:stretch>
            <a:fillRect/>
          </a:stretch>
        </p:blipFill>
        <p:spPr>
          <a:xfrm>
            <a:off x="175300" y="1236800"/>
            <a:ext cx="4238500"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Effects</a:t>
            </a:r>
            <a:endParaRPr/>
          </a:p>
        </p:txBody>
      </p:sp>
      <p:sp>
        <p:nvSpPr>
          <p:cNvPr id="74" name="Google Shape;74;p16"/>
          <p:cNvSpPr txBox="1"/>
          <p:nvPr>
            <p:ph idx="1" type="body"/>
          </p:nvPr>
        </p:nvSpPr>
        <p:spPr>
          <a:xfrm>
            <a:off x="4697700" y="1637050"/>
            <a:ext cx="4134600" cy="296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Effects like the highlighting of the clear button when the cursor hovers over it and the display of loading state when the data is being fetched are present in the app. The adjoining screenshot shows one of the effects.</a:t>
            </a:r>
            <a:endParaRPr/>
          </a:p>
        </p:txBody>
      </p:sp>
      <p:pic>
        <p:nvPicPr>
          <p:cNvPr id="75" name="Google Shape;75;p16"/>
          <p:cNvPicPr preferRelativeResize="0"/>
          <p:nvPr/>
        </p:nvPicPr>
        <p:blipFill>
          <a:blip r:embed="rId3">
            <a:alphaModFix/>
          </a:blip>
          <a:stretch>
            <a:fillRect/>
          </a:stretch>
        </p:blipFill>
        <p:spPr>
          <a:xfrm>
            <a:off x="311700" y="1429125"/>
            <a:ext cx="4134600" cy="3379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functionality</a:t>
            </a:r>
            <a:endParaRPr/>
          </a:p>
        </p:txBody>
      </p:sp>
      <p:sp>
        <p:nvSpPr>
          <p:cNvPr id="81" name="Google Shape;81;p17"/>
          <p:cNvSpPr txBox="1"/>
          <p:nvPr>
            <p:ph idx="1" type="body"/>
          </p:nvPr>
        </p:nvSpPr>
        <p:spPr>
          <a:xfrm>
            <a:off x="4878500" y="1445475"/>
            <a:ext cx="3953700" cy="312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Search functionality is shown in the adjoining screenshot. When a phrase is entered in the search component and search button is clicked then the search functionality enables the display of the student cards whose name contains the given phrase.</a:t>
            </a:r>
            <a:endParaRPr/>
          </a:p>
        </p:txBody>
      </p:sp>
      <p:pic>
        <p:nvPicPr>
          <p:cNvPr id="82" name="Google Shape;82;p17"/>
          <p:cNvPicPr preferRelativeResize="0"/>
          <p:nvPr/>
        </p:nvPicPr>
        <p:blipFill>
          <a:blip r:embed="rId3">
            <a:alphaModFix/>
          </a:blip>
          <a:stretch>
            <a:fillRect/>
          </a:stretch>
        </p:blipFill>
        <p:spPr>
          <a:xfrm>
            <a:off x="72251" y="1152475"/>
            <a:ext cx="4637599" cy="363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Filters</a:t>
            </a:r>
            <a:endParaRPr/>
          </a:p>
        </p:txBody>
      </p:sp>
      <p:sp>
        <p:nvSpPr>
          <p:cNvPr id="88" name="Google Shape;88;p18"/>
          <p:cNvSpPr txBox="1"/>
          <p:nvPr>
            <p:ph idx="1" type="body"/>
          </p:nvPr>
        </p:nvSpPr>
        <p:spPr>
          <a:xfrm>
            <a:off x="4277400" y="1618400"/>
            <a:ext cx="4554900" cy="296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Filters allow the user to filter according to the skillsets of students (SDE, ML, PM…)</a:t>
            </a:r>
            <a:endParaRPr/>
          </a:p>
          <a:p>
            <a:pPr indent="0" lvl="0" marL="0" rtl="0" algn="l">
              <a:spcBef>
                <a:spcPts val="1200"/>
              </a:spcBef>
              <a:spcAft>
                <a:spcPts val="1200"/>
              </a:spcAft>
              <a:buNone/>
            </a:pPr>
            <a:r>
              <a:rPr lang="en"/>
              <a:t>In the top image, drop down list is displayed from which the user can select the filter to be applied and the bottom image shows the results when a filter is applied. By expanding this feature, better and more sophisticated filters can be implemented in the same manner.</a:t>
            </a:r>
            <a:endParaRPr/>
          </a:p>
        </p:txBody>
      </p:sp>
      <p:pic>
        <p:nvPicPr>
          <p:cNvPr id="89" name="Google Shape;89;p18"/>
          <p:cNvPicPr preferRelativeResize="0"/>
          <p:nvPr/>
        </p:nvPicPr>
        <p:blipFill>
          <a:blip r:embed="rId3">
            <a:alphaModFix/>
          </a:blip>
          <a:stretch>
            <a:fillRect/>
          </a:stretch>
        </p:blipFill>
        <p:spPr>
          <a:xfrm>
            <a:off x="311700" y="3139650"/>
            <a:ext cx="3550065" cy="2003851"/>
          </a:xfrm>
          <a:prstGeom prst="rect">
            <a:avLst/>
          </a:prstGeom>
          <a:noFill/>
          <a:ln>
            <a:noFill/>
          </a:ln>
        </p:spPr>
      </p:pic>
      <p:pic>
        <p:nvPicPr>
          <p:cNvPr id="90" name="Google Shape;90;p18"/>
          <p:cNvPicPr preferRelativeResize="0"/>
          <p:nvPr/>
        </p:nvPicPr>
        <p:blipFill>
          <a:blip r:embed="rId4">
            <a:alphaModFix/>
          </a:blip>
          <a:stretch>
            <a:fillRect/>
          </a:stretch>
        </p:blipFill>
        <p:spPr>
          <a:xfrm>
            <a:off x="311700" y="935300"/>
            <a:ext cx="3550075" cy="200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and Responsiveness</a:t>
            </a:r>
            <a:endParaRPr/>
          </a:p>
        </p:txBody>
      </p:sp>
      <p:sp>
        <p:nvSpPr>
          <p:cNvPr id="96" name="Google Shape;96;p19"/>
          <p:cNvSpPr txBox="1"/>
          <p:nvPr>
            <p:ph idx="1" type="body"/>
          </p:nvPr>
        </p:nvSpPr>
        <p:spPr>
          <a:xfrm>
            <a:off x="385575" y="1479175"/>
            <a:ext cx="4153500" cy="27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design is styled to look catchy, attractive and at the same time serve an easy to use experience to the user. </a:t>
            </a:r>
            <a:br>
              <a:rPr lang="en"/>
            </a:br>
            <a:r>
              <a:rPr lang="en"/>
              <a:t>The application has a responsive design, therefore it is visible properly on a smartphone, tablet and a desktop.</a:t>
            </a:r>
            <a:endParaRPr/>
          </a:p>
        </p:txBody>
      </p:sp>
      <p:pic>
        <p:nvPicPr>
          <p:cNvPr id="97" name="Google Shape;97;p19"/>
          <p:cNvPicPr preferRelativeResize="0"/>
          <p:nvPr/>
        </p:nvPicPr>
        <p:blipFill>
          <a:blip r:embed="rId3">
            <a:alphaModFix/>
          </a:blip>
          <a:stretch>
            <a:fillRect/>
          </a:stretch>
        </p:blipFill>
        <p:spPr>
          <a:xfrm>
            <a:off x="5327175" y="1236125"/>
            <a:ext cx="3292499" cy="3364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Pagination</a:t>
            </a:r>
            <a:r>
              <a:rPr lang="en"/>
              <a:t> and Infinite Scrolling</a:t>
            </a:r>
            <a:endParaRPr/>
          </a:p>
        </p:txBody>
      </p:sp>
      <p:sp>
        <p:nvSpPr>
          <p:cNvPr id="103" name="Google Shape;103;p20"/>
          <p:cNvSpPr txBox="1"/>
          <p:nvPr>
            <p:ph idx="1" type="body"/>
          </p:nvPr>
        </p:nvSpPr>
        <p:spPr>
          <a:xfrm>
            <a:off x="183525" y="1644036"/>
            <a:ext cx="4711200" cy="23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application incorporates pagination by dividing data into pages and infinite scrolling is implemented. In order to emulate data transfer from the server to the client (delay), loading effect is displayed at the end of a page while scrolling until further data is fetched. </a:t>
            </a:r>
            <a:endParaRPr/>
          </a:p>
        </p:txBody>
      </p:sp>
      <p:pic>
        <p:nvPicPr>
          <p:cNvPr id="104" name="Google Shape;104;p20"/>
          <p:cNvPicPr preferRelativeResize="0"/>
          <p:nvPr/>
        </p:nvPicPr>
        <p:blipFill rotWithShape="1">
          <a:blip r:embed="rId3">
            <a:alphaModFix/>
          </a:blip>
          <a:srcRect b="1240" l="8269" r="11441" t="-1240"/>
          <a:stretch/>
        </p:blipFill>
        <p:spPr>
          <a:xfrm>
            <a:off x="5175802" y="1152475"/>
            <a:ext cx="3822172" cy="336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