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Corben"/>
      <p:regular r:id="rId19"/>
      <p:bold r:id="rId20"/>
    </p:embeddedFont>
    <p:embeddedFont>
      <p:font typeface="Lexend"/>
      <p:regular r:id="rId21"/>
      <p:bold r:id="rId22"/>
    </p:embeddedFont>
    <p:embeddedFont>
      <p:font typeface="Barlow"/>
      <p:regular r:id="rId23"/>
      <p:bold r:id="rId24"/>
      <p:italic r:id="rId25"/>
      <p:boldItalic r:id="rId26"/>
    </p:embeddedFont>
    <p:embeddedFont>
      <p:font typeface="Barlow Black"/>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rben-bold.fntdata"/><Relationship Id="rId22" Type="http://schemas.openxmlformats.org/officeDocument/2006/relationships/font" Target="fonts/Lexend-bold.fntdata"/><Relationship Id="rId21" Type="http://schemas.openxmlformats.org/officeDocument/2006/relationships/font" Target="fonts/Lexend-regular.fntdata"/><Relationship Id="rId24" Type="http://schemas.openxmlformats.org/officeDocument/2006/relationships/font" Target="fonts/Barlow-bold.fntdata"/><Relationship Id="rId23" Type="http://schemas.openxmlformats.org/officeDocument/2006/relationships/font" Target="fonts/Barlow-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boldItalic.fntdata"/><Relationship Id="rId25" Type="http://schemas.openxmlformats.org/officeDocument/2006/relationships/font" Target="fonts/Barlow-italic.fntdata"/><Relationship Id="rId28" Type="http://schemas.openxmlformats.org/officeDocument/2006/relationships/font" Target="fonts/BarlowBlack-boldItalic.fntdata"/><Relationship Id="rId27" Type="http://schemas.openxmlformats.org/officeDocument/2006/relationships/font" Target="fonts/BarlowBlack-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Corben-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1970fecadef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1970fecadef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We have pulled data from four different data sources, all of which are </a:t>
            </a:r>
            <a:r>
              <a:rPr lang="en" sz="2100"/>
              <a:t>officially verified and mass utilized.</a:t>
            </a:r>
            <a:endParaRPr sz="2100"/>
          </a:p>
          <a:p>
            <a:pPr indent="-361950" lvl="0" marL="457200" rtl="0" algn="l">
              <a:spcBef>
                <a:spcPts val="0"/>
              </a:spcBef>
              <a:spcAft>
                <a:spcPts val="0"/>
              </a:spcAft>
              <a:buSzPts val="2100"/>
              <a:buChar char="●"/>
            </a:pPr>
            <a:r>
              <a:rPr lang="en" sz="2100"/>
              <a:t>These include, the US National Wind Turbine Database, which is maintained and created by Berkley and the US National Geographic Survey.</a:t>
            </a:r>
            <a:endParaRPr sz="2100"/>
          </a:p>
          <a:p>
            <a:pPr indent="-361950" lvl="0" marL="457200" rtl="0" algn="l">
              <a:spcBef>
                <a:spcPts val="0"/>
              </a:spcBef>
              <a:spcAft>
                <a:spcPts val="0"/>
              </a:spcAft>
              <a:buSzPts val="2100"/>
              <a:buChar char="●"/>
            </a:pPr>
            <a:r>
              <a:rPr lang="en" sz="2100"/>
              <a:t>Google Maps API helps us to convert address into latitude and longitude and vice versa, which can be used for county data and ensuring accurate measurements.</a:t>
            </a:r>
            <a:endParaRPr sz="2100"/>
          </a:p>
          <a:p>
            <a:pPr indent="-361950" lvl="0" marL="457200" rtl="0" algn="l">
              <a:spcBef>
                <a:spcPts val="0"/>
              </a:spcBef>
              <a:spcAft>
                <a:spcPts val="0"/>
              </a:spcAft>
              <a:buSzPts val="2100"/>
              <a:buChar char="●"/>
            </a:pPr>
            <a:r>
              <a:rPr lang="en" sz="2100"/>
              <a:t>Attom API is a publicly available MLS (Multiple Listing Service) that is used by real estate agents across the US for property listings.</a:t>
            </a:r>
            <a:endParaRPr sz="2100"/>
          </a:p>
          <a:p>
            <a:pPr indent="-361950" lvl="0" marL="457200" rtl="0" algn="l">
              <a:spcBef>
                <a:spcPts val="0"/>
              </a:spcBef>
              <a:spcAft>
                <a:spcPts val="0"/>
              </a:spcAft>
              <a:buSzPts val="2100"/>
              <a:buChar char="●"/>
            </a:pPr>
            <a:r>
              <a:rPr lang="en" sz="2100"/>
              <a:t>Lastly, we use weather API to bring in wind data for our energy and power calculations for a specific region. These numbers help us to understand which turbine model is specifically best for each geographical location. </a:t>
            </a:r>
            <a:endParaRPr sz="2100"/>
          </a:p>
          <a:p>
            <a:pPr indent="-361950" lvl="0" marL="457200" rtl="0" algn="l">
              <a:spcBef>
                <a:spcPts val="0"/>
              </a:spcBef>
              <a:spcAft>
                <a:spcPts val="0"/>
              </a:spcAft>
              <a:buSzPts val="2100"/>
              <a:buChar char="●"/>
            </a:pPr>
            <a:r>
              <a:rPr lang="en" sz="2100"/>
              <a:t>Combined, these four data sources bring us a HUGE amount of data that we can thoroughly analyze to ensure we are providing only the best and vetted data for our clients.</a:t>
            </a:r>
            <a:endParaRPr sz="2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197f643480b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197f643480b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main source of data that we used for our modeling and analysis is the public data from the US Geological Survey. This data contains more than 75,000 points within the US, with 27 different parameters we can use to compare </a:t>
            </a:r>
            <a:r>
              <a:rPr lang="en" sz="2400"/>
              <a:t>against</a:t>
            </a:r>
            <a:r>
              <a:rPr lang="en" sz="2400"/>
              <a:t> potential wind farm plots to determine suitable locations. </a:t>
            </a:r>
            <a:endParaRPr sz="2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2bf07b9603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2bf07b9603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197f643480b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197f643480b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The first step in our progression plan is the Front End Development. Our current front-end framework leaves much to be desired, and with a little bit more time, that </a:t>
            </a:r>
            <a:r>
              <a:rPr lang="en" sz="1900"/>
              <a:t>would</a:t>
            </a:r>
            <a:r>
              <a:rPr lang="en" sz="1900"/>
              <a:t> be our immediate plan of action. After that, we can look into more extensive data sets, looking at trying to expand the </a:t>
            </a:r>
            <a:r>
              <a:rPr lang="en" sz="1900"/>
              <a:t>data</a:t>
            </a:r>
            <a:r>
              <a:rPr lang="en" sz="1900"/>
              <a:t> we are </a:t>
            </a:r>
            <a:r>
              <a:rPr lang="en" sz="1900"/>
              <a:t>working</a:t>
            </a:r>
            <a:r>
              <a:rPr lang="en" sz="1900"/>
              <a:t> with to </a:t>
            </a:r>
            <a:r>
              <a:rPr lang="en" sz="1900"/>
              <a:t>other</a:t>
            </a:r>
            <a:r>
              <a:rPr lang="en" sz="1900"/>
              <a:t> </a:t>
            </a:r>
            <a:r>
              <a:rPr lang="en" sz="1900"/>
              <a:t>countries</a:t>
            </a:r>
            <a:r>
              <a:rPr lang="en" sz="1900"/>
              <a:t>, and also including </a:t>
            </a:r>
            <a:r>
              <a:rPr lang="en" sz="1900"/>
              <a:t>offshore wind farms in our data. With this increase in data, we can also look into Machine Learning Integration to more precisely track geographic attributes, which can be done by training our machine learning model on existing wind farm datasets. Our long term goal would be to implement AI into our project, which can help with analyzing our data on a much deeper level, finding robust patterns, and better predicting potential location for future wind infrastructure development. </a:t>
            </a:r>
            <a:endParaRPr sz="19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197f643480b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197f643480b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9706a4327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9706a4327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9706a4327c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9706a4327c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9706a4327c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9706a4327c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970fecade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970fecade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 total of 10% of the energy produced in the US is generated by wind power. While this may not seem significant at first glance, keep in mind that wind is also the largest source of renewable energy, </a:t>
            </a:r>
            <a:r>
              <a:rPr lang="en" sz="2600"/>
              <a:t>contributing</a:t>
            </a:r>
            <a:r>
              <a:rPr lang="en" sz="2600"/>
              <a:t> 50% of the total renewable energy produced by the US. With the environmental harm caused by fossil fuels, which currently produce 60% of our total national energy, there has been a call for the expansion of renewable energy. As a </a:t>
            </a:r>
            <a:r>
              <a:rPr lang="en" sz="2600"/>
              <a:t>result, wind energy, tied with solar energy, is one of the fastest growing renewabnle energy source. </a:t>
            </a:r>
            <a:endParaRPr sz="2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bf07b96032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2bf07b96032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bf07b96032_2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bf07b96032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Our program initially was created to find wind speeds and energy and power calculations given a user input of county, turbine model, testing period, and arm length. From there, we realized that we could take it a step further, and our new program only requires the user to input address, distance, minimum land size, and time for testing period. Our new program, ZephyroTech takes an address and automatically finds the county using geocoding, and then that county is automatically ran to find wind speed data. From there, our program iterates through a HUGE CSV published by the US Geological Survey, and it finds the most efficient model. Lastly, based on user input, the program will automatically search MLS data for property that is for sale that matches the parameters our clients have set, and returns those to the client for review.</a:t>
            </a:r>
            <a:endParaRPr sz="2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1970fecadef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1970fecadef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The wind </a:t>
            </a:r>
            <a:r>
              <a:rPr lang="en" sz="3300"/>
              <a:t>power</a:t>
            </a:r>
            <a:r>
              <a:rPr lang="en" sz="3300"/>
              <a:t> equation used here was the main equation behind our algorithm. The beauty of our program is that every single one of these variables is automatically calculated and outputted. The county data is taken from address inputs by the user, which in turn can give us current wind velocities and the rest is mathematically calculated form there. Swept area is found per turbine model based on the radius of each arm. </a:t>
            </a:r>
            <a:endParaRPr sz="33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2bf07b9603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2bf07b9603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441869"/>
            <a:ext cx="5400000" cy="13449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p:nvPr/>
        </p:nvSpPr>
        <p:spPr>
          <a:xfrm>
            <a:off x="3136900" y="0"/>
            <a:ext cx="6007209" cy="5143500"/>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 name="Google Shape;11;p2"/>
          <p:cNvSpPr txBox="1"/>
          <p:nvPr>
            <p:ph idx="1" type="subTitle"/>
          </p:nvPr>
        </p:nvSpPr>
        <p:spPr>
          <a:xfrm>
            <a:off x="713225" y="1734394"/>
            <a:ext cx="2544300" cy="610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1600">
                <a:latin typeface="Lexend"/>
                <a:ea typeface="Lexend"/>
                <a:cs typeface="Lexend"/>
                <a:sym typeface="Lexen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sp>
        <p:nvSpPr>
          <p:cNvPr id="74" name="Google Shape;74;p11"/>
          <p:cNvSpPr txBox="1"/>
          <p:nvPr>
            <p:ph hasCustomPrompt="1" type="title"/>
          </p:nvPr>
        </p:nvSpPr>
        <p:spPr>
          <a:xfrm>
            <a:off x="2152200" y="1251750"/>
            <a:ext cx="4915800" cy="13767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8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5" name="Google Shape;75;p11"/>
          <p:cNvSpPr txBox="1"/>
          <p:nvPr>
            <p:ph idx="1" type="subTitle"/>
          </p:nvPr>
        </p:nvSpPr>
        <p:spPr>
          <a:xfrm>
            <a:off x="2152200" y="2399850"/>
            <a:ext cx="4915800" cy="38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6"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7" name="Shape 77"/>
        <p:cNvGrpSpPr/>
        <p:nvPr/>
      </p:nvGrpSpPr>
      <p:grpSpPr>
        <a:xfrm>
          <a:off x="0" y="0"/>
          <a:ext cx="0" cy="0"/>
          <a:chOff x="0" y="0"/>
          <a:chExt cx="0" cy="0"/>
        </a:xfrm>
      </p:grpSpPr>
      <p:sp>
        <p:nvSpPr>
          <p:cNvPr id="78" name="Google Shape;78;p1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79" name="Google Shape;79;p13"/>
          <p:cNvSpPr txBox="1"/>
          <p:nvPr>
            <p:ph hasCustomPrompt="1" idx="2" type="title"/>
          </p:nvPr>
        </p:nvSpPr>
        <p:spPr>
          <a:xfrm>
            <a:off x="713225" y="1376075"/>
            <a:ext cx="735900" cy="478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Font typeface="Barlow Black"/>
              <a:buNone/>
              <a:defRPr>
                <a:latin typeface="Barlow Black"/>
                <a:ea typeface="Barlow Black"/>
                <a:cs typeface="Barlow Black"/>
                <a:sym typeface="Barlow Black"/>
              </a:defRPr>
            </a:lvl2pPr>
            <a:lvl3pPr lvl="2" rtl="0">
              <a:spcBef>
                <a:spcPts val="0"/>
              </a:spcBef>
              <a:spcAft>
                <a:spcPts val="0"/>
              </a:spcAft>
              <a:buSzPts val="3500"/>
              <a:buFont typeface="Barlow Black"/>
              <a:buNone/>
              <a:defRPr>
                <a:latin typeface="Barlow Black"/>
                <a:ea typeface="Barlow Black"/>
                <a:cs typeface="Barlow Black"/>
                <a:sym typeface="Barlow Black"/>
              </a:defRPr>
            </a:lvl3pPr>
            <a:lvl4pPr lvl="3" rtl="0">
              <a:spcBef>
                <a:spcPts val="0"/>
              </a:spcBef>
              <a:spcAft>
                <a:spcPts val="0"/>
              </a:spcAft>
              <a:buSzPts val="3500"/>
              <a:buFont typeface="Barlow Black"/>
              <a:buNone/>
              <a:defRPr>
                <a:latin typeface="Barlow Black"/>
                <a:ea typeface="Barlow Black"/>
                <a:cs typeface="Barlow Black"/>
                <a:sym typeface="Barlow Black"/>
              </a:defRPr>
            </a:lvl4pPr>
            <a:lvl5pPr lvl="4" rtl="0">
              <a:spcBef>
                <a:spcPts val="0"/>
              </a:spcBef>
              <a:spcAft>
                <a:spcPts val="0"/>
              </a:spcAft>
              <a:buSzPts val="3500"/>
              <a:buFont typeface="Barlow Black"/>
              <a:buNone/>
              <a:defRPr>
                <a:latin typeface="Barlow Black"/>
                <a:ea typeface="Barlow Black"/>
                <a:cs typeface="Barlow Black"/>
                <a:sym typeface="Barlow Black"/>
              </a:defRPr>
            </a:lvl5pPr>
            <a:lvl6pPr lvl="5" rtl="0">
              <a:spcBef>
                <a:spcPts val="0"/>
              </a:spcBef>
              <a:spcAft>
                <a:spcPts val="0"/>
              </a:spcAft>
              <a:buSzPts val="3500"/>
              <a:buFont typeface="Barlow Black"/>
              <a:buNone/>
              <a:defRPr>
                <a:latin typeface="Barlow Black"/>
                <a:ea typeface="Barlow Black"/>
                <a:cs typeface="Barlow Black"/>
                <a:sym typeface="Barlow Black"/>
              </a:defRPr>
            </a:lvl6pPr>
            <a:lvl7pPr lvl="6" rtl="0">
              <a:spcBef>
                <a:spcPts val="0"/>
              </a:spcBef>
              <a:spcAft>
                <a:spcPts val="0"/>
              </a:spcAft>
              <a:buSzPts val="3500"/>
              <a:buFont typeface="Barlow Black"/>
              <a:buNone/>
              <a:defRPr>
                <a:latin typeface="Barlow Black"/>
                <a:ea typeface="Barlow Black"/>
                <a:cs typeface="Barlow Black"/>
                <a:sym typeface="Barlow Black"/>
              </a:defRPr>
            </a:lvl7pPr>
            <a:lvl8pPr lvl="7" rtl="0">
              <a:spcBef>
                <a:spcPts val="0"/>
              </a:spcBef>
              <a:spcAft>
                <a:spcPts val="0"/>
              </a:spcAft>
              <a:buSzPts val="3500"/>
              <a:buFont typeface="Barlow Black"/>
              <a:buNone/>
              <a:defRPr>
                <a:latin typeface="Barlow Black"/>
                <a:ea typeface="Barlow Black"/>
                <a:cs typeface="Barlow Black"/>
                <a:sym typeface="Barlow Black"/>
              </a:defRPr>
            </a:lvl8pPr>
            <a:lvl9pPr lvl="8" rtl="0">
              <a:spcBef>
                <a:spcPts val="0"/>
              </a:spcBef>
              <a:spcAft>
                <a:spcPts val="0"/>
              </a:spcAft>
              <a:buSzPts val="3500"/>
              <a:buFont typeface="Barlow Black"/>
              <a:buNone/>
              <a:defRPr>
                <a:latin typeface="Barlow Black"/>
                <a:ea typeface="Barlow Black"/>
                <a:cs typeface="Barlow Black"/>
                <a:sym typeface="Barlow Black"/>
              </a:defRPr>
            </a:lvl9pPr>
          </a:lstStyle>
          <a:p>
            <a:r>
              <a:t>xx%</a:t>
            </a:r>
          </a:p>
        </p:txBody>
      </p:sp>
      <p:sp>
        <p:nvSpPr>
          <p:cNvPr id="80" name="Google Shape;80;p13"/>
          <p:cNvSpPr txBox="1"/>
          <p:nvPr>
            <p:ph idx="1" type="subTitle"/>
          </p:nvPr>
        </p:nvSpPr>
        <p:spPr>
          <a:xfrm>
            <a:off x="713225" y="3770288"/>
            <a:ext cx="2352300" cy="45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 name="Google Shape;81;p13"/>
          <p:cNvSpPr txBox="1"/>
          <p:nvPr>
            <p:ph hasCustomPrompt="1" idx="3" type="title"/>
          </p:nvPr>
        </p:nvSpPr>
        <p:spPr>
          <a:xfrm>
            <a:off x="713225" y="2937438"/>
            <a:ext cx="735900" cy="478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Font typeface="Barlow Black"/>
              <a:buNone/>
              <a:defRPr>
                <a:latin typeface="Barlow Black"/>
                <a:ea typeface="Barlow Black"/>
                <a:cs typeface="Barlow Black"/>
                <a:sym typeface="Barlow Black"/>
              </a:defRPr>
            </a:lvl2pPr>
            <a:lvl3pPr lvl="2" rtl="0">
              <a:spcBef>
                <a:spcPts val="0"/>
              </a:spcBef>
              <a:spcAft>
                <a:spcPts val="0"/>
              </a:spcAft>
              <a:buSzPts val="3500"/>
              <a:buFont typeface="Barlow Black"/>
              <a:buNone/>
              <a:defRPr>
                <a:latin typeface="Barlow Black"/>
                <a:ea typeface="Barlow Black"/>
                <a:cs typeface="Barlow Black"/>
                <a:sym typeface="Barlow Black"/>
              </a:defRPr>
            </a:lvl3pPr>
            <a:lvl4pPr lvl="3" rtl="0">
              <a:spcBef>
                <a:spcPts val="0"/>
              </a:spcBef>
              <a:spcAft>
                <a:spcPts val="0"/>
              </a:spcAft>
              <a:buSzPts val="3500"/>
              <a:buFont typeface="Barlow Black"/>
              <a:buNone/>
              <a:defRPr>
                <a:latin typeface="Barlow Black"/>
                <a:ea typeface="Barlow Black"/>
                <a:cs typeface="Barlow Black"/>
                <a:sym typeface="Barlow Black"/>
              </a:defRPr>
            </a:lvl4pPr>
            <a:lvl5pPr lvl="4" rtl="0">
              <a:spcBef>
                <a:spcPts val="0"/>
              </a:spcBef>
              <a:spcAft>
                <a:spcPts val="0"/>
              </a:spcAft>
              <a:buSzPts val="3500"/>
              <a:buFont typeface="Barlow Black"/>
              <a:buNone/>
              <a:defRPr>
                <a:latin typeface="Barlow Black"/>
                <a:ea typeface="Barlow Black"/>
                <a:cs typeface="Barlow Black"/>
                <a:sym typeface="Barlow Black"/>
              </a:defRPr>
            </a:lvl5pPr>
            <a:lvl6pPr lvl="5" rtl="0">
              <a:spcBef>
                <a:spcPts val="0"/>
              </a:spcBef>
              <a:spcAft>
                <a:spcPts val="0"/>
              </a:spcAft>
              <a:buSzPts val="3500"/>
              <a:buFont typeface="Barlow Black"/>
              <a:buNone/>
              <a:defRPr>
                <a:latin typeface="Barlow Black"/>
                <a:ea typeface="Barlow Black"/>
                <a:cs typeface="Barlow Black"/>
                <a:sym typeface="Barlow Black"/>
              </a:defRPr>
            </a:lvl6pPr>
            <a:lvl7pPr lvl="6" rtl="0">
              <a:spcBef>
                <a:spcPts val="0"/>
              </a:spcBef>
              <a:spcAft>
                <a:spcPts val="0"/>
              </a:spcAft>
              <a:buSzPts val="3500"/>
              <a:buFont typeface="Barlow Black"/>
              <a:buNone/>
              <a:defRPr>
                <a:latin typeface="Barlow Black"/>
                <a:ea typeface="Barlow Black"/>
                <a:cs typeface="Barlow Black"/>
                <a:sym typeface="Barlow Black"/>
              </a:defRPr>
            </a:lvl7pPr>
            <a:lvl8pPr lvl="7" rtl="0">
              <a:spcBef>
                <a:spcPts val="0"/>
              </a:spcBef>
              <a:spcAft>
                <a:spcPts val="0"/>
              </a:spcAft>
              <a:buSzPts val="3500"/>
              <a:buFont typeface="Barlow Black"/>
              <a:buNone/>
              <a:defRPr>
                <a:latin typeface="Barlow Black"/>
                <a:ea typeface="Barlow Black"/>
                <a:cs typeface="Barlow Black"/>
                <a:sym typeface="Barlow Black"/>
              </a:defRPr>
            </a:lvl8pPr>
            <a:lvl9pPr lvl="8" rtl="0">
              <a:spcBef>
                <a:spcPts val="0"/>
              </a:spcBef>
              <a:spcAft>
                <a:spcPts val="0"/>
              </a:spcAft>
              <a:buSzPts val="3500"/>
              <a:buFont typeface="Barlow Black"/>
              <a:buNone/>
              <a:defRPr>
                <a:latin typeface="Barlow Black"/>
                <a:ea typeface="Barlow Black"/>
                <a:cs typeface="Barlow Black"/>
                <a:sym typeface="Barlow Black"/>
              </a:defRPr>
            </a:lvl9pPr>
          </a:lstStyle>
          <a:p>
            <a:r>
              <a:t>xx%</a:t>
            </a:r>
          </a:p>
        </p:txBody>
      </p:sp>
      <p:sp>
        <p:nvSpPr>
          <p:cNvPr id="82" name="Google Shape;82;p13"/>
          <p:cNvSpPr txBox="1"/>
          <p:nvPr>
            <p:ph idx="4" type="subTitle"/>
          </p:nvPr>
        </p:nvSpPr>
        <p:spPr>
          <a:xfrm>
            <a:off x="713225" y="2208038"/>
            <a:ext cx="2352300" cy="45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3" name="Google Shape;83;p13"/>
          <p:cNvSpPr txBox="1"/>
          <p:nvPr>
            <p:ph hasCustomPrompt="1" idx="5" type="title"/>
          </p:nvPr>
        </p:nvSpPr>
        <p:spPr>
          <a:xfrm>
            <a:off x="4787275" y="1376075"/>
            <a:ext cx="735900" cy="478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Font typeface="Barlow Black"/>
              <a:buNone/>
              <a:defRPr>
                <a:latin typeface="Barlow Black"/>
                <a:ea typeface="Barlow Black"/>
                <a:cs typeface="Barlow Black"/>
                <a:sym typeface="Barlow Black"/>
              </a:defRPr>
            </a:lvl2pPr>
            <a:lvl3pPr lvl="2" rtl="0">
              <a:spcBef>
                <a:spcPts val="0"/>
              </a:spcBef>
              <a:spcAft>
                <a:spcPts val="0"/>
              </a:spcAft>
              <a:buSzPts val="3500"/>
              <a:buFont typeface="Barlow Black"/>
              <a:buNone/>
              <a:defRPr>
                <a:latin typeface="Barlow Black"/>
                <a:ea typeface="Barlow Black"/>
                <a:cs typeface="Barlow Black"/>
                <a:sym typeface="Barlow Black"/>
              </a:defRPr>
            </a:lvl3pPr>
            <a:lvl4pPr lvl="3" rtl="0">
              <a:spcBef>
                <a:spcPts val="0"/>
              </a:spcBef>
              <a:spcAft>
                <a:spcPts val="0"/>
              </a:spcAft>
              <a:buSzPts val="3500"/>
              <a:buFont typeface="Barlow Black"/>
              <a:buNone/>
              <a:defRPr>
                <a:latin typeface="Barlow Black"/>
                <a:ea typeface="Barlow Black"/>
                <a:cs typeface="Barlow Black"/>
                <a:sym typeface="Barlow Black"/>
              </a:defRPr>
            </a:lvl4pPr>
            <a:lvl5pPr lvl="4" rtl="0">
              <a:spcBef>
                <a:spcPts val="0"/>
              </a:spcBef>
              <a:spcAft>
                <a:spcPts val="0"/>
              </a:spcAft>
              <a:buSzPts val="3500"/>
              <a:buFont typeface="Barlow Black"/>
              <a:buNone/>
              <a:defRPr>
                <a:latin typeface="Barlow Black"/>
                <a:ea typeface="Barlow Black"/>
                <a:cs typeface="Barlow Black"/>
                <a:sym typeface="Barlow Black"/>
              </a:defRPr>
            </a:lvl5pPr>
            <a:lvl6pPr lvl="5" rtl="0">
              <a:spcBef>
                <a:spcPts val="0"/>
              </a:spcBef>
              <a:spcAft>
                <a:spcPts val="0"/>
              </a:spcAft>
              <a:buSzPts val="3500"/>
              <a:buFont typeface="Barlow Black"/>
              <a:buNone/>
              <a:defRPr>
                <a:latin typeface="Barlow Black"/>
                <a:ea typeface="Barlow Black"/>
                <a:cs typeface="Barlow Black"/>
                <a:sym typeface="Barlow Black"/>
              </a:defRPr>
            </a:lvl6pPr>
            <a:lvl7pPr lvl="6" rtl="0">
              <a:spcBef>
                <a:spcPts val="0"/>
              </a:spcBef>
              <a:spcAft>
                <a:spcPts val="0"/>
              </a:spcAft>
              <a:buSzPts val="3500"/>
              <a:buFont typeface="Barlow Black"/>
              <a:buNone/>
              <a:defRPr>
                <a:latin typeface="Barlow Black"/>
                <a:ea typeface="Barlow Black"/>
                <a:cs typeface="Barlow Black"/>
                <a:sym typeface="Barlow Black"/>
              </a:defRPr>
            </a:lvl7pPr>
            <a:lvl8pPr lvl="7" rtl="0">
              <a:spcBef>
                <a:spcPts val="0"/>
              </a:spcBef>
              <a:spcAft>
                <a:spcPts val="0"/>
              </a:spcAft>
              <a:buSzPts val="3500"/>
              <a:buFont typeface="Barlow Black"/>
              <a:buNone/>
              <a:defRPr>
                <a:latin typeface="Barlow Black"/>
                <a:ea typeface="Barlow Black"/>
                <a:cs typeface="Barlow Black"/>
                <a:sym typeface="Barlow Black"/>
              </a:defRPr>
            </a:lvl8pPr>
            <a:lvl9pPr lvl="8" rtl="0">
              <a:spcBef>
                <a:spcPts val="0"/>
              </a:spcBef>
              <a:spcAft>
                <a:spcPts val="0"/>
              </a:spcAft>
              <a:buSzPts val="3500"/>
              <a:buFont typeface="Barlow Black"/>
              <a:buNone/>
              <a:defRPr>
                <a:latin typeface="Barlow Black"/>
                <a:ea typeface="Barlow Black"/>
                <a:cs typeface="Barlow Black"/>
                <a:sym typeface="Barlow Black"/>
              </a:defRPr>
            </a:lvl9pPr>
          </a:lstStyle>
          <a:p>
            <a:r>
              <a:t>xx%</a:t>
            </a:r>
          </a:p>
        </p:txBody>
      </p:sp>
      <p:sp>
        <p:nvSpPr>
          <p:cNvPr id="84" name="Google Shape;84;p13"/>
          <p:cNvSpPr txBox="1"/>
          <p:nvPr>
            <p:ph idx="6" type="subTitle"/>
          </p:nvPr>
        </p:nvSpPr>
        <p:spPr>
          <a:xfrm>
            <a:off x="4787275" y="2208050"/>
            <a:ext cx="2352300" cy="45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5" name="Google Shape;85;p13"/>
          <p:cNvSpPr txBox="1"/>
          <p:nvPr>
            <p:ph hasCustomPrompt="1" idx="7" type="title"/>
          </p:nvPr>
        </p:nvSpPr>
        <p:spPr>
          <a:xfrm>
            <a:off x="4787275" y="2937450"/>
            <a:ext cx="735900" cy="478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Clr>
                <a:schemeClr val="dk2"/>
              </a:buClr>
              <a:buSzPts val="3500"/>
              <a:buFont typeface="Barlow Black"/>
              <a:buNone/>
              <a:defRPr>
                <a:solidFill>
                  <a:schemeClr val="dk2"/>
                </a:solidFill>
                <a:latin typeface="Barlow Black"/>
                <a:ea typeface="Barlow Black"/>
                <a:cs typeface="Barlow Black"/>
                <a:sym typeface="Barlow Black"/>
              </a:defRPr>
            </a:lvl2pPr>
            <a:lvl3pPr lvl="2" rtl="0">
              <a:spcBef>
                <a:spcPts val="0"/>
              </a:spcBef>
              <a:spcAft>
                <a:spcPts val="0"/>
              </a:spcAft>
              <a:buClr>
                <a:schemeClr val="dk2"/>
              </a:buClr>
              <a:buSzPts val="3500"/>
              <a:buFont typeface="Barlow Black"/>
              <a:buNone/>
              <a:defRPr>
                <a:solidFill>
                  <a:schemeClr val="dk2"/>
                </a:solidFill>
                <a:latin typeface="Barlow Black"/>
                <a:ea typeface="Barlow Black"/>
                <a:cs typeface="Barlow Black"/>
                <a:sym typeface="Barlow Black"/>
              </a:defRPr>
            </a:lvl3pPr>
            <a:lvl4pPr lvl="3" rtl="0">
              <a:spcBef>
                <a:spcPts val="0"/>
              </a:spcBef>
              <a:spcAft>
                <a:spcPts val="0"/>
              </a:spcAft>
              <a:buClr>
                <a:schemeClr val="dk2"/>
              </a:buClr>
              <a:buSzPts val="3500"/>
              <a:buFont typeface="Barlow Black"/>
              <a:buNone/>
              <a:defRPr>
                <a:solidFill>
                  <a:schemeClr val="dk2"/>
                </a:solidFill>
                <a:latin typeface="Barlow Black"/>
                <a:ea typeface="Barlow Black"/>
                <a:cs typeface="Barlow Black"/>
                <a:sym typeface="Barlow Black"/>
              </a:defRPr>
            </a:lvl4pPr>
            <a:lvl5pPr lvl="4" rtl="0">
              <a:spcBef>
                <a:spcPts val="0"/>
              </a:spcBef>
              <a:spcAft>
                <a:spcPts val="0"/>
              </a:spcAft>
              <a:buClr>
                <a:schemeClr val="dk2"/>
              </a:buClr>
              <a:buSzPts val="3500"/>
              <a:buFont typeface="Barlow Black"/>
              <a:buNone/>
              <a:defRPr>
                <a:solidFill>
                  <a:schemeClr val="dk2"/>
                </a:solidFill>
                <a:latin typeface="Barlow Black"/>
                <a:ea typeface="Barlow Black"/>
                <a:cs typeface="Barlow Black"/>
                <a:sym typeface="Barlow Black"/>
              </a:defRPr>
            </a:lvl5pPr>
            <a:lvl6pPr lvl="5" rtl="0">
              <a:spcBef>
                <a:spcPts val="0"/>
              </a:spcBef>
              <a:spcAft>
                <a:spcPts val="0"/>
              </a:spcAft>
              <a:buClr>
                <a:schemeClr val="dk2"/>
              </a:buClr>
              <a:buSzPts val="3500"/>
              <a:buFont typeface="Barlow Black"/>
              <a:buNone/>
              <a:defRPr>
                <a:solidFill>
                  <a:schemeClr val="dk2"/>
                </a:solidFill>
                <a:latin typeface="Barlow Black"/>
                <a:ea typeface="Barlow Black"/>
                <a:cs typeface="Barlow Black"/>
                <a:sym typeface="Barlow Black"/>
              </a:defRPr>
            </a:lvl6pPr>
            <a:lvl7pPr lvl="6" rtl="0">
              <a:spcBef>
                <a:spcPts val="0"/>
              </a:spcBef>
              <a:spcAft>
                <a:spcPts val="0"/>
              </a:spcAft>
              <a:buClr>
                <a:schemeClr val="dk2"/>
              </a:buClr>
              <a:buSzPts val="3500"/>
              <a:buFont typeface="Barlow Black"/>
              <a:buNone/>
              <a:defRPr>
                <a:solidFill>
                  <a:schemeClr val="dk2"/>
                </a:solidFill>
                <a:latin typeface="Barlow Black"/>
                <a:ea typeface="Barlow Black"/>
                <a:cs typeface="Barlow Black"/>
                <a:sym typeface="Barlow Black"/>
              </a:defRPr>
            </a:lvl7pPr>
            <a:lvl8pPr lvl="7" rtl="0">
              <a:spcBef>
                <a:spcPts val="0"/>
              </a:spcBef>
              <a:spcAft>
                <a:spcPts val="0"/>
              </a:spcAft>
              <a:buClr>
                <a:schemeClr val="dk2"/>
              </a:buClr>
              <a:buSzPts val="3500"/>
              <a:buFont typeface="Barlow Black"/>
              <a:buNone/>
              <a:defRPr>
                <a:solidFill>
                  <a:schemeClr val="dk2"/>
                </a:solidFill>
                <a:latin typeface="Barlow Black"/>
                <a:ea typeface="Barlow Black"/>
                <a:cs typeface="Barlow Black"/>
                <a:sym typeface="Barlow Black"/>
              </a:defRPr>
            </a:lvl8pPr>
            <a:lvl9pPr lvl="8" rtl="0">
              <a:spcBef>
                <a:spcPts val="0"/>
              </a:spcBef>
              <a:spcAft>
                <a:spcPts val="0"/>
              </a:spcAft>
              <a:buClr>
                <a:schemeClr val="dk2"/>
              </a:buClr>
              <a:buSzPts val="3500"/>
              <a:buFont typeface="Barlow Black"/>
              <a:buNone/>
              <a:defRPr>
                <a:solidFill>
                  <a:schemeClr val="dk2"/>
                </a:solidFill>
                <a:latin typeface="Barlow Black"/>
                <a:ea typeface="Barlow Black"/>
                <a:cs typeface="Barlow Black"/>
                <a:sym typeface="Barlow Black"/>
              </a:defRPr>
            </a:lvl9pPr>
          </a:lstStyle>
          <a:p>
            <a:r>
              <a:t>xx%</a:t>
            </a:r>
          </a:p>
        </p:txBody>
      </p:sp>
      <p:sp>
        <p:nvSpPr>
          <p:cNvPr id="86" name="Google Shape;86;p13"/>
          <p:cNvSpPr txBox="1"/>
          <p:nvPr>
            <p:ph idx="8" type="subTitle"/>
          </p:nvPr>
        </p:nvSpPr>
        <p:spPr>
          <a:xfrm>
            <a:off x="4787275" y="3771567"/>
            <a:ext cx="2352300" cy="452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7" name="Google Shape;87;p13"/>
          <p:cNvSpPr txBox="1"/>
          <p:nvPr>
            <p:ph idx="9" type="subTitle"/>
          </p:nvPr>
        </p:nvSpPr>
        <p:spPr>
          <a:xfrm>
            <a:off x="713225" y="3415630"/>
            <a:ext cx="3643500" cy="47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88" name="Google Shape;88;p13"/>
          <p:cNvSpPr txBox="1"/>
          <p:nvPr>
            <p:ph idx="13" type="subTitle"/>
          </p:nvPr>
        </p:nvSpPr>
        <p:spPr>
          <a:xfrm>
            <a:off x="713225" y="1854275"/>
            <a:ext cx="3643500" cy="47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89" name="Google Shape;89;p13"/>
          <p:cNvSpPr txBox="1"/>
          <p:nvPr>
            <p:ph idx="14" type="subTitle"/>
          </p:nvPr>
        </p:nvSpPr>
        <p:spPr>
          <a:xfrm>
            <a:off x="4787275" y="1854275"/>
            <a:ext cx="3643500" cy="47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90" name="Google Shape;90;p13"/>
          <p:cNvSpPr txBox="1"/>
          <p:nvPr>
            <p:ph idx="15" type="subTitle"/>
          </p:nvPr>
        </p:nvSpPr>
        <p:spPr>
          <a:xfrm>
            <a:off x="4787275" y="3415625"/>
            <a:ext cx="3643500" cy="47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grpSp>
        <p:nvGrpSpPr>
          <p:cNvPr id="91" name="Google Shape;91;p13"/>
          <p:cNvGrpSpPr/>
          <p:nvPr/>
        </p:nvGrpSpPr>
        <p:grpSpPr>
          <a:xfrm>
            <a:off x="-1531350" y="4403700"/>
            <a:ext cx="11411750" cy="1870236"/>
            <a:chOff x="-1531350" y="4403700"/>
            <a:chExt cx="11411750" cy="1870236"/>
          </a:xfrm>
        </p:grpSpPr>
        <p:sp>
          <p:nvSpPr>
            <p:cNvPr id="92" name="Google Shape;92;p13"/>
            <p:cNvSpPr/>
            <p:nvPr/>
          </p:nvSpPr>
          <p:spPr>
            <a:xfrm>
              <a:off x="-1181033" y="4712000"/>
              <a:ext cx="5490758" cy="805718"/>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3"/>
            <p:cNvGrpSpPr/>
            <p:nvPr/>
          </p:nvGrpSpPr>
          <p:grpSpPr>
            <a:xfrm>
              <a:off x="-1531350" y="4403700"/>
              <a:ext cx="11411750" cy="1870236"/>
              <a:chOff x="-1531350" y="4403700"/>
              <a:chExt cx="11411750" cy="1870236"/>
            </a:xfrm>
          </p:grpSpPr>
          <p:sp>
            <p:nvSpPr>
              <p:cNvPr id="94" name="Google Shape;94;p13"/>
              <p:cNvSpPr/>
              <p:nvPr/>
            </p:nvSpPr>
            <p:spPr>
              <a:xfrm flipH="1">
                <a:off x="4507928" y="4403700"/>
                <a:ext cx="5372472" cy="1782082"/>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1531350" y="4543840"/>
                <a:ext cx="6353268" cy="1730097"/>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 name="Google Shape;96;p13"/>
          <p:cNvSpPr/>
          <p:nvPr/>
        </p:nvSpPr>
        <p:spPr>
          <a:xfrm flipH="1" rot="10800000">
            <a:off x="7379222" y="-12990"/>
            <a:ext cx="1810200" cy="1189525"/>
          </a:xfrm>
          <a:custGeom>
            <a:rect b="b" l="l" r="r" t="t"/>
            <a:pathLst>
              <a:path extrusionOk="0" h="47581" w="72408">
                <a:moveTo>
                  <a:pt x="44553" y="1"/>
                </a:moveTo>
                <a:cubicBezTo>
                  <a:pt x="42571" y="1"/>
                  <a:pt x="40596" y="438"/>
                  <a:pt x="38819" y="1361"/>
                </a:cubicBezTo>
                <a:cubicBezTo>
                  <a:pt x="33375" y="4171"/>
                  <a:pt x="30529" y="11216"/>
                  <a:pt x="32486" y="17016"/>
                </a:cubicBezTo>
                <a:cubicBezTo>
                  <a:pt x="30432" y="16802"/>
                  <a:pt x="28366" y="16575"/>
                  <a:pt x="26318" y="16575"/>
                </a:cubicBezTo>
                <a:cubicBezTo>
                  <a:pt x="24959" y="16575"/>
                  <a:pt x="23608" y="16675"/>
                  <a:pt x="22274" y="16945"/>
                </a:cubicBezTo>
                <a:cubicBezTo>
                  <a:pt x="18929" y="17585"/>
                  <a:pt x="15585" y="19507"/>
                  <a:pt x="14090" y="22602"/>
                </a:cubicBezTo>
                <a:cubicBezTo>
                  <a:pt x="12062" y="26801"/>
                  <a:pt x="14019" y="36408"/>
                  <a:pt x="14019" y="36408"/>
                </a:cubicBezTo>
                <a:cubicBezTo>
                  <a:pt x="12986" y="36205"/>
                  <a:pt x="11918" y="36095"/>
                  <a:pt x="10854" y="36095"/>
                </a:cubicBezTo>
                <a:cubicBezTo>
                  <a:pt x="8179" y="36095"/>
                  <a:pt x="5523" y="36791"/>
                  <a:pt x="3487" y="38471"/>
                </a:cubicBezTo>
                <a:cubicBezTo>
                  <a:pt x="641" y="40820"/>
                  <a:pt x="0" y="45196"/>
                  <a:pt x="925" y="47509"/>
                </a:cubicBezTo>
                <a:lnTo>
                  <a:pt x="71625" y="47580"/>
                </a:lnTo>
                <a:lnTo>
                  <a:pt x="71980" y="9188"/>
                </a:lnTo>
                <a:cubicBezTo>
                  <a:pt x="71980" y="9188"/>
                  <a:pt x="72407" y="4065"/>
                  <a:pt x="70130" y="2037"/>
                </a:cubicBezTo>
                <a:cubicBezTo>
                  <a:pt x="68656" y="724"/>
                  <a:pt x="66705" y="82"/>
                  <a:pt x="64740" y="82"/>
                </a:cubicBezTo>
                <a:cubicBezTo>
                  <a:pt x="63669" y="82"/>
                  <a:pt x="62595" y="272"/>
                  <a:pt x="61591" y="649"/>
                </a:cubicBezTo>
                <a:cubicBezTo>
                  <a:pt x="59136" y="1574"/>
                  <a:pt x="57143" y="3424"/>
                  <a:pt x="55293" y="5239"/>
                </a:cubicBezTo>
                <a:cubicBezTo>
                  <a:pt x="52841" y="1897"/>
                  <a:pt x="48682" y="1"/>
                  <a:pt x="44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97" name="Shape 97"/>
        <p:cNvGrpSpPr/>
        <p:nvPr/>
      </p:nvGrpSpPr>
      <p:grpSpPr>
        <a:xfrm>
          <a:off x="0" y="0"/>
          <a:ext cx="0" cy="0"/>
          <a:chOff x="0" y="0"/>
          <a:chExt cx="0" cy="0"/>
        </a:xfrm>
      </p:grpSpPr>
      <p:sp>
        <p:nvSpPr>
          <p:cNvPr id="98" name="Google Shape;98;p14"/>
          <p:cNvSpPr txBox="1"/>
          <p:nvPr>
            <p:ph idx="1" type="subTitle"/>
          </p:nvPr>
        </p:nvSpPr>
        <p:spPr>
          <a:xfrm>
            <a:off x="906725" y="539500"/>
            <a:ext cx="7290600" cy="22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700"/>
              <a:buNone/>
              <a:defRPr sz="3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9" name="Google Shape;99;p14"/>
          <p:cNvSpPr txBox="1"/>
          <p:nvPr>
            <p:ph type="title"/>
          </p:nvPr>
        </p:nvSpPr>
        <p:spPr>
          <a:xfrm>
            <a:off x="906725" y="2760700"/>
            <a:ext cx="5707200" cy="522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0" name="Google Shape;100;p14"/>
          <p:cNvGrpSpPr/>
          <p:nvPr/>
        </p:nvGrpSpPr>
        <p:grpSpPr>
          <a:xfrm>
            <a:off x="-698447" y="4770378"/>
            <a:ext cx="10540893" cy="442456"/>
            <a:chOff x="-1396900" y="4770378"/>
            <a:chExt cx="10540893" cy="442456"/>
          </a:xfrm>
        </p:grpSpPr>
        <p:sp>
          <p:nvSpPr>
            <p:cNvPr id="101" name="Google Shape;101;p14"/>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03" name="Shape 103"/>
        <p:cNvGrpSpPr/>
        <p:nvPr/>
      </p:nvGrpSpPr>
      <p:grpSpPr>
        <a:xfrm>
          <a:off x="0" y="0"/>
          <a:ext cx="0" cy="0"/>
          <a:chOff x="0" y="0"/>
          <a:chExt cx="0" cy="0"/>
        </a:xfrm>
      </p:grpSpPr>
      <p:sp>
        <p:nvSpPr>
          <p:cNvPr id="104" name="Google Shape;104;p1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105" name="Google Shape;105;p15"/>
          <p:cNvGrpSpPr/>
          <p:nvPr/>
        </p:nvGrpSpPr>
        <p:grpSpPr>
          <a:xfrm>
            <a:off x="-698447" y="3911271"/>
            <a:ext cx="10540893" cy="1301563"/>
            <a:chOff x="-698447" y="3911271"/>
            <a:chExt cx="10540893" cy="1301563"/>
          </a:xfrm>
        </p:grpSpPr>
        <p:grpSp>
          <p:nvGrpSpPr>
            <p:cNvPr id="106" name="Google Shape;106;p15"/>
            <p:cNvGrpSpPr/>
            <p:nvPr/>
          </p:nvGrpSpPr>
          <p:grpSpPr>
            <a:xfrm>
              <a:off x="-698447" y="4770378"/>
              <a:ext cx="10540893" cy="442456"/>
              <a:chOff x="-1396900" y="4770378"/>
              <a:chExt cx="10540893" cy="442456"/>
            </a:xfrm>
          </p:grpSpPr>
          <p:sp>
            <p:nvSpPr>
              <p:cNvPr id="107" name="Google Shape;107;p15"/>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5"/>
            <p:cNvGrpSpPr/>
            <p:nvPr/>
          </p:nvGrpSpPr>
          <p:grpSpPr>
            <a:xfrm>
              <a:off x="2730595" y="3911271"/>
              <a:ext cx="6414504" cy="1298166"/>
              <a:chOff x="2730595" y="3911271"/>
              <a:chExt cx="6414504" cy="1298166"/>
            </a:xfrm>
          </p:grpSpPr>
          <p:grpSp>
            <p:nvGrpSpPr>
              <p:cNvPr id="110" name="Google Shape;110;p15"/>
              <p:cNvGrpSpPr/>
              <p:nvPr/>
            </p:nvGrpSpPr>
            <p:grpSpPr>
              <a:xfrm>
                <a:off x="3001838" y="4114023"/>
                <a:ext cx="974931" cy="1095414"/>
                <a:chOff x="-1175666" y="2980025"/>
                <a:chExt cx="671625" cy="754625"/>
              </a:xfrm>
            </p:grpSpPr>
            <p:sp>
              <p:nvSpPr>
                <p:cNvPr id="111" name="Google Shape;111;p15"/>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5"/>
              <p:cNvGrpSpPr/>
              <p:nvPr/>
            </p:nvGrpSpPr>
            <p:grpSpPr>
              <a:xfrm>
                <a:off x="6334225" y="3911271"/>
                <a:ext cx="2810874" cy="1265190"/>
                <a:chOff x="6334225" y="3878300"/>
                <a:chExt cx="2810874" cy="1265190"/>
              </a:xfrm>
            </p:grpSpPr>
            <p:sp>
              <p:nvSpPr>
                <p:cNvPr id="116" name="Google Shape;116;p15"/>
                <p:cNvSpPr/>
                <p:nvPr/>
              </p:nvSpPr>
              <p:spPr>
                <a:xfrm>
                  <a:off x="6619456" y="387830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8489900" y="394888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230369" y="425767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8816532"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88743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6947039" y="456736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7558902" y="456736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6334225" y="456736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8216884" y="456736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5"/>
              <p:cNvGrpSpPr/>
              <p:nvPr/>
            </p:nvGrpSpPr>
            <p:grpSpPr>
              <a:xfrm flipH="1">
                <a:off x="5803396" y="4503623"/>
                <a:ext cx="608751" cy="672903"/>
                <a:chOff x="-922784" y="3283487"/>
                <a:chExt cx="408147" cy="451159"/>
              </a:xfrm>
            </p:grpSpPr>
            <p:sp>
              <p:nvSpPr>
                <p:cNvPr id="126" name="Google Shape;126;p15"/>
                <p:cNvSpPr/>
                <p:nvPr/>
              </p:nvSpPr>
              <p:spPr>
                <a:xfrm>
                  <a:off x="-922784" y="3283487"/>
                  <a:ext cx="408147" cy="37334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805162" y="3434784"/>
                  <a:ext cx="72742" cy="299861"/>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752213" y="3466682"/>
                  <a:ext cx="95083" cy="11294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15"/>
              <p:cNvGrpSpPr/>
              <p:nvPr/>
            </p:nvGrpSpPr>
            <p:grpSpPr>
              <a:xfrm>
                <a:off x="2730595" y="4525398"/>
                <a:ext cx="608761" cy="683992"/>
                <a:chOff x="-1175666" y="2980025"/>
                <a:chExt cx="671625" cy="754625"/>
              </a:xfrm>
            </p:grpSpPr>
            <p:sp>
              <p:nvSpPr>
                <p:cNvPr id="130" name="Google Shape;130;p15"/>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134" name="Shape 134"/>
        <p:cNvGrpSpPr/>
        <p:nvPr/>
      </p:nvGrpSpPr>
      <p:grpSpPr>
        <a:xfrm>
          <a:off x="0" y="0"/>
          <a:ext cx="0" cy="0"/>
          <a:chOff x="0" y="0"/>
          <a:chExt cx="0" cy="0"/>
        </a:xfrm>
      </p:grpSpPr>
      <p:sp>
        <p:nvSpPr>
          <p:cNvPr id="135" name="Google Shape;135;p16"/>
          <p:cNvSpPr txBox="1"/>
          <p:nvPr>
            <p:ph type="title"/>
          </p:nvPr>
        </p:nvSpPr>
        <p:spPr>
          <a:xfrm>
            <a:off x="713225" y="445025"/>
            <a:ext cx="4663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136" name="Google Shape;136;p16"/>
          <p:cNvGrpSpPr/>
          <p:nvPr/>
        </p:nvGrpSpPr>
        <p:grpSpPr>
          <a:xfrm>
            <a:off x="-698447" y="4770378"/>
            <a:ext cx="10540893" cy="442456"/>
            <a:chOff x="-1396900" y="4770378"/>
            <a:chExt cx="10540893" cy="442456"/>
          </a:xfrm>
        </p:grpSpPr>
        <p:sp>
          <p:nvSpPr>
            <p:cNvPr id="137" name="Google Shape;137;p16"/>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6"/>
          <p:cNvGrpSpPr/>
          <p:nvPr/>
        </p:nvGrpSpPr>
        <p:grpSpPr>
          <a:xfrm flipH="1">
            <a:off x="8126396" y="4499065"/>
            <a:ext cx="608751" cy="672903"/>
            <a:chOff x="-922784" y="3283487"/>
            <a:chExt cx="408147" cy="451159"/>
          </a:xfrm>
        </p:grpSpPr>
        <p:sp>
          <p:nvSpPr>
            <p:cNvPr id="140" name="Google Shape;140;p16"/>
            <p:cNvSpPr/>
            <p:nvPr/>
          </p:nvSpPr>
          <p:spPr>
            <a:xfrm>
              <a:off x="-922784" y="3283487"/>
              <a:ext cx="408147" cy="37334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805162" y="3434784"/>
              <a:ext cx="72742" cy="299861"/>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752213" y="3466682"/>
              <a:ext cx="95083" cy="11294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6"/>
          <p:cNvGrpSpPr/>
          <p:nvPr/>
        </p:nvGrpSpPr>
        <p:grpSpPr>
          <a:xfrm>
            <a:off x="2730595" y="4503658"/>
            <a:ext cx="608761" cy="683992"/>
            <a:chOff x="-1175666" y="2980025"/>
            <a:chExt cx="671625" cy="754625"/>
          </a:xfrm>
        </p:grpSpPr>
        <p:sp>
          <p:nvSpPr>
            <p:cNvPr id="144" name="Google Shape;144;p16"/>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2">
    <p:spTree>
      <p:nvGrpSpPr>
        <p:cNvPr id="148" name="Shape 148"/>
        <p:cNvGrpSpPr/>
        <p:nvPr/>
      </p:nvGrpSpPr>
      <p:grpSpPr>
        <a:xfrm>
          <a:off x="0" y="0"/>
          <a:ext cx="0" cy="0"/>
          <a:chOff x="0" y="0"/>
          <a:chExt cx="0" cy="0"/>
        </a:xfrm>
      </p:grpSpPr>
      <p:grpSp>
        <p:nvGrpSpPr>
          <p:cNvPr id="149" name="Google Shape;149;p17"/>
          <p:cNvGrpSpPr/>
          <p:nvPr/>
        </p:nvGrpSpPr>
        <p:grpSpPr>
          <a:xfrm>
            <a:off x="-164284" y="4319759"/>
            <a:ext cx="4715145" cy="1286241"/>
            <a:chOff x="-2608550" y="3730540"/>
            <a:chExt cx="7483169" cy="2185626"/>
          </a:xfrm>
        </p:grpSpPr>
        <p:sp>
          <p:nvSpPr>
            <p:cNvPr id="150" name="Google Shape;150;p17"/>
            <p:cNvSpPr/>
            <p:nvPr/>
          </p:nvSpPr>
          <p:spPr>
            <a:xfrm flipH="1">
              <a:off x="-2259584" y="3730540"/>
              <a:ext cx="6327852" cy="2098961"/>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flipH="1">
              <a:off x="-2608550" y="3878450"/>
              <a:ext cx="7483169" cy="2037715"/>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1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153" name="Google Shape;153;p17"/>
          <p:cNvGrpSpPr/>
          <p:nvPr/>
        </p:nvGrpSpPr>
        <p:grpSpPr>
          <a:xfrm flipH="1">
            <a:off x="-698447" y="3911271"/>
            <a:ext cx="10540893" cy="1301563"/>
            <a:chOff x="-698447" y="3911271"/>
            <a:chExt cx="10540893" cy="1301563"/>
          </a:xfrm>
        </p:grpSpPr>
        <p:grpSp>
          <p:nvGrpSpPr>
            <p:cNvPr id="154" name="Google Shape;154;p17"/>
            <p:cNvGrpSpPr/>
            <p:nvPr/>
          </p:nvGrpSpPr>
          <p:grpSpPr>
            <a:xfrm>
              <a:off x="-698447" y="4770378"/>
              <a:ext cx="10540893" cy="442456"/>
              <a:chOff x="-1396900" y="4770378"/>
              <a:chExt cx="10540893" cy="442456"/>
            </a:xfrm>
          </p:grpSpPr>
          <p:sp>
            <p:nvSpPr>
              <p:cNvPr id="155" name="Google Shape;155;p17"/>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17"/>
            <p:cNvGrpSpPr/>
            <p:nvPr/>
          </p:nvGrpSpPr>
          <p:grpSpPr>
            <a:xfrm>
              <a:off x="2730595" y="3911271"/>
              <a:ext cx="6414504" cy="1298166"/>
              <a:chOff x="2730595" y="3911271"/>
              <a:chExt cx="6414504" cy="1298166"/>
            </a:xfrm>
          </p:grpSpPr>
          <p:grpSp>
            <p:nvGrpSpPr>
              <p:cNvPr id="158" name="Google Shape;158;p17"/>
              <p:cNvGrpSpPr/>
              <p:nvPr/>
            </p:nvGrpSpPr>
            <p:grpSpPr>
              <a:xfrm>
                <a:off x="3001838" y="4114023"/>
                <a:ext cx="974931" cy="1095414"/>
                <a:chOff x="-1175666" y="2980025"/>
                <a:chExt cx="671625" cy="754625"/>
              </a:xfrm>
            </p:grpSpPr>
            <p:sp>
              <p:nvSpPr>
                <p:cNvPr id="159" name="Google Shape;159;p17"/>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7"/>
              <p:cNvGrpSpPr/>
              <p:nvPr/>
            </p:nvGrpSpPr>
            <p:grpSpPr>
              <a:xfrm>
                <a:off x="6334225" y="3911271"/>
                <a:ext cx="2810874" cy="1265190"/>
                <a:chOff x="6334225" y="3878300"/>
                <a:chExt cx="2810874" cy="1265190"/>
              </a:xfrm>
            </p:grpSpPr>
            <p:sp>
              <p:nvSpPr>
                <p:cNvPr id="164" name="Google Shape;164;p17"/>
                <p:cNvSpPr/>
                <p:nvPr/>
              </p:nvSpPr>
              <p:spPr>
                <a:xfrm>
                  <a:off x="6619456" y="387830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8489900" y="394888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7230369" y="425767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8816532"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788743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6947039" y="456736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7558902" y="456736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6334225" y="456736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8216884" y="456736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7"/>
              <p:cNvGrpSpPr/>
              <p:nvPr/>
            </p:nvGrpSpPr>
            <p:grpSpPr>
              <a:xfrm flipH="1">
                <a:off x="5803396" y="4503623"/>
                <a:ext cx="608751" cy="672903"/>
                <a:chOff x="-922784" y="3283487"/>
                <a:chExt cx="408147" cy="451159"/>
              </a:xfrm>
            </p:grpSpPr>
            <p:sp>
              <p:nvSpPr>
                <p:cNvPr id="174" name="Google Shape;174;p17"/>
                <p:cNvSpPr/>
                <p:nvPr/>
              </p:nvSpPr>
              <p:spPr>
                <a:xfrm>
                  <a:off x="-922784" y="3283487"/>
                  <a:ext cx="408147" cy="37334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805162" y="3434784"/>
                  <a:ext cx="72742" cy="299861"/>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752213" y="3466682"/>
                  <a:ext cx="95083" cy="11294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7"/>
              <p:cNvGrpSpPr/>
              <p:nvPr/>
            </p:nvGrpSpPr>
            <p:grpSpPr>
              <a:xfrm>
                <a:off x="2730595" y="4525398"/>
                <a:ext cx="608761" cy="683992"/>
                <a:chOff x="-1175666" y="2980025"/>
                <a:chExt cx="671625" cy="754625"/>
              </a:xfrm>
            </p:grpSpPr>
            <p:sp>
              <p:nvSpPr>
                <p:cNvPr id="178" name="Google Shape;178;p17"/>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2_1">
    <p:spTree>
      <p:nvGrpSpPr>
        <p:cNvPr id="182" name="Shape 182"/>
        <p:cNvGrpSpPr/>
        <p:nvPr/>
      </p:nvGrpSpPr>
      <p:grpSpPr>
        <a:xfrm>
          <a:off x="0" y="0"/>
          <a:ext cx="0" cy="0"/>
          <a:chOff x="0" y="0"/>
          <a:chExt cx="0" cy="0"/>
        </a:xfrm>
      </p:grpSpPr>
      <p:sp>
        <p:nvSpPr>
          <p:cNvPr id="183" name="Google Shape;183;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184" name="Google Shape;184;p18"/>
          <p:cNvGrpSpPr/>
          <p:nvPr/>
        </p:nvGrpSpPr>
        <p:grpSpPr>
          <a:xfrm>
            <a:off x="-1988550" y="4098900"/>
            <a:ext cx="11830996" cy="1870236"/>
            <a:chOff x="-1988550" y="4098900"/>
            <a:chExt cx="11830996" cy="1870236"/>
          </a:xfrm>
        </p:grpSpPr>
        <p:grpSp>
          <p:nvGrpSpPr>
            <p:cNvPr id="185" name="Google Shape;185;p18"/>
            <p:cNvGrpSpPr/>
            <p:nvPr/>
          </p:nvGrpSpPr>
          <p:grpSpPr>
            <a:xfrm>
              <a:off x="-1988550" y="4098900"/>
              <a:ext cx="11411750" cy="1870236"/>
              <a:chOff x="-1531350" y="4403700"/>
              <a:chExt cx="11411750" cy="1870236"/>
            </a:xfrm>
          </p:grpSpPr>
          <p:sp>
            <p:nvSpPr>
              <p:cNvPr id="186" name="Google Shape;186;p18"/>
              <p:cNvSpPr/>
              <p:nvPr/>
            </p:nvSpPr>
            <p:spPr>
              <a:xfrm>
                <a:off x="-1181033" y="4712000"/>
                <a:ext cx="5490758" cy="805718"/>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8"/>
              <p:cNvGrpSpPr/>
              <p:nvPr/>
            </p:nvGrpSpPr>
            <p:grpSpPr>
              <a:xfrm>
                <a:off x="-1531350" y="4403700"/>
                <a:ext cx="11411750" cy="1870236"/>
                <a:chOff x="-1531350" y="4403700"/>
                <a:chExt cx="11411750" cy="1870236"/>
              </a:xfrm>
            </p:grpSpPr>
            <p:sp>
              <p:nvSpPr>
                <p:cNvPr id="188" name="Google Shape;188;p18"/>
                <p:cNvSpPr/>
                <p:nvPr/>
              </p:nvSpPr>
              <p:spPr>
                <a:xfrm flipH="1">
                  <a:off x="4507928" y="4403700"/>
                  <a:ext cx="5372472" cy="1782082"/>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1531350" y="4543840"/>
                  <a:ext cx="6353268" cy="1730097"/>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0" name="Google Shape;190;p18"/>
            <p:cNvGrpSpPr/>
            <p:nvPr/>
          </p:nvGrpSpPr>
          <p:grpSpPr>
            <a:xfrm>
              <a:off x="-698447" y="4770378"/>
              <a:ext cx="10540893" cy="442456"/>
              <a:chOff x="-1396900" y="4770378"/>
              <a:chExt cx="10540893" cy="442456"/>
            </a:xfrm>
          </p:grpSpPr>
          <p:sp>
            <p:nvSpPr>
              <p:cNvPr id="191" name="Google Shape;191;p18"/>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18"/>
            <p:cNvGrpSpPr/>
            <p:nvPr/>
          </p:nvGrpSpPr>
          <p:grpSpPr>
            <a:xfrm>
              <a:off x="295012" y="4247766"/>
              <a:ext cx="836442" cy="939810"/>
              <a:chOff x="-1175666" y="2980025"/>
              <a:chExt cx="671625" cy="754625"/>
            </a:xfrm>
          </p:grpSpPr>
          <p:sp>
            <p:nvSpPr>
              <p:cNvPr id="194" name="Google Shape;194;p18"/>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8"/>
            <p:cNvGrpSpPr/>
            <p:nvPr/>
          </p:nvGrpSpPr>
          <p:grpSpPr>
            <a:xfrm>
              <a:off x="8149269" y="4510979"/>
              <a:ext cx="562956" cy="632527"/>
              <a:chOff x="-1175666" y="2980025"/>
              <a:chExt cx="671625" cy="754625"/>
            </a:xfrm>
          </p:grpSpPr>
          <p:sp>
            <p:nvSpPr>
              <p:cNvPr id="199" name="Google Shape;199;p18"/>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8"/>
            <p:cNvGrpSpPr/>
            <p:nvPr/>
          </p:nvGrpSpPr>
          <p:grpSpPr>
            <a:xfrm flipH="1">
              <a:off x="7634600" y="4287723"/>
              <a:ext cx="750474" cy="843293"/>
              <a:chOff x="-1175666" y="2980025"/>
              <a:chExt cx="671625" cy="754625"/>
            </a:xfrm>
          </p:grpSpPr>
          <p:sp>
            <p:nvSpPr>
              <p:cNvPr id="204" name="Google Shape;204;p18"/>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208" name="Shape 208"/>
        <p:cNvGrpSpPr/>
        <p:nvPr/>
      </p:nvGrpSpPr>
      <p:grpSpPr>
        <a:xfrm>
          <a:off x="0" y="0"/>
          <a:ext cx="0" cy="0"/>
          <a:chOff x="0" y="0"/>
          <a:chExt cx="0" cy="0"/>
        </a:xfrm>
      </p:grpSpPr>
      <p:sp>
        <p:nvSpPr>
          <p:cNvPr id="209" name="Google Shape;209;p19"/>
          <p:cNvSpPr txBox="1"/>
          <p:nvPr>
            <p:ph idx="1" type="subTitle"/>
          </p:nvPr>
        </p:nvSpPr>
        <p:spPr>
          <a:xfrm flipH="1">
            <a:off x="830062" y="3328225"/>
            <a:ext cx="2309100" cy="43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210" name="Google Shape;210;p19"/>
          <p:cNvSpPr txBox="1"/>
          <p:nvPr>
            <p:ph idx="2" type="subTitle"/>
          </p:nvPr>
        </p:nvSpPr>
        <p:spPr>
          <a:xfrm flipH="1">
            <a:off x="830062" y="3599080"/>
            <a:ext cx="2309100" cy="55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19"/>
          <p:cNvSpPr txBox="1"/>
          <p:nvPr>
            <p:ph idx="3" type="subTitle"/>
          </p:nvPr>
        </p:nvSpPr>
        <p:spPr>
          <a:xfrm flipH="1">
            <a:off x="3473168" y="3328225"/>
            <a:ext cx="2309100" cy="43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212" name="Google Shape;212;p19"/>
          <p:cNvSpPr txBox="1"/>
          <p:nvPr>
            <p:ph idx="4" type="subTitle"/>
          </p:nvPr>
        </p:nvSpPr>
        <p:spPr>
          <a:xfrm>
            <a:off x="6116275" y="3328225"/>
            <a:ext cx="2309100" cy="43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213" name="Google Shape;213;p19"/>
          <p:cNvSpPr txBox="1"/>
          <p:nvPr>
            <p:ph idx="5" type="subTitle"/>
          </p:nvPr>
        </p:nvSpPr>
        <p:spPr>
          <a:xfrm flipH="1">
            <a:off x="3473168" y="3599080"/>
            <a:ext cx="2309100" cy="55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19"/>
          <p:cNvSpPr txBox="1"/>
          <p:nvPr>
            <p:ph idx="6" type="subTitle"/>
          </p:nvPr>
        </p:nvSpPr>
        <p:spPr>
          <a:xfrm>
            <a:off x="6116275" y="3599080"/>
            <a:ext cx="2309100" cy="55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19"/>
          <p:cNvSpPr txBox="1"/>
          <p:nvPr>
            <p:ph hasCustomPrompt="1" type="title"/>
          </p:nvPr>
        </p:nvSpPr>
        <p:spPr>
          <a:xfrm>
            <a:off x="830062" y="2002288"/>
            <a:ext cx="1593900" cy="54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Font typeface="Barlow Black"/>
              <a:buNone/>
              <a:defRPr>
                <a:latin typeface="Barlow Black"/>
                <a:ea typeface="Barlow Black"/>
                <a:cs typeface="Barlow Black"/>
                <a:sym typeface="Barlow Black"/>
              </a:defRPr>
            </a:lvl2pPr>
            <a:lvl3pPr lvl="2" rtl="0" algn="ctr">
              <a:spcBef>
                <a:spcPts val="0"/>
              </a:spcBef>
              <a:spcAft>
                <a:spcPts val="0"/>
              </a:spcAft>
              <a:buSzPts val="3500"/>
              <a:buFont typeface="Barlow Black"/>
              <a:buNone/>
              <a:defRPr>
                <a:latin typeface="Barlow Black"/>
                <a:ea typeface="Barlow Black"/>
                <a:cs typeface="Barlow Black"/>
                <a:sym typeface="Barlow Black"/>
              </a:defRPr>
            </a:lvl3pPr>
            <a:lvl4pPr lvl="3" rtl="0" algn="ctr">
              <a:spcBef>
                <a:spcPts val="0"/>
              </a:spcBef>
              <a:spcAft>
                <a:spcPts val="0"/>
              </a:spcAft>
              <a:buSzPts val="3500"/>
              <a:buFont typeface="Barlow Black"/>
              <a:buNone/>
              <a:defRPr>
                <a:latin typeface="Barlow Black"/>
                <a:ea typeface="Barlow Black"/>
                <a:cs typeface="Barlow Black"/>
                <a:sym typeface="Barlow Black"/>
              </a:defRPr>
            </a:lvl4pPr>
            <a:lvl5pPr lvl="4" rtl="0" algn="ctr">
              <a:spcBef>
                <a:spcPts val="0"/>
              </a:spcBef>
              <a:spcAft>
                <a:spcPts val="0"/>
              </a:spcAft>
              <a:buSzPts val="3500"/>
              <a:buFont typeface="Barlow Black"/>
              <a:buNone/>
              <a:defRPr>
                <a:latin typeface="Barlow Black"/>
                <a:ea typeface="Barlow Black"/>
                <a:cs typeface="Barlow Black"/>
                <a:sym typeface="Barlow Black"/>
              </a:defRPr>
            </a:lvl5pPr>
            <a:lvl6pPr lvl="5" rtl="0" algn="ctr">
              <a:spcBef>
                <a:spcPts val="0"/>
              </a:spcBef>
              <a:spcAft>
                <a:spcPts val="0"/>
              </a:spcAft>
              <a:buSzPts val="3500"/>
              <a:buFont typeface="Barlow Black"/>
              <a:buNone/>
              <a:defRPr>
                <a:latin typeface="Barlow Black"/>
                <a:ea typeface="Barlow Black"/>
                <a:cs typeface="Barlow Black"/>
                <a:sym typeface="Barlow Black"/>
              </a:defRPr>
            </a:lvl6pPr>
            <a:lvl7pPr lvl="6" rtl="0" algn="ctr">
              <a:spcBef>
                <a:spcPts val="0"/>
              </a:spcBef>
              <a:spcAft>
                <a:spcPts val="0"/>
              </a:spcAft>
              <a:buSzPts val="3500"/>
              <a:buFont typeface="Barlow Black"/>
              <a:buNone/>
              <a:defRPr>
                <a:latin typeface="Barlow Black"/>
                <a:ea typeface="Barlow Black"/>
                <a:cs typeface="Barlow Black"/>
                <a:sym typeface="Barlow Black"/>
              </a:defRPr>
            </a:lvl7pPr>
            <a:lvl8pPr lvl="7" rtl="0" algn="ctr">
              <a:spcBef>
                <a:spcPts val="0"/>
              </a:spcBef>
              <a:spcAft>
                <a:spcPts val="0"/>
              </a:spcAft>
              <a:buSzPts val="3500"/>
              <a:buFont typeface="Barlow Black"/>
              <a:buNone/>
              <a:defRPr>
                <a:latin typeface="Barlow Black"/>
                <a:ea typeface="Barlow Black"/>
                <a:cs typeface="Barlow Black"/>
                <a:sym typeface="Barlow Black"/>
              </a:defRPr>
            </a:lvl8pPr>
            <a:lvl9pPr lvl="8" rtl="0" algn="ctr">
              <a:spcBef>
                <a:spcPts val="0"/>
              </a:spcBef>
              <a:spcAft>
                <a:spcPts val="0"/>
              </a:spcAft>
              <a:buSzPts val="3500"/>
              <a:buFont typeface="Barlow Black"/>
              <a:buNone/>
              <a:defRPr>
                <a:latin typeface="Barlow Black"/>
                <a:ea typeface="Barlow Black"/>
                <a:cs typeface="Barlow Black"/>
                <a:sym typeface="Barlow Black"/>
              </a:defRPr>
            </a:lvl9pPr>
          </a:lstStyle>
          <a:p>
            <a:r>
              <a:t>xx%</a:t>
            </a:r>
          </a:p>
        </p:txBody>
      </p:sp>
      <p:sp>
        <p:nvSpPr>
          <p:cNvPr id="216" name="Google Shape;216;p19"/>
          <p:cNvSpPr txBox="1"/>
          <p:nvPr>
            <p:ph hasCustomPrompt="1" idx="7" type="title"/>
          </p:nvPr>
        </p:nvSpPr>
        <p:spPr>
          <a:xfrm>
            <a:off x="3473168" y="2002288"/>
            <a:ext cx="1593900" cy="54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Font typeface="Barlow Black"/>
              <a:buNone/>
              <a:defRPr>
                <a:latin typeface="Barlow Black"/>
                <a:ea typeface="Barlow Black"/>
                <a:cs typeface="Barlow Black"/>
                <a:sym typeface="Barlow Black"/>
              </a:defRPr>
            </a:lvl2pPr>
            <a:lvl3pPr lvl="2" rtl="0" algn="ctr">
              <a:spcBef>
                <a:spcPts val="0"/>
              </a:spcBef>
              <a:spcAft>
                <a:spcPts val="0"/>
              </a:spcAft>
              <a:buSzPts val="3500"/>
              <a:buFont typeface="Barlow Black"/>
              <a:buNone/>
              <a:defRPr>
                <a:latin typeface="Barlow Black"/>
                <a:ea typeface="Barlow Black"/>
                <a:cs typeface="Barlow Black"/>
                <a:sym typeface="Barlow Black"/>
              </a:defRPr>
            </a:lvl3pPr>
            <a:lvl4pPr lvl="3" rtl="0" algn="ctr">
              <a:spcBef>
                <a:spcPts val="0"/>
              </a:spcBef>
              <a:spcAft>
                <a:spcPts val="0"/>
              </a:spcAft>
              <a:buSzPts val="3500"/>
              <a:buFont typeface="Barlow Black"/>
              <a:buNone/>
              <a:defRPr>
                <a:latin typeface="Barlow Black"/>
                <a:ea typeface="Barlow Black"/>
                <a:cs typeface="Barlow Black"/>
                <a:sym typeface="Barlow Black"/>
              </a:defRPr>
            </a:lvl4pPr>
            <a:lvl5pPr lvl="4" rtl="0" algn="ctr">
              <a:spcBef>
                <a:spcPts val="0"/>
              </a:spcBef>
              <a:spcAft>
                <a:spcPts val="0"/>
              </a:spcAft>
              <a:buSzPts val="3500"/>
              <a:buFont typeface="Barlow Black"/>
              <a:buNone/>
              <a:defRPr>
                <a:latin typeface="Barlow Black"/>
                <a:ea typeface="Barlow Black"/>
                <a:cs typeface="Barlow Black"/>
                <a:sym typeface="Barlow Black"/>
              </a:defRPr>
            </a:lvl5pPr>
            <a:lvl6pPr lvl="5" rtl="0" algn="ctr">
              <a:spcBef>
                <a:spcPts val="0"/>
              </a:spcBef>
              <a:spcAft>
                <a:spcPts val="0"/>
              </a:spcAft>
              <a:buSzPts val="3500"/>
              <a:buFont typeface="Barlow Black"/>
              <a:buNone/>
              <a:defRPr>
                <a:latin typeface="Barlow Black"/>
                <a:ea typeface="Barlow Black"/>
                <a:cs typeface="Barlow Black"/>
                <a:sym typeface="Barlow Black"/>
              </a:defRPr>
            </a:lvl6pPr>
            <a:lvl7pPr lvl="6" rtl="0" algn="ctr">
              <a:spcBef>
                <a:spcPts val="0"/>
              </a:spcBef>
              <a:spcAft>
                <a:spcPts val="0"/>
              </a:spcAft>
              <a:buSzPts val="3500"/>
              <a:buFont typeface="Barlow Black"/>
              <a:buNone/>
              <a:defRPr>
                <a:latin typeface="Barlow Black"/>
                <a:ea typeface="Barlow Black"/>
                <a:cs typeface="Barlow Black"/>
                <a:sym typeface="Barlow Black"/>
              </a:defRPr>
            </a:lvl7pPr>
            <a:lvl8pPr lvl="7" rtl="0" algn="ctr">
              <a:spcBef>
                <a:spcPts val="0"/>
              </a:spcBef>
              <a:spcAft>
                <a:spcPts val="0"/>
              </a:spcAft>
              <a:buSzPts val="3500"/>
              <a:buFont typeface="Barlow Black"/>
              <a:buNone/>
              <a:defRPr>
                <a:latin typeface="Barlow Black"/>
                <a:ea typeface="Barlow Black"/>
                <a:cs typeface="Barlow Black"/>
                <a:sym typeface="Barlow Black"/>
              </a:defRPr>
            </a:lvl8pPr>
            <a:lvl9pPr lvl="8" rtl="0" algn="ctr">
              <a:spcBef>
                <a:spcPts val="0"/>
              </a:spcBef>
              <a:spcAft>
                <a:spcPts val="0"/>
              </a:spcAft>
              <a:buSzPts val="3500"/>
              <a:buFont typeface="Barlow Black"/>
              <a:buNone/>
              <a:defRPr>
                <a:latin typeface="Barlow Black"/>
                <a:ea typeface="Barlow Black"/>
                <a:cs typeface="Barlow Black"/>
                <a:sym typeface="Barlow Black"/>
              </a:defRPr>
            </a:lvl9pPr>
          </a:lstStyle>
          <a:p>
            <a:r>
              <a:t>xx%</a:t>
            </a:r>
          </a:p>
        </p:txBody>
      </p:sp>
      <p:sp>
        <p:nvSpPr>
          <p:cNvPr id="217" name="Google Shape;217;p19"/>
          <p:cNvSpPr txBox="1"/>
          <p:nvPr>
            <p:ph hasCustomPrompt="1" idx="8" type="title"/>
          </p:nvPr>
        </p:nvSpPr>
        <p:spPr>
          <a:xfrm>
            <a:off x="6116275" y="2002288"/>
            <a:ext cx="1593900" cy="54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Font typeface="Barlow Black"/>
              <a:buNone/>
              <a:defRPr>
                <a:latin typeface="Barlow Black"/>
                <a:ea typeface="Barlow Black"/>
                <a:cs typeface="Barlow Black"/>
                <a:sym typeface="Barlow Black"/>
              </a:defRPr>
            </a:lvl2pPr>
            <a:lvl3pPr lvl="2" rtl="0" algn="ctr">
              <a:spcBef>
                <a:spcPts val="0"/>
              </a:spcBef>
              <a:spcAft>
                <a:spcPts val="0"/>
              </a:spcAft>
              <a:buSzPts val="3500"/>
              <a:buFont typeface="Barlow Black"/>
              <a:buNone/>
              <a:defRPr>
                <a:latin typeface="Barlow Black"/>
                <a:ea typeface="Barlow Black"/>
                <a:cs typeface="Barlow Black"/>
                <a:sym typeface="Barlow Black"/>
              </a:defRPr>
            </a:lvl3pPr>
            <a:lvl4pPr lvl="3" rtl="0" algn="ctr">
              <a:spcBef>
                <a:spcPts val="0"/>
              </a:spcBef>
              <a:spcAft>
                <a:spcPts val="0"/>
              </a:spcAft>
              <a:buSzPts val="3500"/>
              <a:buFont typeface="Barlow Black"/>
              <a:buNone/>
              <a:defRPr>
                <a:latin typeface="Barlow Black"/>
                <a:ea typeface="Barlow Black"/>
                <a:cs typeface="Barlow Black"/>
                <a:sym typeface="Barlow Black"/>
              </a:defRPr>
            </a:lvl4pPr>
            <a:lvl5pPr lvl="4" rtl="0" algn="ctr">
              <a:spcBef>
                <a:spcPts val="0"/>
              </a:spcBef>
              <a:spcAft>
                <a:spcPts val="0"/>
              </a:spcAft>
              <a:buSzPts val="3500"/>
              <a:buFont typeface="Barlow Black"/>
              <a:buNone/>
              <a:defRPr>
                <a:latin typeface="Barlow Black"/>
                <a:ea typeface="Barlow Black"/>
                <a:cs typeface="Barlow Black"/>
                <a:sym typeface="Barlow Black"/>
              </a:defRPr>
            </a:lvl5pPr>
            <a:lvl6pPr lvl="5" rtl="0" algn="ctr">
              <a:spcBef>
                <a:spcPts val="0"/>
              </a:spcBef>
              <a:spcAft>
                <a:spcPts val="0"/>
              </a:spcAft>
              <a:buSzPts val="3500"/>
              <a:buFont typeface="Barlow Black"/>
              <a:buNone/>
              <a:defRPr>
                <a:latin typeface="Barlow Black"/>
                <a:ea typeface="Barlow Black"/>
                <a:cs typeface="Barlow Black"/>
                <a:sym typeface="Barlow Black"/>
              </a:defRPr>
            </a:lvl6pPr>
            <a:lvl7pPr lvl="6" rtl="0" algn="ctr">
              <a:spcBef>
                <a:spcPts val="0"/>
              </a:spcBef>
              <a:spcAft>
                <a:spcPts val="0"/>
              </a:spcAft>
              <a:buSzPts val="3500"/>
              <a:buFont typeface="Barlow Black"/>
              <a:buNone/>
              <a:defRPr>
                <a:latin typeface="Barlow Black"/>
                <a:ea typeface="Barlow Black"/>
                <a:cs typeface="Barlow Black"/>
                <a:sym typeface="Barlow Black"/>
              </a:defRPr>
            </a:lvl7pPr>
            <a:lvl8pPr lvl="7" rtl="0" algn="ctr">
              <a:spcBef>
                <a:spcPts val="0"/>
              </a:spcBef>
              <a:spcAft>
                <a:spcPts val="0"/>
              </a:spcAft>
              <a:buSzPts val="3500"/>
              <a:buFont typeface="Barlow Black"/>
              <a:buNone/>
              <a:defRPr>
                <a:latin typeface="Barlow Black"/>
                <a:ea typeface="Barlow Black"/>
                <a:cs typeface="Barlow Black"/>
                <a:sym typeface="Barlow Black"/>
              </a:defRPr>
            </a:lvl8pPr>
            <a:lvl9pPr lvl="8" rtl="0" algn="ctr">
              <a:spcBef>
                <a:spcPts val="0"/>
              </a:spcBef>
              <a:spcAft>
                <a:spcPts val="0"/>
              </a:spcAft>
              <a:buSzPts val="3500"/>
              <a:buFont typeface="Barlow Black"/>
              <a:buNone/>
              <a:defRPr>
                <a:latin typeface="Barlow Black"/>
                <a:ea typeface="Barlow Black"/>
                <a:cs typeface="Barlow Black"/>
                <a:sym typeface="Barlow Black"/>
              </a:defRPr>
            </a:lvl9pPr>
          </a:lstStyle>
          <a:p>
            <a:r>
              <a:t>xx%</a:t>
            </a:r>
          </a:p>
        </p:txBody>
      </p:sp>
      <p:sp>
        <p:nvSpPr>
          <p:cNvPr id="218" name="Google Shape;218;p19"/>
          <p:cNvSpPr txBox="1"/>
          <p:nvPr>
            <p:ph idx="9"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grpSp>
        <p:nvGrpSpPr>
          <p:cNvPr id="219" name="Google Shape;219;p19"/>
          <p:cNvGrpSpPr/>
          <p:nvPr/>
        </p:nvGrpSpPr>
        <p:grpSpPr>
          <a:xfrm>
            <a:off x="-698447" y="3981857"/>
            <a:ext cx="10540893" cy="1269696"/>
            <a:chOff x="-698447" y="3981857"/>
            <a:chExt cx="10540893" cy="1269696"/>
          </a:xfrm>
        </p:grpSpPr>
        <p:grpSp>
          <p:nvGrpSpPr>
            <p:cNvPr id="220" name="Google Shape;220;p19"/>
            <p:cNvGrpSpPr/>
            <p:nvPr/>
          </p:nvGrpSpPr>
          <p:grpSpPr>
            <a:xfrm>
              <a:off x="-698447" y="4770378"/>
              <a:ext cx="10540893" cy="442456"/>
              <a:chOff x="-1396900" y="4770378"/>
              <a:chExt cx="10540893" cy="442456"/>
            </a:xfrm>
          </p:grpSpPr>
          <p:sp>
            <p:nvSpPr>
              <p:cNvPr id="221" name="Google Shape;221;p19"/>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9"/>
            <p:cNvGrpSpPr/>
            <p:nvPr/>
          </p:nvGrpSpPr>
          <p:grpSpPr>
            <a:xfrm>
              <a:off x="5043348" y="4232054"/>
              <a:ext cx="907365" cy="1019498"/>
              <a:chOff x="-1175666" y="2980025"/>
              <a:chExt cx="671625" cy="754625"/>
            </a:xfrm>
          </p:grpSpPr>
          <p:sp>
            <p:nvSpPr>
              <p:cNvPr id="224" name="Google Shape;224;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9"/>
            <p:cNvGrpSpPr/>
            <p:nvPr/>
          </p:nvGrpSpPr>
          <p:grpSpPr>
            <a:xfrm>
              <a:off x="6627900" y="3981857"/>
              <a:ext cx="2517199" cy="1194604"/>
              <a:chOff x="6627900" y="3948886"/>
              <a:chExt cx="2517199" cy="1194604"/>
            </a:xfrm>
          </p:grpSpPr>
          <p:sp>
            <p:nvSpPr>
              <p:cNvPr id="229" name="Google Shape;229;p19"/>
              <p:cNvSpPr/>
              <p:nvPr/>
            </p:nvSpPr>
            <p:spPr>
              <a:xfrm>
                <a:off x="8489900" y="394888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7230369" y="425767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8816532"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788743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6947039" y="456736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7558902" y="456736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6627900" y="456736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8216884" y="456736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9"/>
            <p:cNvGrpSpPr/>
            <p:nvPr/>
          </p:nvGrpSpPr>
          <p:grpSpPr>
            <a:xfrm flipH="1">
              <a:off x="4749995" y="4567561"/>
              <a:ext cx="608761" cy="683992"/>
              <a:chOff x="-1175666" y="2980025"/>
              <a:chExt cx="671625" cy="754625"/>
            </a:xfrm>
          </p:grpSpPr>
          <p:sp>
            <p:nvSpPr>
              <p:cNvPr id="238" name="Google Shape;238;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19"/>
            <p:cNvSpPr/>
            <p:nvPr/>
          </p:nvSpPr>
          <p:spPr>
            <a:xfrm>
              <a:off x="6301286" y="4156016"/>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19"/>
            <p:cNvGrpSpPr/>
            <p:nvPr/>
          </p:nvGrpSpPr>
          <p:grpSpPr>
            <a:xfrm>
              <a:off x="5690758" y="4454432"/>
              <a:ext cx="721138" cy="797119"/>
              <a:chOff x="5803385" y="4503623"/>
              <a:chExt cx="608761" cy="672901"/>
            </a:xfrm>
          </p:grpSpPr>
          <p:sp>
            <p:nvSpPr>
              <p:cNvPr id="244" name="Google Shape;244;p19"/>
              <p:cNvSpPr/>
              <p:nvPr/>
            </p:nvSpPr>
            <p:spPr>
              <a:xfrm flipH="1">
                <a:off x="5803385" y="4503623"/>
                <a:ext cx="608761" cy="556847"/>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flipH="1">
                <a:off x="6128220" y="4729283"/>
                <a:ext cx="108494" cy="447242"/>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flipH="1">
                <a:off x="6015926" y="4776858"/>
                <a:ext cx="141815" cy="16845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9"/>
            <p:cNvGrpSpPr/>
            <p:nvPr/>
          </p:nvGrpSpPr>
          <p:grpSpPr>
            <a:xfrm flipH="1">
              <a:off x="4210998" y="4441312"/>
              <a:ext cx="721124" cy="810241"/>
              <a:chOff x="-1175666" y="2980025"/>
              <a:chExt cx="671625" cy="754625"/>
            </a:xfrm>
          </p:grpSpPr>
          <p:sp>
            <p:nvSpPr>
              <p:cNvPr id="248" name="Google Shape;248;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9"/>
            <p:cNvGrpSpPr/>
            <p:nvPr/>
          </p:nvGrpSpPr>
          <p:grpSpPr>
            <a:xfrm flipH="1">
              <a:off x="984733" y="4363359"/>
              <a:ext cx="790503" cy="888194"/>
              <a:chOff x="-1175666" y="2980025"/>
              <a:chExt cx="671625" cy="754625"/>
            </a:xfrm>
          </p:grpSpPr>
          <p:sp>
            <p:nvSpPr>
              <p:cNvPr id="253" name="Google Shape;253;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19"/>
            <p:cNvGrpSpPr/>
            <p:nvPr/>
          </p:nvGrpSpPr>
          <p:grpSpPr>
            <a:xfrm flipH="1">
              <a:off x="590708" y="4511869"/>
              <a:ext cx="658327" cy="739683"/>
              <a:chOff x="-1175666" y="2980025"/>
              <a:chExt cx="671625" cy="754625"/>
            </a:xfrm>
          </p:grpSpPr>
          <p:sp>
            <p:nvSpPr>
              <p:cNvPr id="258" name="Google Shape;258;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19"/>
            <p:cNvGrpSpPr/>
            <p:nvPr/>
          </p:nvGrpSpPr>
          <p:grpSpPr>
            <a:xfrm>
              <a:off x="1623926" y="4314134"/>
              <a:ext cx="848065" cy="937419"/>
              <a:chOff x="5803385" y="4503623"/>
              <a:chExt cx="608761" cy="672901"/>
            </a:xfrm>
          </p:grpSpPr>
          <p:sp>
            <p:nvSpPr>
              <p:cNvPr id="263" name="Google Shape;263;p19"/>
              <p:cNvSpPr/>
              <p:nvPr/>
            </p:nvSpPr>
            <p:spPr>
              <a:xfrm flipH="1">
                <a:off x="5803385" y="4503623"/>
                <a:ext cx="608761" cy="556847"/>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flipH="1">
                <a:off x="6128220" y="4729283"/>
                <a:ext cx="108494" cy="447242"/>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flipH="1">
                <a:off x="6015926" y="4776858"/>
                <a:ext cx="141815" cy="16845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9"/>
            <p:cNvGrpSpPr/>
            <p:nvPr/>
          </p:nvGrpSpPr>
          <p:grpSpPr>
            <a:xfrm flipH="1">
              <a:off x="83077" y="4363359"/>
              <a:ext cx="790503" cy="888194"/>
              <a:chOff x="-1175666" y="2980025"/>
              <a:chExt cx="671625" cy="754625"/>
            </a:xfrm>
          </p:grpSpPr>
          <p:sp>
            <p:nvSpPr>
              <p:cNvPr id="267" name="Google Shape;267;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9"/>
            <p:cNvGrpSpPr/>
            <p:nvPr/>
          </p:nvGrpSpPr>
          <p:grpSpPr>
            <a:xfrm flipH="1">
              <a:off x="3201782" y="4567561"/>
              <a:ext cx="608761" cy="683992"/>
              <a:chOff x="-1175666" y="2980025"/>
              <a:chExt cx="671625" cy="754625"/>
            </a:xfrm>
          </p:grpSpPr>
          <p:sp>
            <p:nvSpPr>
              <p:cNvPr id="272" name="Google Shape;272;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19"/>
            <p:cNvGrpSpPr/>
            <p:nvPr/>
          </p:nvGrpSpPr>
          <p:grpSpPr>
            <a:xfrm flipH="1">
              <a:off x="2807745" y="4511869"/>
              <a:ext cx="658327" cy="739683"/>
              <a:chOff x="-1175666" y="2980025"/>
              <a:chExt cx="671625" cy="754625"/>
            </a:xfrm>
          </p:grpSpPr>
          <p:sp>
            <p:nvSpPr>
              <p:cNvPr id="277" name="Google Shape;277;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19"/>
            <p:cNvGrpSpPr/>
            <p:nvPr/>
          </p:nvGrpSpPr>
          <p:grpSpPr>
            <a:xfrm>
              <a:off x="2242540" y="4298688"/>
              <a:ext cx="848061" cy="952865"/>
              <a:chOff x="-1175666" y="2980025"/>
              <a:chExt cx="671625" cy="754625"/>
            </a:xfrm>
          </p:grpSpPr>
          <p:sp>
            <p:nvSpPr>
              <p:cNvPr id="282" name="Google Shape;282;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19"/>
            <p:cNvGrpSpPr/>
            <p:nvPr/>
          </p:nvGrpSpPr>
          <p:grpSpPr>
            <a:xfrm flipH="1">
              <a:off x="3671727" y="4363359"/>
              <a:ext cx="790503" cy="888194"/>
              <a:chOff x="-1175666" y="2980025"/>
              <a:chExt cx="671625" cy="754625"/>
            </a:xfrm>
          </p:grpSpPr>
          <p:sp>
            <p:nvSpPr>
              <p:cNvPr id="287" name="Google Shape;287;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291" name="Shape 291"/>
        <p:cNvGrpSpPr/>
        <p:nvPr/>
      </p:nvGrpSpPr>
      <p:grpSpPr>
        <a:xfrm>
          <a:off x="0" y="0"/>
          <a:ext cx="0" cy="0"/>
          <a:chOff x="0" y="0"/>
          <a:chExt cx="0" cy="0"/>
        </a:xfrm>
      </p:grpSpPr>
      <p:grpSp>
        <p:nvGrpSpPr>
          <p:cNvPr id="292" name="Google Shape;292;p20"/>
          <p:cNvGrpSpPr/>
          <p:nvPr/>
        </p:nvGrpSpPr>
        <p:grpSpPr>
          <a:xfrm>
            <a:off x="-219949" y="4407289"/>
            <a:ext cx="4959536" cy="827896"/>
            <a:chOff x="-383399" y="3800398"/>
            <a:chExt cx="9682811" cy="1616354"/>
          </a:xfrm>
        </p:grpSpPr>
        <p:sp>
          <p:nvSpPr>
            <p:cNvPr id="293" name="Google Shape;293;p20"/>
            <p:cNvSpPr/>
            <p:nvPr/>
          </p:nvSpPr>
          <p:spPr>
            <a:xfrm>
              <a:off x="-383399" y="3823979"/>
              <a:ext cx="5762526" cy="1569190"/>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4426651" y="3800398"/>
              <a:ext cx="4872760" cy="1616354"/>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20"/>
          <p:cNvSpPr txBox="1"/>
          <p:nvPr>
            <p:ph type="title"/>
          </p:nvPr>
        </p:nvSpPr>
        <p:spPr>
          <a:xfrm>
            <a:off x="713225" y="445025"/>
            <a:ext cx="5275800" cy="7245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20"/>
          <p:cNvSpPr txBox="1"/>
          <p:nvPr>
            <p:ph idx="1" type="subTitle"/>
          </p:nvPr>
        </p:nvSpPr>
        <p:spPr>
          <a:xfrm>
            <a:off x="713225" y="2684500"/>
            <a:ext cx="3966300" cy="9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97" name="Google Shape;297;p20"/>
          <p:cNvSpPr/>
          <p:nvPr/>
        </p:nvSpPr>
        <p:spPr>
          <a:xfrm>
            <a:off x="3868150" y="-61975"/>
            <a:ext cx="5330674" cy="5267471"/>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13225" y="1601550"/>
            <a:ext cx="3384000" cy="1193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 name="Google Shape;14;p3"/>
          <p:cNvSpPr txBox="1"/>
          <p:nvPr>
            <p:ph hasCustomPrompt="1" idx="2" type="title"/>
          </p:nvPr>
        </p:nvSpPr>
        <p:spPr>
          <a:xfrm>
            <a:off x="713225" y="788000"/>
            <a:ext cx="1034700" cy="813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 name="Google Shape;15;p3"/>
          <p:cNvSpPr txBox="1"/>
          <p:nvPr>
            <p:ph idx="1" type="subTitle"/>
          </p:nvPr>
        </p:nvSpPr>
        <p:spPr>
          <a:xfrm>
            <a:off x="713225" y="2795250"/>
            <a:ext cx="3384000" cy="85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3"/>
          <p:cNvSpPr/>
          <p:nvPr/>
        </p:nvSpPr>
        <p:spPr>
          <a:xfrm>
            <a:off x="3136900" y="0"/>
            <a:ext cx="6007209" cy="5143500"/>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298" name="Shape 298"/>
        <p:cNvGrpSpPr/>
        <p:nvPr/>
      </p:nvGrpSpPr>
      <p:grpSpPr>
        <a:xfrm>
          <a:off x="0" y="0"/>
          <a:ext cx="0" cy="0"/>
          <a:chOff x="0" y="0"/>
          <a:chExt cx="0" cy="0"/>
        </a:xfrm>
      </p:grpSpPr>
      <p:sp>
        <p:nvSpPr>
          <p:cNvPr id="299" name="Google Shape;299;p21"/>
          <p:cNvSpPr txBox="1"/>
          <p:nvPr>
            <p:ph type="title"/>
          </p:nvPr>
        </p:nvSpPr>
        <p:spPr>
          <a:xfrm>
            <a:off x="4657975" y="1382075"/>
            <a:ext cx="3772800" cy="743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300" name="Google Shape;300;p21"/>
          <p:cNvSpPr txBox="1"/>
          <p:nvPr>
            <p:ph idx="1" type="subTitle"/>
          </p:nvPr>
        </p:nvSpPr>
        <p:spPr>
          <a:xfrm>
            <a:off x="4657975" y="3415625"/>
            <a:ext cx="3772800" cy="119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01" name="Google Shape;301;p21"/>
          <p:cNvSpPr/>
          <p:nvPr/>
        </p:nvSpPr>
        <p:spPr>
          <a:xfrm rot="10800000">
            <a:off x="-76107" y="-122229"/>
            <a:ext cx="5312082" cy="5387854"/>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302" name="Shape 302"/>
        <p:cNvGrpSpPr/>
        <p:nvPr/>
      </p:nvGrpSpPr>
      <p:grpSpPr>
        <a:xfrm>
          <a:off x="0" y="0"/>
          <a:ext cx="0" cy="0"/>
          <a:chOff x="0" y="0"/>
          <a:chExt cx="0" cy="0"/>
        </a:xfrm>
      </p:grpSpPr>
      <p:sp>
        <p:nvSpPr>
          <p:cNvPr id="303" name="Google Shape;303;p22"/>
          <p:cNvSpPr txBox="1"/>
          <p:nvPr>
            <p:ph idx="1" type="subTitle"/>
          </p:nvPr>
        </p:nvSpPr>
        <p:spPr>
          <a:xfrm>
            <a:off x="2247750" y="4069650"/>
            <a:ext cx="5639100" cy="53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4" name="Google Shape;304;p22"/>
          <p:cNvSpPr txBox="1"/>
          <p:nvPr>
            <p:ph type="title"/>
          </p:nvPr>
        </p:nvSpPr>
        <p:spPr>
          <a:xfrm>
            <a:off x="2247725" y="445025"/>
            <a:ext cx="5639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305" name="Google Shape;305;p22"/>
          <p:cNvGrpSpPr/>
          <p:nvPr/>
        </p:nvGrpSpPr>
        <p:grpSpPr>
          <a:xfrm>
            <a:off x="-698447" y="3909154"/>
            <a:ext cx="10540893" cy="1303680"/>
            <a:chOff x="-698447" y="3909154"/>
            <a:chExt cx="10540893" cy="1303680"/>
          </a:xfrm>
        </p:grpSpPr>
        <p:grpSp>
          <p:nvGrpSpPr>
            <p:cNvPr id="306" name="Google Shape;306;p22"/>
            <p:cNvGrpSpPr/>
            <p:nvPr/>
          </p:nvGrpSpPr>
          <p:grpSpPr>
            <a:xfrm flipH="1">
              <a:off x="-698447" y="4770378"/>
              <a:ext cx="10540893" cy="442456"/>
              <a:chOff x="-1396900" y="4770378"/>
              <a:chExt cx="10540893" cy="442456"/>
            </a:xfrm>
          </p:grpSpPr>
          <p:sp>
            <p:nvSpPr>
              <p:cNvPr id="307" name="Google Shape;307;p22"/>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22"/>
            <p:cNvSpPr/>
            <p:nvPr/>
          </p:nvSpPr>
          <p:spPr>
            <a:xfrm>
              <a:off x="8214360" y="4278345"/>
              <a:ext cx="328567" cy="884872"/>
            </a:xfrm>
            <a:custGeom>
              <a:rect b="b" l="l" r="r" t="t"/>
              <a:pathLst>
                <a:path extrusionOk="0" h="24195" w="8984">
                  <a:moveTo>
                    <a:pt x="7619" y="4401"/>
                  </a:moveTo>
                  <a:lnTo>
                    <a:pt x="7619" y="5122"/>
                  </a:lnTo>
                  <a:lnTo>
                    <a:pt x="6873" y="5122"/>
                  </a:lnTo>
                  <a:lnTo>
                    <a:pt x="6873" y="4401"/>
                  </a:lnTo>
                  <a:close/>
                  <a:moveTo>
                    <a:pt x="2189" y="4427"/>
                  </a:moveTo>
                  <a:lnTo>
                    <a:pt x="2189" y="5148"/>
                  </a:lnTo>
                  <a:lnTo>
                    <a:pt x="1442" y="5148"/>
                  </a:lnTo>
                  <a:lnTo>
                    <a:pt x="1442" y="4427"/>
                  </a:lnTo>
                  <a:close/>
                  <a:moveTo>
                    <a:pt x="4891" y="4401"/>
                  </a:moveTo>
                  <a:lnTo>
                    <a:pt x="4891" y="5148"/>
                  </a:lnTo>
                  <a:lnTo>
                    <a:pt x="4145" y="5148"/>
                  </a:lnTo>
                  <a:lnTo>
                    <a:pt x="4145" y="4401"/>
                  </a:lnTo>
                  <a:close/>
                  <a:moveTo>
                    <a:pt x="2189" y="5869"/>
                  </a:moveTo>
                  <a:lnTo>
                    <a:pt x="2189" y="6589"/>
                  </a:lnTo>
                  <a:lnTo>
                    <a:pt x="1442" y="6589"/>
                  </a:lnTo>
                  <a:lnTo>
                    <a:pt x="1442" y="5869"/>
                  </a:lnTo>
                  <a:close/>
                  <a:moveTo>
                    <a:pt x="4891" y="5869"/>
                  </a:moveTo>
                  <a:lnTo>
                    <a:pt x="4891" y="6589"/>
                  </a:lnTo>
                  <a:lnTo>
                    <a:pt x="4145" y="6589"/>
                  </a:lnTo>
                  <a:lnTo>
                    <a:pt x="4145" y="5869"/>
                  </a:lnTo>
                  <a:close/>
                  <a:moveTo>
                    <a:pt x="7619" y="5869"/>
                  </a:moveTo>
                  <a:lnTo>
                    <a:pt x="7619" y="6589"/>
                  </a:lnTo>
                  <a:lnTo>
                    <a:pt x="6873" y="6589"/>
                  </a:lnTo>
                  <a:lnTo>
                    <a:pt x="6873" y="5869"/>
                  </a:lnTo>
                  <a:close/>
                  <a:moveTo>
                    <a:pt x="7619" y="7310"/>
                  </a:moveTo>
                  <a:lnTo>
                    <a:pt x="7619" y="8031"/>
                  </a:lnTo>
                  <a:lnTo>
                    <a:pt x="6873" y="8031"/>
                  </a:lnTo>
                  <a:lnTo>
                    <a:pt x="6873" y="7310"/>
                  </a:lnTo>
                  <a:close/>
                  <a:moveTo>
                    <a:pt x="2189" y="7336"/>
                  </a:moveTo>
                  <a:lnTo>
                    <a:pt x="2189" y="8056"/>
                  </a:lnTo>
                  <a:lnTo>
                    <a:pt x="1442" y="8056"/>
                  </a:lnTo>
                  <a:lnTo>
                    <a:pt x="1442" y="7336"/>
                  </a:lnTo>
                  <a:close/>
                  <a:moveTo>
                    <a:pt x="4891" y="7310"/>
                  </a:moveTo>
                  <a:lnTo>
                    <a:pt x="4891" y="8056"/>
                  </a:lnTo>
                  <a:lnTo>
                    <a:pt x="4145" y="8056"/>
                  </a:lnTo>
                  <a:lnTo>
                    <a:pt x="4145" y="7310"/>
                  </a:lnTo>
                  <a:close/>
                  <a:moveTo>
                    <a:pt x="2189" y="8777"/>
                  </a:moveTo>
                  <a:lnTo>
                    <a:pt x="2189" y="9498"/>
                  </a:lnTo>
                  <a:lnTo>
                    <a:pt x="1442" y="9498"/>
                  </a:lnTo>
                  <a:lnTo>
                    <a:pt x="1442" y="8777"/>
                  </a:lnTo>
                  <a:close/>
                  <a:moveTo>
                    <a:pt x="4891" y="8777"/>
                  </a:moveTo>
                  <a:lnTo>
                    <a:pt x="4891" y="9498"/>
                  </a:lnTo>
                  <a:lnTo>
                    <a:pt x="4145" y="9498"/>
                  </a:lnTo>
                  <a:lnTo>
                    <a:pt x="4145" y="8777"/>
                  </a:lnTo>
                  <a:close/>
                  <a:moveTo>
                    <a:pt x="7619" y="8777"/>
                  </a:moveTo>
                  <a:lnTo>
                    <a:pt x="7619" y="9498"/>
                  </a:lnTo>
                  <a:lnTo>
                    <a:pt x="6873" y="9498"/>
                  </a:lnTo>
                  <a:lnTo>
                    <a:pt x="6873" y="8777"/>
                  </a:lnTo>
                  <a:close/>
                  <a:moveTo>
                    <a:pt x="7619" y="10218"/>
                  </a:moveTo>
                  <a:lnTo>
                    <a:pt x="7619" y="10939"/>
                  </a:lnTo>
                  <a:lnTo>
                    <a:pt x="6873" y="10939"/>
                  </a:lnTo>
                  <a:lnTo>
                    <a:pt x="6873" y="10218"/>
                  </a:lnTo>
                  <a:close/>
                  <a:moveTo>
                    <a:pt x="2189" y="10244"/>
                  </a:moveTo>
                  <a:lnTo>
                    <a:pt x="2189" y="10965"/>
                  </a:lnTo>
                  <a:lnTo>
                    <a:pt x="1442" y="10965"/>
                  </a:lnTo>
                  <a:lnTo>
                    <a:pt x="1442" y="10244"/>
                  </a:lnTo>
                  <a:close/>
                  <a:moveTo>
                    <a:pt x="4891" y="10218"/>
                  </a:moveTo>
                  <a:lnTo>
                    <a:pt x="4891" y="10965"/>
                  </a:lnTo>
                  <a:lnTo>
                    <a:pt x="4145" y="10965"/>
                  </a:lnTo>
                  <a:lnTo>
                    <a:pt x="4145" y="10218"/>
                  </a:lnTo>
                  <a:close/>
                  <a:moveTo>
                    <a:pt x="2189" y="11685"/>
                  </a:moveTo>
                  <a:lnTo>
                    <a:pt x="2189" y="12406"/>
                  </a:lnTo>
                  <a:lnTo>
                    <a:pt x="1442" y="12406"/>
                  </a:lnTo>
                  <a:lnTo>
                    <a:pt x="1442" y="11685"/>
                  </a:lnTo>
                  <a:close/>
                  <a:moveTo>
                    <a:pt x="4891" y="11685"/>
                  </a:moveTo>
                  <a:lnTo>
                    <a:pt x="4891" y="12406"/>
                  </a:lnTo>
                  <a:lnTo>
                    <a:pt x="4145" y="12406"/>
                  </a:lnTo>
                  <a:lnTo>
                    <a:pt x="4145" y="11685"/>
                  </a:lnTo>
                  <a:close/>
                  <a:moveTo>
                    <a:pt x="7619" y="11685"/>
                  </a:moveTo>
                  <a:lnTo>
                    <a:pt x="7619" y="12406"/>
                  </a:lnTo>
                  <a:lnTo>
                    <a:pt x="6873" y="12406"/>
                  </a:lnTo>
                  <a:lnTo>
                    <a:pt x="6873" y="11685"/>
                  </a:lnTo>
                  <a:close/>
                  <a:moveTo>
                    <a:pt x="7619" y="13127"/>
                  </a:moveTo>
                  <a:lnTo>
                    <a:pt x="7619" y="13848"/>
                  </a:lnTo>
                  <a:lnTo>
                    <a:pt x="6873" y="13848"/>
                  </a:lnTo>
                  <a:lnTo>
                    <a:pt x="6873" y="13127"/>
                  </a:lnTo>
                  <a:close/>
                  <a:moveTo>
                    <a:pt x="2189" y="13153"/>
                  </a:moveTo>
                  <a:lnTo>
                    <a:pt x="2189" y="13873"/>
                  </a:lnTo>
                  <a:lnTo>
                    <a:pt x="1442" y="13873"/>
                  </a:lnTo>
                  <a:lnTo>
                    <a:pt x="1442" y="13153"/>
                  </a:lnTo>
                  <a:close/>
                  <a:moveTo>
                    <a:pt x="4891" y="13127"/>
                  </a:moveTo>
                  <a:lnTo>
                    <a:pt x="4891" y="13873"/>
                  </a:lnTo>
                  <a:lnTo>
                    <a:pt x="4145" y="13873"/>
                  </a:lnTo>
                  <a:lnTo>
                    <a:pt x="4145" y="13127"/>
                  </a:lnTo>
                  <a:close/>
                  <a:moveTo>
                    <a:pt x="2189" y="14594"/>
                  </a:moveTo>
                  <a:lnTo>
                    <a:pt x="2189" y="15315"/>
                  </a:lnTo>
                  <a:lnTo>
                    <a:pt x="1442" y="15315"/>
                  </a:lnTo>
                  <a:lnTo>
                    <a:pt x="1442" y="14594"/>
                  </a:lnTo>
                  <a:close/>
                  <a:moveTo>
                    <a:pt x="4891" y="14594"/>
                  </a:moveTo>
                  <a:lnTo>
                    <a:pt x="4891" y="15315"/>
                  </a:lnTo>
                  <a:lnTo>
                    <a:pt x="4145" y="15315"/>
                  </a:lnTo>
                  <a:lnTo>
                    <a:pt x="4145" y="14594"/>
                  </a:lnTo>
                  <a:close/>
                  <a:moveTo>
                    <a:pt x="7619" y="14594"/>
                  </a:moveTo>
                  <a:lnTo>
                    <a:pt x="7619" y="15315"/>
                  </a:lnTo>
                  <a:lnTo>
                    <a:pt x="6873" y="15315"/>
                  </a:lnTo>
                  <a:lnTo>
                    <a:pt x="6873" y="14594"/>
                  </a:lnTo>
                  <a:close/>
                  <a:moveTo>
                    <a:pt x="7619" y="16035"/>
                  </a:moveTo>
                  <a:lnTo>
                    <a:pt x="7619" y="16756"/>
                  </a:lnTo>
                  <a:lnTo>
                    <a:pt x="6873" y="16756"/>
                  </a:lnTo>
                  <a:lnTo>
                    <a:pt x="6873" y="16035"/>
                  </a:lnTo>
                  <a:close/>
                  <a:moveTo>
                    <a:pt x="2189" y="16061"/>
                  </a:moveTo>
                  <a:lnTo>
                    <a:pt x="2189" y="16782"/>
                  </a:lnTo>
                  <a:lnTo>
                    <a:pt x="1442" y="16782"/>
                  </a:lnTo>
                  <a:lnTo>
                    <a:pt x="1442" y="16061"/>
                  </a:lnTo>
                  <a:close/>
                  <a:moveTo>
                    <a:pt x="4891" y="16035"/>
                  </a:moveTo>
                  <a:lnTo>
                    <a:pt x="4891" y="16782"/>
                  </a:lnTo>
                  <a:lnTo>
                    <a:pt x="4145" y="16782"/>
                  </a:lnTo>
                  <a:lnTo>
                    <a:pt x="4145" y="16035"/>
                  </a:lnTo>
                  <a:close/>
                  <a:moveTo>
                    <a:pt x="2189" y="17502"/>
                  </a:moveTo>
                  <a:lnTo>
                    <a:pt x="2189" y="18223"/>
                  </a:lnTo>
                  <a:lnTo>
                    <a:pt x="1442" y="18223"/>
                  </a:lnTo>
                  <a:lnTo>
                    <a:pt x="1442" y="17502"/>
                  </a:lnTo>
                  <a:close/>
                  <a:moveTo>
                    <a:pt x="4891" y="17502"/>
                  </a:moveTo>
                  <a:lnTo>
                    <a:pt x="4891" y="18223"/>
                  </a:lnTo>
                  <a:lnTo>
                    <a:pt x="4145" y="18223"/>
                  </a:lnTo>
                  <a:lnTo>
                    <a:pt x="4145" y="17502"/>
                  </a:lnTo>
                  <a:close/>
                  <a:moveTo>
                    <a:pt x="7619" y="17502"/>
                  </a:moveTo>
                  <a:lnTo>
                    <a:pt x="7619" y="18223"/>
                  </a:lnTo>
                  <a:lnTo>
                    <a:pt x="6873" y="18223"/>
                  </a:lnTo>
                  <a:lnTo>
                    <a:pt x="6873" y="17502"/>
                  </a:lnTo>
                  <a:close/>
                  <a:moveTo>
                    <a:pt x="7619" y="18969"/>
                  </a:moveTo>
                  <a:lnTo>
                    <a:pt x="7619" y="19664"/>
                  </a:lnTo>
                  <a:lnTo>
                    <a:pt x="6873" y="19664"/>
                  </a:lnTo>
                  <a:lnTo>
                    <a:pt x="6873" y="18969"/>
                  </a:lnTo>
                  <a:close/>
                  <a:moveTo>
                    <a:pt x="2189" y="18969"/>
                  </a:moveTo>
                  <a:lnTo>
                    <a:pt x="2189" y="19690"/>
                  </a:lnTo>
                  <a:lnTo>
                    <a:pt x="1442" y="19690"/>
                  </a:lnTo>
                  <a:lnTo>
                    <a:pt x="1442" y="18969"/>
                  </a:lnTo>
                  <a:close/>
                  <a:moveTo>
                    <a:pt x="4891" y="18969"/>
                  </a:moveTo>
                  <a:lnTo>
                    <a:pt x="4891" y="19690"/>
                  </a:lnTo>
                  <a:lnTo>
                    <a:pt x="4145" y="19690"/>
                  </a:lnTo>
                  <a:lnTo>
                    <a:pt x="4145" y="18969"/>
                  </a:lnTo>
                  <a:close/>
                  <a:moveTo>
                    <a:pt x="2189" y="20411"/>
                  </a:moveTo>
                  <a:lnTo>
                    <a:pt x="2189" y="21132"/>
                  </a:lnTo>
                  <a:lnTo>
                    <a:pt x="1442" y="21132"/>
                  </a:lnTo>
                  <a:lnTo>
                    <a:pt x="1442" y="20411"/>
                  </a:lnTo>
                  <a:close/>
                  <a:moveTo>
                    <a:pt x="4891" y="20411"/>
                  </a:moveTo>
                  <a:lnTo>
                    <a:pt x="4891" y="21132"/>
                  </a:lnTo>
                  <a:lnTo>
                    <a:pt x="4145" y="21132"/>
                  </a:lnTo>
                  <a:lnTo>
                    <a:pt x="4145" y="20411"/>
                  </a:lnTo>
                  <a:close/>
                  <a:moveTo>
                    <a:pt x="7619" y="20411"/>
                  </a:moveTo>
                  <a:lnTo>
                    <a:pt x="7619" y="21132"/>
                  </a:lnTo>
                  <a:lnTo>
                    <a:pt x="6873" y="21132"/>
                  </a:lnTo>
                  <a:lnTo>
                    <a:pt x="6873" y="20411"/>
                  </a:lnTo>
                  <a:close/>
                  <a:moveTo>
                    <a:pt x="7619" y="21878"/>
                  </a:moveTo>
                  <a:lnTo>
                    <a:pt x="7619" y="22213"/>
                  </a:lnTo>
                  <a:lnTo>
                    <a:pt x="6873" y="22213"/>
                  </a:lnTo>
                  <a:lnTo>
                    <a:pt x="6873" y="21878"/>
                  </a:lnTo>
                  <a:close/>
                  <a:moveTo>
                    <a:pt x="2189" y="21878"/>
                  </a:moveTo>
                  <a:lnTo>
                    <a:pt x="2189" y="22238"/>
                  </a:lnTo>
                  <a:lnTo>
                    <a:pt x="1442" y="22238"/>
                  </a:lnTo>
                  <a:lnTo>
                    <a:pt x="1442" y="21878"/>
                  </a:lnTo>
                  <a:close/>
                  <a:moveTo>
                    <a:pt x="4891"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7887728" y="4588043"/>
              <a:ext cx="328567" cy="575176"/>
            </a:xfrm>
            <a:custGeom>
              <a:rect b="b" l="l" r="r" t="t"/>
              <a:pathLst>
                <a:path extrusionOk="0" h="15727" w="8984">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8511325" y="4720775"/>
              <a:ext cx="208351" cy="442454"/>
            </a:xfrm>
            <a:custGeom>
              <a:rect b="b" l="l" r="r" t="t"/>
              <a:pathLst>
                <a:path extrusionOk="0" h="12098" w="3476">
                  <a:moveTo>
                    <a:pt x="1" y="0"/>
                  </a:moveTo>
                  <a:lnTo>
                    <a:pt x="1" y="12097"/>
                  </a:lnTo>
                  <a:lnTo>
                    <a:pt x="3475" y="12097"/>
                  </a:lnTo>
                  <a:lnTo>
                    <a:pt x="34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8663060" y="4278345"/>
              <a:ext cx="328531" cy="884872"/>
            </a:xfrm>
            <a:custGeom>
              <a:rect b="b" l="l" r="r" t="t"/>
              <a:pathLst>
                <a:path extrusionOk="0" h="24195" w="8983">
                  <a:moveTo>
                    <a:pt x="4890" y="4401"/>
                  </a:moveTo>
                  <a:lnTo>
                    <a:pt x="4890" y="5122"/>
                  </a:lnTo>
                  <a:lnTo>
                    <a:pt x="4144" y="5122"/>
                  </a:lnTo>
                  <a:lnTo>
                    <a:pt x="4144" y="4401"/>
                  </a:lnTo>
                  <a:close/>
                  <a:moveTo>
                    <a:pt x="2162" y="4401"/>
                  </a:moveTo>
                  <a:lnTo>
                    <a:pt x="2162" y="5148"/>
                  </a:lnTo>
                  <a:lnTo>
                    <a:pt x="1416" y="5148"/>
                  </a:lnTo>
                  <a:lnTo>
                    <a:pt x="1416" y="4401"/>
                  </a:lnTo>
                  <a:close/>
                  <a:moveTo>
                    <a:pt x="7619" y="4401"/>
                  </a:moveTo>
                  <a:lnTo>
                    <a:pt x="7619" y="5148"/>
                  </a:lnTo>
                  <a:lnTo>
                    <a:pt x="6872" y="5148"/>
                  </a:lnTo>
                  <a:lnTo>
                    <a:pt x="6872" y="4401"/>
                  </a:lnTo>
                  <a:close/>
                  <a:moveTo>
                    <a:pt x="2162" y="5869"/>
                  </a:moveTo>
                  <a:lnTo>
                    <a:pt x="2162" y="6589"/>
                  </a:lnTo>
                  <a:lnTo>
                    <a:pt x="1416" y="6589"/>
                  </a:lnTo>
                  <a:lnTo>
                    <a:pt x="1416" y="5869"/>
                  </a:lnTo>
                  <a:close/>
                  <a:moveTo>
                    <a:pt x="4890" y="5869"/>
                  </a:moveTo>
                  <a:lnTo>
                    <a:pt x="4890" y="6589"/>
                  </a:lnTo>
                  <a:lnTo>
                    <a:pt x="4144" y="6589"/>
                  </a:lnTo>
                  <a:lnTo>
                    <a:pt x="4144" y="5869"/>
                  </a:lnTo>
                  <a:close/>
                  <a:moveTo>
                    <a:pt x="7619" y="5869"/>
                  </a:moveTo>
                  <a:lnTo>
                    <a:pt x="7619" y="6589"/>
                  </a:lnTo>
                  <a:lnTo>
                    <a:pt x="6872" y="6589"/>
                  </a:lnTo>
                  <a:lnTo>
                    <a:pt x="6872" y="5869"/>
                  </a:lnTo>
                  <a:close/>
                  <a:moveTo>
                    <a:pt x="4890" y="7336"/>
                  </a:moveTo>
                  <a:lnTo>
                    <a:pt x="4890" y="8031"/>
                  </a:lnTo>
                  <a:lnTo>
                    <a:pt x="4144" y="8031"/>
                  </a:lnTo>
                  <a:lnTo>
                    <a:pt x="4144" y="7336"/>
                  </a:lnTo>
                  <a:close/>
                  <a:moveTo>
                    <a:pt x="2162" y="7336"/>
                  </a:moveTo>
                  <a:lnTo>
                    <a:pt x="2162" y="8056"/>
                  </a:lnTo>
                  <a:lnTo>
                    <a:pt x="1416" y="8056"/>
                  </a:lnTo>
                  <a:lnTo>
                    <a:pt x="1416" y="7336"/>
                  </a:lnTo>
                  <a:close/>
                  <a:moveTo>
                    <a:pt x="7619" y="7336"/>
                  </a:moveTo>
                  <a:lnTo>
                    <a:pt x="7619" y="8056"/>
                  </a:lnTo>
                  <a:lnTo>
                    <a:pt x="6872" y="8056"/>
                  </a:lnTo>
                  <a:lnTo>
                    <a:pt x="6872" y="7336"/>
                  </a:lnTo>
                  <a:close/>
                  <a:moveTo>
                    <a:pt x="2162" y="8777"/>
                  </a:moveTo>
                  <a:lnTo>
                    <a:pt x="2162" y="9498"/>
                  </a:lnTo>
                  <a:lnTo>
                    <a:pt x="1416" y="9498"/>
                  </a:lnTo>
                  <a:lnTo>
                    <a:pt x="1416" y="8777"/>
                  </a:lnTo>
                  <a:close/>
                  <a:moveTo>
                    <a:pt x="4890" y="8777"/>
                  </a:moveTo>
                  <a:lnTo>
                    <a:pt x="4890" y="9498"/>
                  </a:lnTo>
                  <a:lnTo>
                    <a:pt x="4144" y="9498"/>
                  </a:lnTo>
                  <a:lnTo>
                    <a:pt x="4144" y="8777"/>
                  </a:lnTo>
                  <a:close/>
                  <a:moveTo>
                    <a:pt x="7619" y="8777"/>
                  </a:moveTo>
                  <a:lnTo>
                    <a:pt x="7619" y="9498"/>
                  </a:lnTo>
                  <a:lnTo>
                    <a:pt x="6872" y="9498"/>
                  </a:lnTo>
                  <a:lnTo>
                    <a:pt x="6872" y="8777"/>
                  </a:lnTo>
                  <a:close/>
                  <a:moveTo>
                    <a:pt x="4890" y="10244"/>
                  </a:moveTo>
                  <a:lnTo>
                    <a:pt x="4890" y="10939"/>
                  </a:lnTo>
                  <a:lnTo>
                    <a:pt x="4144" y="10939"/>
                  </a:lnTo>
                  <a:lnTo>
                    <a:pt x="4144" y="10244"/>
                  </a:lnTo>
                  <a:close/>
                  <a:moveTo>
                    <a:pt x="2162" y="10244"/>
                  </a:moveTo>
                  <a:lnTo>
                    <a:pt x="2162" y="10965"/>
                  </a:lnTo>
                  <a:lnTo>
                    <a:pt x="1416" y="10965"/>
                  </a:lnTo>
                  <a:lnTo>
                    <a:pt x="1416" y="10244"/>
                  </a:lnTo>
                  <a:close/>
                  <a:moveTo>
                    <a:pt x="7619" y="10244"/>
                  </a:moveTo>
                  <a:lnTo>
                    <a:pt x="7619" y="10965"/>
                  </a:lnTo>
                  <a:lnTo>
                    <a:pt x="6872" y="10965"/>
                  </a:lnTo>
                  <a:lnTo>
                    <a:pt x="6872" y="10244"/>
                  </a:lnTo>
                  <a:close/>
                  <a:moveTo>
                    <a:pt x="2162" y="11685"/>
                  </a:moveTo>
                  <a:lnTo>
                    <a:pt x="2162" y="12406"/>
                  </a:lnTo>
                  <a:lnTo>
                    <a:pt x="1416" y="12406"/>
                  </a:lnTo>
                  <a:lnTo>
                    <a:pt x="1416" y="11685"/>
                  </a:lnTo>
                  <a:close/>
                  <a:moveTo>
                    <a:pt x="4890" y="11685"/>
                  </a:moveTo>
                  <a:lnTo>
                    <a:pt x="4890" y="12406"/>
                  </a:lnTo>
                  <a:lnTo>
                    <a:pt x="4144" y="12406"/>
                  </a:lnTo>
                  <a:lnTo>
                    <a:pt x="4144" y="11685"/>
                  </a:lnTo>
                  <a:close/>
                  <a:moveTo>
                    <a:pt x="7619" y="11685"/>
                  </a:moveTo>
                  <a:lnTo>
                    <a:pt x="7619" y="12406"/>
                  </a:lnTo>
                  <a:lnTo>
                    <a:pt x="6872" y="12406"/>
                  </a:lnTo>
                  <a:lnTo>
                    <a:pt x="6872" y="11685"/>
                  </a:lnTo>
                  <a:close/>
                  <a:moveTo>
                    <a:pt x="4890" y="13127"/>
                  </a:moveTo>
                  <a:lnTo>
                    <a:pt x="4890" y="13848"/>
                  </a:lnTo>
                  <a:lnTo>
                    <a:pt x="4144" y="13848"/>
                  </a:lnTo>
                  <a:lnTo>
                    <a:pt x="4144" y="13127"/>
                  </a:lnTo>
                  <a:close/>
                  <a:moveTo>
                    <a:pt x="2162" y="13127"/>
                  </a:moveTo>
                  <a:lnTo>
                    <a:pt x="2162" y="13873"/>
                  </a:lnTo>
                  <a:lnTo>
                    <a:pt x="1416" y="13873"/>
                  </a:lnTo>
                  <a:lnTo>
                    <a:pt x="1416" y="13127"/>
                  </a:lnTo>
                  <a:close/>
                  <a:moveTo>
                    <a:pt x="7619" y="13127"/>
                  </a:moveTo>
                  <a:lnTo>
                    <a:pt x="7619" y="13873"/>
                  </a:lnTo>
                  <a:lnTo>
                    <a:pt x="6872" y="13873"/>
                  </a:lnTo>
                  <a:lnTo>
                    <a:pt x="6872" y="13127"/>
                  </a:lnTo>
                  <a:close/>
                  <a:moveTo>
                    <a:pt x="2162" y="14594"/>
                  </a:moveTo>
                  <a:lnTo>
                    <a:pt x="2162" y="15315"/>
                  </a:lnTo>
                  <a:lnTo>
                    <a:pt x="1416" y="15315"/>
                  </a:lnTo>
                  <a:lnTo>
                    <a:pt x="1416" y="14594"/>
                  </a:lnTo>
                  <a:close/>
                  <a:moveTo>
                    <a:pt x="4890" y="14594"/>
                  </a:moveTo>
                  <a:lnTo>
                    <a:pt x="4890" y="15315"/>
                  </a:lnTo>
                  <a:lnTo>
                    <a:pt x="4144" y="15315"/>
                  </a:lnTo>
                  <a:lnTo>
                    <a:pt x="4144" y="14594"/>
                  </a:lnTo>
                  <a:close/>
                  <a:moveTo>
                    <a:pt x="7619" y="14594"/>
                  </a:moveTo>
                  <a:lnTo>
                    <a:pt x="7619" y="15315"/>
                  </a:lnTo>
                  <a:lnTo>
                    <a:pt x="6872" y="15315"/>
                  </a:lnTo>
                  <a:lnTo>
                    <a:pt x="6872" y="14594"/>
                  </a:lnTo>
                  <a:close/>
                  <a:moveTo>
                    <a:pt x="4890" y="16035"/>
                  </a:moveTo>
                  <a:lnTo>
                    <a:pt x="4890" y="16756"/>
                  </a:lnTo>
                  <a:lnTo>
                    <a:pt x="4144" y="16756"/>
                  </a:lnTo>
                  <a:lnTo>
                    <a:pt x="4144" y="16035"/>
                  </a:lnTo>
                  <a:close/>
                  <a:moveTo>
                    <a:pt x="2162" y="16035"/>
                  </a:moveTo>
                  <a:lnTo>
                    <a:pt x="2162" y="16782"/>
                  </a:lnTo>
                  <a:lnTo>
                    <a:pt x="1416" y="16782"/>
                  </a:lnTo>
                  <a:lnTo>
                    <a:pt x="1416" y="16035"/>
                  </a:lnTo>
                  <a:close/>
                  <a:moveTo>
                    <a:pt x="7619" y="16035"/>
                  </a:moveTo>
                  <a:lnTo>
                    <a:pt x="7619" y="16782"/>
                  </a:lnTo>
                  <a:lnTo>
                    <a:pt x="6872" y="16782"/>
                  </a:lnTo>
                  <a:lnTo>
                    <a:pt x="6872" y="16035"/>
                  </a:lnTo>
                  <a:close/>
                  <a:moveTo>
                    <a:pt x="2162" y="17502"/>
                  </a:moveTo>
                  <a:lnTo>
                    <a:pt x="2162" y="18223"/>
                  </a:lnTo>
                  <a:lnTo>
                    <a:pt x="1416" y="18223"/>
                  </a:lnTo>
                  <a:lnTo>
                    <a:pt x="1416" y="17502"/>
                  </a:lnTo>
                  <a:close/>
                  <a:moveTo>
                    <a:pt x="4890" y="17502"/>
                  </a:moveTo>
                  <a:lnTo>
                    <a:pt x="4890" y="18223"/>
                  </a:lnTo>
                  <a:lnTo>
                    <a:pt x="4144" y="18223"/>
                  </a:lnTo>
                  <a:lnTo>
                    <a:pt x="4144" y="17502"/>
                  </a:lnTo>
                  <a:close/>
                  <a:moveTo>
                    <a:pt x="7619" y="17502"/>
                  </a:moveTo>
                  <a:lnTo>
                    <a:pt x="7619" y="18223"/>
                  </a:lnTo>
                  <a:lnTo>
                    <a:pt x="6872" y="18223"/>
                  </a:lnTo>
                  <a:lnTo>
                    <a:pt x="6872" y="17502"/>
                  </a:lnTo>
                  <a:close/>
                  <a:moveTo>
                    <a:pt x="4890" y="18944"/>
                  </a:moveTo>
                  <a:lnTo>
                    <a:pt x="4890" y="19664"/>
                  </a:lnTo>
                  <a:lnTo>
                    <a:pt x="4144" y="19664"/>
                  </a:lnTo>
                  <a:lnTo>
                    <a:pt x="4144" y="18944"/>
                  </a:lnTo>
                  <a:close/>
                  <a:moveTo>
                    <a:pt x="2162" y="18944"/>
                  </a:moveTo>
                  <a:lnTo>
                    <a:pt x="2162" y="19690"/>
                  </a:lnTo>
                  <a:lnTo>
                    <a:pt x="1416" y="19690"/>
                  </a:lnTo>
                  <a:lnTo>
                    <a:pt x="1416" y="18944"/>
                  </a:lnTo>
                  <a:close/>
                  <a:moveTo>
                    <a:pt x="7619" y="18944"/>
                  </a:moveTo>
                  <a:lnTo>
                    <a:pt x="7619" y="19690"/>
                  </a:lnTo>
                  <a:lnTo>
                    <a:pt x="6872" y="19690"/>
                  </a:lnTo>
                  <a:lnTo>
                    <a:pt x="6872" y="18944"/>
                  </a:lnTo>
                  <a:close/>
                  <a:moveTo>
                    <a:pt x="2162" y="20411"/>
                  </a:moveTo>
                  <a:lnTo>
                    <a:pt x="2162" y="21132"/>
                  </a:lnTo>
                  <a:lnTo>
                    <a:pt x="1416" y="21132"/>
                  </a:lnTo>
                  <a:lnTo>
                    <a:pt x="1416" y="20411"/>
                  </a:lnTo>
                  <a:close/>
                  <a:moveTo>
                    <a:pt x="4890" y="20411"/>
                  </a:moveTo>
                  <a:lnTo>
                    <a:pt x="4890" y="21132"/>
                  </a:lnTo>
                  <a:lnTo>
                    <a:pt x="4144" y="21132"/>
                  </a:lnTo>
                  <a:lnTo>
                    <a:pt x="4144" y="20411"/>
                  </a:lnTo>
                  <a:close/>
                  <a:moveTo>
                    <a:pt x="7619" y="20411"/>
                  </a:moveTo>
                  <a:lnTo>
                    <a:pt x="7619" y="21132"/>
                  </a:lnTo>
                  <a:lnTo>
                    <a:pt x="6872" y="21132"/>
                  </a:lnTo>
                  <a:lnTo>
                    <a:pt x="6872" y="20411"/>
                  </a:lnTo>
                  <a:close/>
                  <a:moveTo>
                    <a:pt x="2162" y="21852"/>
                  </a:moveTo>
                  <a:lnTo>
                    <a:pt x="2162" y="22238"/>
                  </a:lnTo>
                  <a:lnTo>
                    <a:pt x="1416" y="22238"/>
                  </a:lnTo>
                  <a:lnTo>
                    <a:pt x="1416" y="21852"/>
                  </a:lnTo>
                  <a:close/>
                  <a:moveTo>
                    <a:pt x="4890" y="21852"/>
                  </a:moveTo>
                  <a:lnTo>
                    <a:pt x="4890" y="22238"/>
                  </a:lnTo>
                  <a:lnTo>
                    <a:pt x="4144" y="22238"/>
                  </a:lnTo>
                  <a:lnTo>
                    <a:pt x="4144" y="21852"/>
                  </a:lnTo>
                  <a:close/>
                  <a:moveTo>
                    <a:pt x="7619" y="21852"/>
                  </a:moveTo>
                  <a:lnTo>
                    <a:pt x="7619" y="22238"/>
                  </a:lnTo>
                  <a:lnTo>
                    <a:pt x="6872" y="22238"/>
                  </a:lnTo>
                  <a:lnTo>
                    <a:pt x="6872" y="21852"/>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754873" y="3968611"/>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52409" y="4142770"/>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481857" y="4587093"/>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22"/>
            <p:cNvGrpSpPr/>
            <p:nvPr/>
          </p:nvGrpSpPr>
          <p:grpSpPr>
            <a:xfrm flipH="1">
              <a:off x="918083" y="3909154"/>
              <a:ext cx="1101016" cy="1180935"/>
              <a:chOff x="-1264872" y="2822942"/>
              <a:chExt cx="850009" cy="911708"/>
            </a:xfrm>
          </p:grpSpPr>
          <p:sp>
            <p:nvSpPr>
              <p:cNvPr id="317" name="Google Shape;317;p22"/>
              <p:cNvSpPr/>
              <p:nvPr/>
            </p:nvSpPr>
            <p:spPr>
              <a:xfrm>
                <a:off x="-1264872" y="2822942"/>
                <a:ext cx="850009" cy="777521"/>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321" name="Shape 321"/>
        <p:cNvGrpSpPr/>
        <p:nvPr/>
      </p:nvGrpSpPr>
      <p:grpSpPr>
        <a:xfrm>
          <a:off x="0" y="0"/>
          <a:ext cx="0" cy="0"/>
          <a:chOff x="0" y="0"/>
          <a:chExt cx="0" cy="0"/>
        </a:xfrm>
      </p:grpSpPr>
      <p:sp>
        <p:nvSpPr>
          <p:cNvPr id="322" name="Google Shape;322;p23"/>
          <p:cNvSpPr txBox="1"/>
          <p:nvPr>
            <p:ph type="title"/>
          </p:nvPr>
        </p:nvSpPr>
        <p:spPr>
          <a:xfrm>
            <a:off x="4975000" y="445025"/>
            <a:ext cx="3455700" cy="21456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323" name="Google Shape;323;p23"/>
          <p:cNvSpPr txBox="1"/>
          <p:nvPr>
            <p:ph idx="1" type="subTitle"/>
          </p:nvPr>
        </p:nvSpPr>
        <p:spPr>
          <a:xfrm>
            <a:off x="4214175" y="3052800"/>
            <a:ext cx="4216500" cy="779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4" name="Google Shape;324;p23"/>
          <p:cNvSpPr/>
          <p:nvPr>
            <p:ph idx="2" type="pic"/>
          </p:nvPr>
        </p:nvSpPr>
        <p:spPr>
          <a:xfrm>
            <a:off x="0" y="0"/>
            <a:ext cx="3858900" cy="5143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8_1">
    <p:spTree>
      <p:nvGrpSpPr>
        <p:cNvPr id="325" name="Shape 325"/>
        <p:cNvGrpSpPr/>
        <p:nvPr/>
      </p:nvGrpSpPr>
      <p:grpSpPr>
        <a:xfrm>
          <a:off x="0" y="0"/>
          <a:ext cx="0" cy="0"/>
          <a:chOff x="0" y="0"/>
          <a:chExt cx="0" cy="0"/>
        </a:xfrm>
      </p:grpSpPr>
      <p:sp>
        <p:nvSpPr>
          <p:cNvPr id="326" name="Google Shape;326;p2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7" name="Google Shape;327;p24"/>
          <p:cNvSpPr txBox="1"/>
          <p:nvPr>
            <p:ph idx="1" type="body"/>
          </p:nvPr>
        </p:nvSpPr>
        <p:spPr>
          <a:xfrm>
            <a:off x="713225" y="1152475"/>
            <a:ext cx="7717500" cy="345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Font typeface="Chivo"/>
              <a:buChar char="○"/>
              <a:defRPr/>
            </a:lvl2pPr>
            <a:lvl3pPr indent="-304800" lvl="2" marL="1371600" rtl="0">
              <a:spcBef>
                <a:spcPts val="0"/>
              </a:spcBef>
              <a:spcAft>
                <a:spcPts val="0"/>
              </a:spcAft>
              <a:buSzPts val="1200"/>
              <a:buFont typeface="Chivo"/>
              <a:buChar char="■"/>
              <a:defRPr/>
            </a:lvl3pPr>
            <a:lvl4pPr indent="-304800" lvl="3" marL="1828800" rtl="0">
              <a:spcBef>
                <a:spcPts val="0"/>
              </a:spcBef>
              <a:spcAft>
                <a:spcPts val="0"/>
              </a:spcAft>
              <a:buSzPts val="1200"/>
              <a:buFont typeface="Chivo"/>
              <a:buChar char="●"/>
              <a:defRPr/>
            </a:lvl4pPr>
            <a:lvl5pPr indent="-304800" lvl="4" marL="2286000" rtl="0">
              <a:spcBef>
                <a:spcPts val="0"/>
              </a:spcBef>
              <a:spcAft>
                <a:spcPts val="0"/>
              </a:spcAft>
              <a:buSzPts val="1200"/>
              <a:buFont typeface="Chivo"/>
              <a:buChar char="○"/>
              <a:defRPr/>
            </a:lvl5pPr>
            <a:lvl6pPr indent="-304800" lvl="5" marL="2743200" rtl="0">
              <a:spcBef>
                <a:spcPts val="0"/>
              </a:spcBef>
              <a:spcAft>
                <a:spcPts val="0"/>
              </a:spcAft>
              <a:buSzPts val="1200"/>
              <a:buFont typeface="Chivo"/>
              <a:buChar char="■"/>
              <a:defRPr/>
            </a:lvl6pPr>
            <a:lvl7pPr indent="-304800" lvl="6" marL="3200400" rtl="0">
              <a:spcBef>
                <a:spcPts val="0"/>
              </a:spcBef>
              <a:spcAft>
                <a:spcPts val="0"/>
              </a:spcAft>
              <a:buSzPts val="1200"/>
              <a:buFont typeface="Chivo"/>
              <a:buChar char="●"/>
              <a:defRPr/>
            </a:lvl7pPr>
            <a:lvl8pPr indent="-304800" lvl="7" marL="3657600" rtl="0">
              <a:spcBef>
                <a:spcPts val="0"/>
              </a:spcBef>
              <a:spcAft>
                <a:spcPts val="0"/>
              </a:spcAft>
              <a:buSzPts val="1200"/>
              <a:buFont typeface="Chivo"/>
              <a:buChar char="○"/>
              <a:defRPr/>
            </a:lvl8pPr>
            <a:lvl9pPr indent="-304800" lvl="8" marL="4114800" rtl="0">
              <a:spcBef>
                <a:spcPts val="0"/>
              </a:spcBef>
              <a:spcAft>
                <a:spcPts val="0"/>
              </a:spcAft>
              <a:buSzPts val="1200"/>
              <a:buFont typeface="Chivo"/>
              <a:buChar char="■"/>
              <a:defRPr/>
            </a:lvl9pPr>
          </a:lstStyle>
          <a:p/>
        </p:txBody>
      </p:sp>
      <p:grpSp>
        <p:nvGrpSpPr>
          <p:cNvPr id="328" name="Google Shape;328;p24"/>
          <p:cNvGrpSpPr/>
          <p:nvPr/>
        </p:nvGrpSpPr>
        <p:grpSpPr>
          <a:xfrm>
            <a:off x="-1610536" y="3981857"/>
            <a:ext cx="12055609" cy="2235541"/>
            <a:chOff x="-1610536" y="3981857"/>
            <a:chExt cx="12055609" cy="2235541"/>
          </a:xfrm>
        </p:grpSpPr>
        <p:grpSp>
          <p:nvGrpSpPr>
            <p:cNvPr id="329" name="Google Shape;329;p24"/>
            <p:cNvGrpSpPr/>
            <p:nvPr/>
          </p:nvGrpSpPr>
          <p:grpSpPr>
            <a:xfrm flipH="1">
              <a:off x="-1610536" y="4205000"/>
              <a:ext cx="12055609" cy="2012397"/>
              <a:chOff x="-2636619" y="4268975"/>
              <a:chExt cx="12055609" cy="2012397"/>
            </a:xfrm>
          </p:grpSpPr>
          <p:sp>
            <p:nvSpPr>
              <p:cNvPr id="330" name="Google Shape;330;p24"/>
              <p:cNvSpPr/>
              <p:nvPr/>
            </p:nvSpPr>
            <p:spPr>
              <a:xfrm>
                <a:off x="-2636619" y="4298335"/>
                <a:ext cx="7174656" cy="1953760"/>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3352168" y="4268975"/>
                <a:ext cx="6066823" cy="2012397"/>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24"/>
            <p:cNvGrpSpPr/>
            <p:nvPr/>
          </p:nvGrpSpPr>
          <p:grpSpPr>
            <a:xfrm flipH="1">
              <a:off x="5838334" y="3981857"/>
              <a:ext cx="2843813" cy="1194604"/>
              <a:chOff x="910990" y="3981857"/>
              <a:chExt cx="2843813" cy="1194604"/>
            </a:xfrm>
          </p:grpSpPr>
          <p:grpSp>
            <p:nvGrpSpPr>
              <p:cNvPr id="333" name="Google Shape;333;p24"/>
              <p:cNvGrpSpPr/>
              <p:nvPr/>
            </p:nvGrpSpPr>
            <p:grpSpPr>
              <a:xfrm flipH="1">
                <a:off x="910990" y="3981857"/>
                <a:ext cx="2517199" cy="1194604"/>
                <a:chOff x="6627900" y="3948886"/>
                <a:chExt cx="2517199" cy="1194604"/>
              </a:xfrm>
            </p:grpSpPr>
            <p:sp>
              <p:nvSpPr>
                <p:cNvPr id="334" name="Google Shape;334;p24"/>
                <p:cNvSpPr/>
                <p:nvPr/>
              </p:nvSpPr>
              <p:spPr>
                <a:xfrm>
                  <a:off x="8489900" y="394888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p:nvPr/>
              </p:nvSpPr>
              <p:spPr>
                <a:xfrm>
                  <a:off x="7230369" y="425767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a:off x="8816532"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a:off x="788743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a:off x="6947039" y="456736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7558902" y="456736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a:off x="6627900" y="456736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8216884" y="456736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24"/>
              <p:cNvSpPr/>
              <p:nvPr/>
            </p:nvSpPr>
            <p:spPr>
              <a:xfrm flipH="1">
                <a:off x="3426236" y="4156016"/>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24"/>
            <p:cNvGrpSpPr/>
            <p:nvPr/>
          </p:nvGrpSpPr>
          <p:grpSpPr>
            <a:xfrm>
              <a:off x="-1007909" y="4885328"/>
              <a:ext cx="10540893" cy="442456"/>
              <a:chOff x="-484811" y="4885328"/>
              <a:chExt cx="10540893" cy="442456"/>
            </a:xfrm>
          </p:grpSpPr>
          <p:sp>
            <p:nvSpPr>
              <p:cNvPr id="344" name="Google Shape;344;p24"/>
              <p:cNvSpPr/>
              <p:nvPr/>
            </p:nvSpPr>
            <p:spPr>
              <a:xfrm flipH="1">
                <a:off x="-484811" y="488532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4492539" y="488532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24"/>
            <p:cNvGrpSpPr/>
            <p:nvPr/>
          </p:nvGrpSpPr>
          <p:grpSpPr>
            <a:xfrm flipH="1">
              <a:off x="3610313" y="4156942"/>
              <a:ext cx="2278986" cy="1019498"/>
              <a:chOff x="6010376" y="4156017"/>
              <a:chExt cx="2278986" cy="1019498"/>
            </a:xfrm>
          </p:grpSpPr>
          <p:grpSp>
            <p:nvGrpSpPr>
              <p:cNvPr id="347" name="Google Shape;347;p24"/>
              <p:cNvGrpSpPr/>
              <p:nvPr/>
            </p:nvGrpSpPr>
            <p:grpSpPr>
              <a:xfrm flipH="1">
                <a:off x="6010376" y="4156017"/>
                <a:ext cx="907365" cy="1019498"/>
                <a:chOff x="-1175666" y="2980025"/>
                <a:chExt cx="671625" cy="754625"/>
              </a:xfrm>
            </p:grpSpPr>
            <p:sp>
              <p:nvSpPr>
                <p:cNvPr id="348" name="Google Shape;348;p24"/>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4"/>
              <p:cNvGrpSpPr/>
              <p:nvPr/>
            </p:nvGrpSpPr>
            <p:grpSpPr>
              <a:xfrm>
                <a:off x="6602333" y="4491523"/>
                <a:ext cx="608761" cy="683992"/>
                <a:chOff x="-1175666" y="2980025"/>
                <a:chExt cx="671625" cy="754625"/>
              </a:xfrm>
            </p:grpSpPr>
            <p:sp>
              <p:nvSpPr>
                <p:cNvPr id="353" name="Google Shape;353;p24"/>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24"/>
              <p:cNvGrpSpPr/>
              <p:nvPr/>
            </p:nvGrpSpPr>
            <p:grpSpPr>
              <a:xfrm>
                <a:off x="7028968" y="4365274"/>
                <a:ext cx="721124" cy="810241"/>
                <a:chOff x="-1175666" y="2980025"/>
                <a:chExt cx="671625" cy="754625"/>
              </a:xfrm>
            </p:grpSpPr>
            <p:sp>
              <p:nvSpPr>
                <p:cNvPr id="358" name="Google Shape;358;p24"/>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24"/>
              <p:cNvGrpSpPr/>
              <p:nvPr/>
            </p:nvGrpSpPr>
            <p:grpSpPr>
              <a:xfrm>
                <a:off x="7498859" y="4287321"/>
                <a:ext cx="790503" cy="888194"/>
                <a:chOff x="-1175666" y="2980025"/>
                <a:chExt cx="671625" cy="754625"/>
              </a:xfrm>
            </p:grpSpPr>
            <p:sp>
              <p:nvSpPr>
                <p:cNvPr id="363" name="Google Shape;363;p24"/>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367" name="Shape 367"/>
        <p:cNvGrpSpPr/>
        <p:nvPr/>
      </p:nvGrpSpPr>
      <p:grpSpPr>
        <a:xfrm>
          <a:off x="0" y="0"/>
          <a:ext cx="0" cy="0"/>
          <a:chOff x="0" y="0"/>
          <a:chExt cx="0" cy="0"/>
        </a:xfrm>
      </p:grpSpPr>
      <p:sp>
        <p:nvSpPr>
          <p:cNvPr id="368" name="Google Shape;368;p25"/>
          <p:cNvSpPr txBox="1"/>
          <p:nvPr>
            <p:ph idx="1" type="subTitle"/>
          </p:nvPr>
        </p:nvSpPr>
        <p:spPr>
          <a:xfrm>
            <a:off x="4955075" y="2523392"/>
            <a:ext cx="2598300" cy="4674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369" name="Google Shape;369;p25"/>
          <p:cNvSpPr txBox="1"/>
          <p:nvPr>
            <p:ph idx="2" type="subTitle"/>
          </p:nvPr>
        </p:nvSpPr>
        <p:spPr>
          <a:xfrm>
            <a:off x="4955100" y="2796750"/>
            <a:ext cx="2598300" cy="50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 name="Google Shape;370;p25"/>
          <p:cNvSpPr txBox="1"/>
          <p:nvPr>
            <p:ph idx="3" type="subTitle"/>
          </p:nvPr>
        </p:nvSpPr>
        <p:spPr>
          <a:xfrm>
            <a:off x="4955100" y="3787300"/>
            <a:ext cx="2598300" cy="50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1" name="Google Shape;371;p25"/>
          <p:cNvSpPr txBox="1"/>
          <p:nvPr>
            <p:ph idx="4" type="subTitle"/>
          </p:nvPr>
        </p:nvSpPr>
        <p:spPr>
          <a:xfrm>
            <a:off x="4955100" y="1805950"/>
            <a:ext cx="2598300" cy="50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25"/>
          <p:cNvSpPr txBox="1"/>
          <p:nvPr>
            <p:ph idx="5" type="subTitle"/>
          </p:nvPr>
        </p:nvSpPr>
        <p:spPr>
          <a:xfrm>
            <a:off x="4955075" y="3513850"/>
            <a:ext cx="2598300" cy="4674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373" name="Google Shape;373;p25"/>
          <p:cNvSpPr txBox="1"/>
          <p:nvPr>
            <p:ph idx="6" type="subTitle"/>
          </p:nvPr>
        </p:nvSpPr>
        <p:spPr>
          <a:xfrm>
            <a:off x="4955075" y="1532600"/>
            <a:ext cx="2598300" cy="4674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374" name="Google Shape;374;p25"/>
          <p:cNvSpPr txBox="1"/>
          <p:nvPr>
            <p:ph type="title"/>
          </p:nvPr>
        </p:nvSpPr>
        <p:spPr>
          <a:xfrm>
            <a:off x="4592875" y="445025"/>
            <a:ext cx="3837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375" name="Google Shape;375;p25"/>
          <p:cNvSpPr/>
          <p:nvPr/>
        </p:nvSpPr>
        <p:spPr>
          <a:xfrm rot="10800000">
            <a:off x="-238350" y="-33762"/>
            <a:ext cx="5421425" cy="5211032"/>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
    <p:spTree>
      <p:nvGrpSpPr>
        <p:cNvPr id="376" name="Shape 376"/>
        <p:cNvGrpSpPr/>
        <p:nvPr/>
      </p:nvGrpSpPr>
      <p:grpSpPr>
        <a:xfrm>
          <a:off x="0" y="0"/>
          <a:ext cx="0" cy="0"/>
          <a:chOff x="0" y="0"/>
          <a:chExt cx="0" cy="0"/>
        </a:xfrm>
      </p:grpSpPr>
      <p:sp>
        <p:nvSpPr>
          <p:cNvPr id="377" name="Google Shape;377;p26"/>
          <p:cNvSpPr txBox="1"/>
          <p:nvPr>
            <p:ph idx="1" type="subTitle"/>
          </p:nvPr>
        </p:nvSpPr>
        <p:spPr>
          <a:xfrm flipH="1">
            <a:off x="812450" y="3633025"/>
            <a:ext cx="2239800" cy="43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378" name="Google Shape;378;p26"/>
          <p:cNvSpPr txBox="1"/>
          <p:nvPr>
            <p:ph idx="2" type="subTitle"/>
          </p:nvPr>
        </p:nvSpPr>
        <p:spPr>
          <a:xfrm flipH="1">
            <a:off x="812450" y="3903878"/>
            <a:ext cx="2239800" cy="55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9" name="Google Shape;379;p26"/>
          <p:cNvSpPr txBox="1"/>
          <p:nvPr>
            <p:ph idx="3" type="subTitle"/>
          </p:nvPr>
        </p:nvSpPr>
        <p:spPr>
          <a:xfrm flipH="1">
            <a:off x="3501712" y="3633025"/>
            <a:ext cx="2239800" cy="43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380" name="Google Shape;380;p26"/>
          <p:cNvSpPr txBox="1"/>
          <p:nvPr>
            <p:ph idx="4" type="subTitle"/>
          </p:nvPr>
        </p:nvSpPr>
        <p:spPr>
          <a:xfrm>
            <a:off x="6190975" y="3633025"/>
            <a:ext cx="2239800" cy="43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381" name="Google Shape;381;p26"/>
          <p:cNvSpPr txBox="1"/>
          <p:nvPr>
            <p:ph idx="5" type="subTitle"/>
          </p:nvPr>
        </p:nvSpPr>
        <p:spPr>
          <a:xfrm flipH="1">
            <a:off x="3501712" y="3903878"/>
            <a:ext cx="2239800" cy="55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2" name="Google Shape;382;p26"/>
          <p:cNvSpPr txBox="1"/>
          <p:nvPr>
            <p:ph idx="6" type="subTitle"/>
          </p:nvPr>
        </p:nvSpPr>
        <p:spPr>
          <a:xfrm>
            <a:off x="6190975" y="3903878"/>
            <a:ext cx="2239800" cy="55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3" name="Google Shape;383;p2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384" name="Google Shape;384;p26"/>
          <p:cNvGrpSpPr/>
          <p:nvPr/>
        </p:nvGrpSpPr>
        <p:grpSpPr>
          <a:xfrm>
            <a:off x="-698447" y="4169158"/>
            <a:ext cx="10540893" cy="1043676"/>
            <a:chOff x="-698447" y="4169158"/>
            <a:chExt cx="10540893" cy="1043676"/>
          </a:xfrm>
        </p:grpSpPr>
        <p:grpSp>
          <p:nvGrpSpPr>
            <p:cNvPr id="385" name="Google Shape;385;p26"/>
            <p:cNvGrpSpPr/>
            <p:nvPr/>
          </p:nvGrpSpPr>
          <p:grpSpPr>
            <a:xfrm flipH="1">
              <a:off x="-698447" y="4770378"/>
              <a:ext cx="10540893" cy="442456"/>
              <a:chOff x="-1396900" y="4770378"/>
              <a:chExt cx="10540893" cy="442456"/>
            </a:xfrm>
          </p:grpSpPr>
          <p:sp>
            <p:nvSpPr>
              <p:cNvPr id="386" name="Google Shape;386;p26"/>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6"/>
            <p:cNvGrpSpPr/>
            <p:nvPr/>
          </p:nvGrpSpPr>
          <p:grpSpPr>
            <a:xfrm flipH="1">
              <a:off x="8094009" y="4169158"/>
              <a:ext cx="928294" cy="995676"/>
              <a:chOff x="-1264872" y="2822942"/>
              <a:chExt cx="850009" cy="911708"/>
            </a:xfrm>
          </p:grpSpPr>
          <p:sp>
            <p:nvSpPr>
              <p:cNvPr id="389" name="Google Shape;389;p26"/>
              <p:cNvSpPr/>
              <p:nvPr/>
            </p:nvSpPr>
            <p:spPr>
              <a:xfrm>
                <a:off x="-1264872" y="2822942"/>
                <a:ext cx="850009" cy="777521"/>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6"/>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26"/>
            <p:cNvGrpSpPr/>
            <p:nvPr/>
          </p:nvGrpSpPr>
          <p:grpSpPr>
            <a:xfrm flipH="1">
              <a:off x="95820" y="4375380"/>
              <a:ext cx="735937" cy="789265"/>
              <a:chOff x="-1264872" y="2822942"/>
              <a:chExt cx="850009" cy="911708"/>
            </a:xfrm>
          </p:grpSpPr>
          <p:sp>
            <p:nvSpPr>
              <p:cNvPr id="394" name="Google Shape;394;p26"/>
              <p:cNvSpPr/>
              <p:nvPr/>
            </p:nvSpPr>
            <p:spPr>
              <a:xfrm>
                <a:off x="-1264872" y="2822942"/>
                <a:ext cx="850009" cy="777521"/>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6"/>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1">
    <p:spTree>
      <p:nvGrpSpPr>
        <p:cNvPr id="398" name="Shape 398"/>
        <p:cNvGrpSpPr/>
        <p:nvPr/>
      </p:nvGrpSpPr>
      <p:grpSpPr>
        <a:xfrm>
          <a:off x="0" y="0"/>
          <a:ext cx="0" cy="0"/>
          <a:chOff x="0" y="0"/>
          <a:chExt cx="0" cy="0"/>
        </a:xfrm>
      </p:grpSpPr>
      <p:sp>
        <p:nvSpPr>
          <p:cNvPr id="399" name="Google Shape;399;p27"/>
          <p:cNvSpPr/>
          <p:nvPr/>
        </p:nvSpPr>
        <p:spPr>
          <a:xfrm>
            <a:off x="3868150" y="-61975"/>
            <a:ext cx="5330674" cy="5267471"/>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00" name="Google Shape;400;p27"/>
          <p:cNvSpPr txBox="1"/>
          <p:nvPr>
            <p:ph idx="1" type="subTitle"/>
          </p:nvPr>
        </p:nvSpPr>
        <p:spPr>
          <a:xfrm>
            <a:off x="1753925" y="2198847"/>
            <a:ext cx="3268500" cy="40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01" name="Google Shape;401;p27"/>
          <p:cNvSpPr txBox="1"/>
          <p:nvPr>
            <p:ph idx="2" type="subTitle"/>
          </p:nvPr>
        </p:nvSpPr>
        <p:spPr>
          <a:xfrm>
            <a:off x="1753925" y="2438348"/>
            <a:ext cx="32685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2" name="Google Shape;402;p27"/>
          <p:cNvSpPr txBox="1"/>
          <p:nvPr>
            <p:ph idx="3" type="subTitle"/>
          </p:nvPr>
        </p:nvSpPr>
        <p:spPr>
          <a:xfrm>
            <a:off x="1753925" y="3293524"/>
            <a:ext cx="32685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3" name="Google Shape;403;p27"/>
          <p:cNvSpPr txBox="1"/>
          <p:nvPr>
            <p:ph idx="4" type="subTitle"/>
          </p:nvPr>
        </p:nvSpPr>
        <p:spPr>
          <a:xfrm>
            <a:off x="1753925" y="1583171"/>
            <a:ext cx="32685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4" name="Google Shape;404;p27"/>
          <p:cNvSpPr txBox="1"/>
          <p:nvPr>
            <p:ph idx="5" type="subTitle"/>
          </p:nvPr>
        </p:nvSpPr>
        <p:spPr>
          <a:xfrm>
            <a:off x="1753925" y="3055057"/>
            <a:ext cx="3268500" cy="40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05" name="Google Shape;405;p27"/>
          <p:cNvSpPr txBox="1"/>
          <p:nvPr>
            <p:ph idx="6" type="subTitle"/>
          </p:nvPr>
        </p:nvSpPr>
        <p:spPr>
          <a:xfrm>
            <a:off x="1753925" y="1343700"/>
            <a:ext cx="3268500" cy="40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06" name="Google Shape;406;p2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407" name="Google Shape;407;p27"/>
          <p:cNvSpPr txBox="1"/>
          <p:nvPr>
            <p:ph idx="7" type="subTitle"/>
          </p:nvPr>
        </p:nvSpPr>
        <p:spPr>
          <a:xfrm>
            <a:off x="1753925" y="4148701"/>
            <a:ext cx="32685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8" name="Google Shape;408;p27"/>
          <p:cNvSpPr txBox="1"/>
          <p:nvPr>
            <p:ph idx="8" type="subTitle"/>
          </p:nvPr>
        </p:nvSpPr>
        <p:spPr>
          <a:xfrm>
            <a:off x="1753925" y="3909142"/>
            <a:ext cx="3268500" cy="40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grpSp>
        <p:nvGrpSpPr>
          <p:cNvPr id="409" name="Google Shape;409;p27"/>
          <p:cNvGrpSpPr/>
          <p:nvPr/>
        </p:nvGrpSpPr>
        <p:grpSpPr>
          <a:xfrm>
            <a:off x="-698447" y="4823734"/>
            <a:ext cx="10540893" cy="442456"/>
            <a:chOff x="-1396900" y="4770378"/>
            <a:chExt cx="10540893" cy="442456"/>
          </a:xfrm>
        </p:grpSpPr>
        <p:sp>
          <p:nvSpPr>
            <p:cNvPr id="410" name="Google Shape;410;p27"/>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12" name="Shape 412"/>
        <p:cNvGrpSpPr/>
        <p:nvPr/>
      </p:nvGrpSpPr>
      <p:grpSpPr>
        <a:xfrm>
          <a:off x="0" y="0"/>
          <a:ext cx="0" cy="0"/>
          <a:chOff x="0" y="0"/>
          <a:chExt cx="0" cy="0"/>
        </a:xfrm>
      </p:grpSpPr>
      <p:sp>
        <p:nvSpPr>
          <p:cNvPr id="413" name="Google Shape;413;p28"/>
          <p:cNvSpPr txBox="1"/>
          <p:nvPr>
            <p:ph idx="1" type="subTitle"/>
          </p:nvPr>
        </p:nvSpPr>
        <p:spPr>
          <a:xfrm flipH="1">
            <a:off x="6067184" y="4184675"/>
            <a:ext cx="2301900" cy="4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14" name="Google Shape;414;p28"/>
          <p:cNvSpPr txBox="1"/>
          <p:nvPr>
            <p:ph idx="2" type="subTitle"/>
          </p:nvPr>
        </p:nvSpPr>
        <p:spPr>
          <a:xfrm flipH="1">
            <a:off x="3428665" y="4184675"/>
            <a:ext cx="2302800" cy="4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15" name="Google Shape;415;p28"/>
          <p:cNvSpPr txBox="1"/>
          <p:nvPr>
            <p:ph idx="3" type="subTitle"/>
          </p:nvPr>
        </p:nvSpPr>
        <p:spPr>
          <a:xfrm>
            <a:off x="789624" y="3786975"/>
            <a:ext cx="2303100" cy="58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28"/>
          <p:cNvSpPr txBox="1"/>
          <p:nvPr>
            <p:ph idx="4" type="subTitle"/>
          </p:nvPr>
        </p:nvSpPr>
        <p:spPr>
          <a:xfrm>
            <a:off x="3428665" y="3786974"/>
            <a:ext cx="2302800" cy="58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7" name="Google Shape;417;p28"/>
          <p:cNvSpPr txBox="1"/>
          <p:nvPr>
            <p:ph idx="5" type="subTitle"/>
          </p:nvPr>
        </p:nvSpPr>
        <p:spPr>
          <a:xfrm flipH="1">
            <a:off x="789624" y="4184676"/>
            <a:ext cx="2303100" cy="4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18" name="Google Shape;418;p28"/>
          <p:cNvSpPr txBox="1"/>
          <p:nvPr>
            <p:ph idx="6" type="subTitle"/>
          </p:nvPr>
        </p:nvSpPr>
        <p:spPr>
          <a:xfrm>
            <a:off x="6067184" y="3786974"/>
            <a:ext cx="2301900" cy="58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9" name="Google Shape;419;p28"/>
          <p:cNvSpPr txBox="1"/>
          <p:nvPr>
            <p:ph idx="7" type="subTitle"/>
          </p:nvPr>
        </p:nvSpPr>
        <p:spPr>
          <a:xfrm>
            <a:off x="789624" y="2517801"/>
            <a:ext cx="2303100" cy="4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20" name="Google Shape;420;p28"/>
          <p:cNvSpPr txBox="1"/>
          <p:nvPr>
            <p:ph idx="8" type="subTitle"/>
          </p:nvPr>
        </p:nvSpPr>
        <p:spPr>
          <a:xfrm>
            <a:off x="3428665" y="2517801"/>
            <a:ext cx="2302800" cy="4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21" name="Google Shape;421;p28"/>
          <p:cNvSpPr txBox="1"/>
          <p:nvPr>
            <p:ph idx="9" type="subTitle"/>
          </p:nvPr>
        </p:nvSpPr>
        <p:spPr>
          <a:xfrm flipH="1">
            <a:off x="6067184" y="2120100"/>
            <a:ext cx="2301900" cy="58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2" name="Google Shape;422;p28"/>
          <p:cNvSpPr txBox="1"/>
          <p:nvPr>
            <p:ph idx="13" type="subTitle"/>
          </p:nvPr>
        </p:nvSpPr>
        <p:spPr>
          <a:xfrm>
            <a:off x="3428665" y="2120100"/>
            <a:ext cx="2302800" cy="58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3" name="Google Shape;423;p28"/>
          <p:cNvSpPr txBox="1"/>
          <p:nvPr>
            <p:ph idx="14" type="subTitle"/>
          </p:nvPr>
        </p:nvSpPr>
        <p:spPr>
          <a:xfrm>
            <a:off x="6067184" y="2517801"/>
            <a:ext cx="2301900" cy="4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24" name="Google Shape;424;p28"/>
          <p:cNvSpPr txBox="1"/>
          <p:nvPr>
            <p:ph idx="15" type="subTitle"/>
          </p:nvPr>
        </p:nvSpPr>
        <p:spPr>
          <a:xfrm flipH="1">
            <a:off x="789749" y="2120100"/>
            <a:ext cx="2303100" cy="58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5" name="Google Shape;425;p2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426" name="Google Shape;426;p28"/>
          <p:cNvGrpSpPr/>
          <p:nvPr/>
        </p:nvGrpSpPr>
        <p:grpSpPr>
          <a:xfrm>
            <a:off x="-698447" y="4169158"/>
            <a:ext cx="10540893" cy="1043676"/>
            <a:chOff x="-698447" y="4169158"/>
            <a:chExt cx="10540893" cy="1043676"/>
          </a:xfrm>
        </p:grpSpPr>
        <p:grpSp>
          <p:nvGrpSpPr>
            <p:cNvPr id="427" name="Google Shape;427;p28"/>
            <p:cNvGrpSpPr/>
            <p:nvPr/>
          </p:nvGrpSpPr>
          <p:grpSpPr>
            <a:xfrm>
              <a:off x="-698447" y="4169158"/>
              <a:ext cx="10540893" cy="1043676"/>
              <a:chOff x="-698447" y="4169158"/>
              <a:chExt cx="10540893" cy="1043676"/>
            </a:xfrm>
          </p:grpSpPr>
          <p:grpSp>
            <p:nvGrpSpPr>
              <p:cNvPr id="428" name="Google Shape;428;p28"/>
              <p:cNvGrpSpPr/>
              <p:nvPr/>
            </p:nvGrpSpPr>
            <p:grpSpPr>
              <a:xfrm flipH="1">
                <a:off x="-698447" y="4770378"/>
                <a:ext cx="10540893" cy="442456"/>
                <a:chOff x="-1396900" y="4770378"/>
                <a:chExt cx="10540893" cy="442456"/>
              </a:xfrm>
            </p:grpSpPr>
            <p:sp>
              <p:nvSpPr>
                <p:cNvPr id="429" name="Google Shape;429;p28"/>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28"/>
              <p:cNvGrpSpPr/>
              <p:nvPr/>
            </p:nvGrpSpPr>
            <p:grpSpPr>
              <a:xfrm flipH="1">
                <a:off x="8094009" y="4169158"/>
                <a:ext cx="928294" cy="995676"/>
                <a:chOff x="-1264872" y="2822942"/>
                <a:chExt cx="850009" cy="911708"/>
              </a:xfrm>
            </p:grpSpPr>
            <p:sp>
              <p:nvSpPr>
                <p:cNvPr id="432" name="Google Shape;432;p28"/>
                <p:cNvSpPr/>
                <p:nvPr/>
              </p:nvSpPr>
              <p:spPr>
                <a:xfrm>
                  <a:off x="-1264872" y="2822942"/>
                  <a:ext cx="850009" cy="777521"/>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6" name="Google Shape;436;p28"/>
            <p:cNvGrpSpPr/>
            <p:nvPr/>
          </p:nvGrpSpPr>
          <p:grpSpPr>
            <a:xfrm flipH="1">
              <a:off x="2361418" y="4608727"/>
              <a:ext cx="518420" cy="555959"/>
              <a:chOff x="-1264872" y="2822942"/>
              <a:chExt cx="850009" cy="911708"/>
            </a:xfrm>
          </p:grpSpPr>
          <p:sp>
            <p:nvSpPr>
              <p:cNvPr id="437" name="Google Shape;437;p28"/>
              <p:cNvSpPr/>
              <p:nvPr/>
            </p:nvSpPr>
            <p:spPr>
              <a:xfrm>
                <a:off x="-1264872" y="2822942"/>
                <a:ext cx="850009" cy="777521"/>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solidFill>
                <a:schemeClr val="lt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solidFill>
                <a:schemeClr val="lt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solidFill>
                <a:schemeClr val="lt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8"/>
            <p:cNvGrpSpPr/>
            <p:nvPr/>
          </p:nvGrpSpPr>
          <p:grpSpPr>
            <a:xfrm flipH="1">
              <a:off x="2724092" y="4488740"/>
              <a:ext cx="630281" cy="675849"/>
              <a:chOff x="-1264872" y="2822942"/>
              <a:chExt cx="850009" cy="911708"/>
            </a:xfrm>
          </p:grpSpPr>
          <p:sp>
            <p:nvSpPr>
              <p:cNvPr id="442" name="Google Shape;442;p28"/>
              <p:cNvSpPr/>
              <p:nvPr/>
            </p:nvSpPr>
            <p:spPr>
              <a:xfrm>
                <a:off x="-1264872" y="2822942"/>
                <a:ext cx="850009" cy="777521"/>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446" name="Shape 446"/>
        <p:cNvGrpSpPr/>
        <p:nvPr/>
      </p:nvGrpSpPr>
      <p:grpSpPr>
        <a:xfrm>
          <a:off x="0" y="0"/>
          <a:ext cx="0" cy="0"/>
          <a:chOff x="0" y="0"/>
          <a:chExt cx="0" cy="0"/>
        </a:xfrm>
      </p:grpSpPr>
      <p:sp>
        <p:nvSpPr>
          <p:cNvPr id="447" name="Google Shape;447;p29"/>
          <p:cNvSpPr/>
          <p:nvPr/>
        </p:nvSpPr>
        <p:spPr>
          <a:xfrm flipH="1">
            <a:off x="-76107" y="-122229"/>
            <a:ext cx="5312082" cy="5387854"/>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48" name="Google Shape;448;p29"/>
          <p:cNvSpPr txBox="1"/>
          <p:nvPr>
            <p:ph type="ctrTitle"/>
          </p:nvPr>
        </p:nvSpPr>
        <p:spPr>
          <a:xfrm>
            <a:off x="4111175" y="644825"/>
            <a:ext cx="4323000" cy="890400"/>
          </a:xfrm>
          <a:prstGeom prst="rect">
            <a:avLst/>
          </a:prstGeom>
        </p:spPr>
        <p:txBody>
          <a:bodyPr anchorCtr="0" anchor="t" bIns="91425" lIns="91425" spcFirstLastPara="1" rIns="91425" wrap="square" tIns="91425">
            <a:noAutofit/>
          </a:bodyPr>
          <a:lstStyle>
            <a:lvl1pPr lvl="0" rtl="0" algn="r">
              <a:lnSpc>
                <a:spcPct val="90000"/>
              </a:lnSpc>
              <a:spcBef>
                <a:spcPts val="0"/>
              </a:spcBef>
              <a:spcAft>
                <a:spcPts val="0"/>
              </a:spcAft>
              <a:buSzPts val="60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49" name="Google Shape;449;p29"/>
          <p:cNvSpPr txBox="1"/>
          <p:nvPr>
            <p:ph idx="1" type="subTitle"/>
          </p:nvPr>
        </p:nvSpPr>
        <p:spPr>
          <a:xfrm>
            <a:off x="4923025" y="1535150"/>
            <a:ext cx="3511200" cy="1439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0" name="Google Shape;450;p29"/>
          <p:cNvSpPr txBox="1"/>
          <p:nvPr/>
        </p:nvSpPr>
        <p:spPr>
          <a:xfrm flipH="1">
            <a:off x="4690250" y="3841575"/>
            <a:ext cx="3744000" cy="474000"/>
          </a:xfrm>
          <a:prstGeom prst="rect">
            <a:avLst/>
          </a:prstGeom>
          <a:noFill/>
          <a:ln>
            <a:noFill/>
          </a:ln>
        </p:spPr>
        <p:txBody>
          <a:bodyPr anchorCtr="0" anchor="ctr" bIns="91425" lIns="91425" spcFirstLastPara="1" rIns="91425" wrap="square" tIns="91425">
            <a:noAutofit/>
          </a:bodyPr>
          <a:lstStyle/>
          <a:p>
            <a:pPr indent="0" lvl="0" marL="0" rtl="0" algn="r">
              <a:spcBef>
                <a:spcPts val="300"/>
              </a:spcBef>
              <a:spcAft>
                <a:spcPts val="0"/>
              </a:spcAft>
              <a:buNone/>
            </a:pPr>
            <a:r>
              <a:rPr lang="en" sz="1000">
                <a:solidFill>
                  <a:schemeClr val="dk1"/>
                </a:solidFill>
                <a:latin typeface="Lexend"/>
                <a:ea typeface="Lexend"/>
                <a:cs typeface="Lexend"/>
                <a:sym typeface="Lexend"/>
              </a:rPr>
              <a:t>CREDITS: This presentation template was created by </a:t>
            </a:r>
            <a:r>
              <a:rPr b="1" lang="en" sz="1000">
                <a:solidFill>
                  <a:schemeClr val="dk1"/>
                </a:solidFill>
                <a:uFill>
                  <a:noFill/>
                </a:uFill>
                <a:latin typeface="Lexend"/>
                <a:ea typeface="Lexend"/>
                <a:cs typeface="Lexend"/>
                <a:sym typeface="Lexend"/>
                <a:hlinkClick r:id="rId2">
                  <a:extLst>
                    <a:ext uri="{A12FA001-AC4F-418D-AE19-62706E023703}">
                      <ahyp:hlinkClr val="tx"/>
                    </a:ext>
                  </a:extLst>
                </a:hlinkClick>
              </a:rPr>
              <a:t>Slidesgo</a:t>
            </a:r>
            <a:r>
              <a:rPr lang="en" sz="1000">
                <a:solidFill>
                  <a:schemeClr val="dk1"/>
                </a:solidFill>
                <a:latin typeface="Lexend"/>
                <a:ea typeface="Lexend"/>
                <a:cs typeface="Lexend"/>
                <a:sym typeface="Lexend"/>
              </a:rPr>
              <a:t>, and includes icons by </a:t>
            </a:r>
            <a:r>
              <a:rPr b="1" lang="en" sz="1000">
                <a:solidFill>
                  <a:schemeClr val="dk1"/>
                </a:solidFill>
                <a:uFill>
                  <a:noFill/>
                </a:uFill>
                <a:latin typeface="Lexend"/>
                <a:ea typeface="Lexend"/>
                <a:cs typeface="Lexend"/>
                <a:sym typeface="Lexend"/>
                <a:hlinkClick r:id="rId3">
                  <a:extLst>
                    <a:ext uri="{A12FA001-AC4F-418D-AE19-62706E023703}">
                      <ahyp:hlinkClr val="tx"/>
                    </a:ext>
                  </a:extLst>
                </a:hlinkClick>
              </a:rPr>
              <a:t>Flaticon</a:t>
            </a:r>
            <a:r>
              <a:rPr lang="en" sz="1000">
                <a:solidFill>
                  <a:schemeClr val="dk1"/>
                </a:solidFill>
                <a:latin typeface="Lexend"/>
                <a:ea typeface="Lexend"/>
                <a:cs typeface="Lexend"/>
                <a:sym typeface="Lexend"/>
              </a:rPr>
              <a:t>, infographics &amp; images by </a:t>
            </a:r>
            <a:r>
              <a:rPr b="1" lang="en" sz="1000">
                <a:solidFill>
                  <a:schemeClr val="dk1"/>
                </a:solidFill>
                <a:uFill>
                  <a:noFill/>
                </a:uFill>
                <a:latin typeface="Lexend"/>
                <a:ea typeface="Lexend"/>
                <a:cs typeface="Lexend"/>
                <a:sym typeface="Lexend"/>
                <a:hlinkClick r:id="rId4">
                  <a:extLst>
                    <a:ext uri="{A12FA001-AC4F-418D-AE19-62706E023703}">
                      <ahyp:hlinkClr val="tx"/>
                    </a:ext>
                  </a:extLst>
                </a:hlinkClick>
              </a:rPr>
              <a:t>Freepik</a:t>
            </a:r>
            <a:endParaRPr b="1" sz="1200">
              <a:solidFill>
                <a:schemeClr val="dk1"/>
              </a:solidFill>
              <a:latin typeface="Lexend"/>
              <a:ea typeface="Lexend"/>
              <a:cs typeface="Lexend"/>
              <a:sym typeface="Lexen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_1">
    <p:spTree>
      <p:nvGrpSpPr>
        <p:cNvPr id="451" name="Shape 451"/>
        <p:cNvGrpSpPr/>
        <p:nvPr/>
      </p:nvGrpSpPr>
      <p:grpSpPr>
        <a:xfrm>
          <a:off x="0" y="0"/>
          <a:ext cx="0" cy="0"/>
          <a:chOff x="0" y="0"/>
          <a:chExt cx="0" cy="0"/>
        </a:xfrm>
      </p:grpSpPr>
      <p:grpSp>
        <p:nvGrpSpPr>
          <p:cNvPr id="452" name="Google Shape;452;p30"/>
          <p:cNvGrpSpPr/>
          <p:nvPr/>
        </p:nvGrpSpPr>
        <p:grpSpPr>
          <a:xfrm>
            <a:off x="-1610536" y="3981857"/>
            <a:ext cx="12055609" cy="2235541"/>
            <a:chOff x="-1610536" y="3981857"/>
            <a:chExt cx="12055609" cy="2235541"/>
          </a:xfrm>
        </p:grpSpPr>
        <p:grpSp>
          <p:nvGrpSpPr>
            <p:cNvPr id="453" name="Google Shape;453;p30"/>
            <p:cNvGrpSpPr/>
            <p:nvPr/>
          </p:nvGrpSpPr>
          <p:grpSpPr>
            <a:xfrm flipH="1">
              <a:off x="-1610536" y="4205000"/>
              <a:ext cx="12055609" cy="2012397"/>
              <a:chOff x="-2636619" y="4268975"/>
              <a:chExt cx="12055609" cy="2012397"/>
            </a:xfrm>
          </p:grpSpPr>
          <p:sp>
            <p:nvSpPr>
              <p:cNvPr id="454" name="Google Shape;454;p30"/>
              <p:cNvSpPr/>
              <p:nvPr/>
            </p:nvSpPr>
            <p:spPr>
              <a:xfrm>
                <a:off x="-2636619" y="4298335"/>
                <a:ext cx="7174656" cy="1953760"/>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3352168" y="4268975"/>
                <a:ext cx="6066823" cy="2012397"/>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30"/>
            <p:cNvGrpSpPr/>
            <p:nvPr/>
          </p:nvGrpSpPr>
          <p:grpSpPr>
            <a:xfrm flipH="1">
              <a:off x="5838334" y="3981857"/>
              <a:ext cx="2843813" cy="1194604"/>
              <a:chOff x="910990" y="3981857"/>
              <a:chExt cx="2843813" cy="1194604"/>
            </a:xfrm>
          </p:grpSpPr>
          <p:grpSp>
            <p:nvGrpSpPr>
              <p:cNvPr id="457" name="Google Shape;457;p30"/>
              <p:cNvGrpSpPr/>
              <p:nvPr/>
            </p:nvGrpSpPr>
            <p:grpSpPr>
              <a:xfrm flipH="1">
                <a:off x="910990" y="3981857"/>
                <a:ext cx="2517199" cy="1194604"/>
                <a:chOff x="6627900" y="3948886"/>
                <a:chExt cx="2517199" cy="1194604"/>
              </a:xfrm>
            </p:grpSpPr>
            <p:sp>
              <p:nvSpPr>
                <p:cNvPr id="458" name="Google Shape;458;p30"/>
                <p:cNvSpPr/>
                <p:nvPr/>
              </p:nvSpPr>
              <p:spPr>
                <a:xfrm>
                  <a:off x="8489900" y="394888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7230369" y="425767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8816532"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788743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6947039" y="456736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7558902" y="456736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6627900" y="456736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8216884" y="456736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0"/>
              <p:cNvSpPr/>
              <p:nvPr/>
            </p:nvSpPr>
            <p:spPr>
              <a:xfrm flipH="1">
                <a:off x="3426236" y="4156016"/>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30"/>
            <p:cNvGrpSpPr/>
            <p:nvPr/>
          </p:nvGrpSpPr>
          <p:grpSpPr>
            <a:xfrm>
              <a:off x="-1007909" y="4885328"/>
              <a:ext cx="10540893" cy="442456"/>
              <a:chOff x="-484811" y="4885328"/>
              <a:chExt cx="10540893" cy="442456"/>
            </a:xfrm>
          </p:grpSpPr>
          <p:sp>
            <p:nvSpPr>
              <p:cNvPr id="468" name="Google Shape;468;p30"/>
              <p:cNvSpPr/>
              <p:nvPr/>
            </p:nvSpPr>
            <p:spPr>
              <a:xfrm flipH="1">
                <a:off x="-484811" y="488532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4492539" y="488532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30"/>
            <p:cNvGrpSpPr/>
            <p:nvPr/>
          </p:nvGrpSpPr>
          <p:grpSpPr>
            <a:xfrm flipH="1">
              <a:off x="3610313" y="4156942"/>
              <a:ext cx="2278986" cy="1019498"/>
              <a:chOff x="6010376" y="4156017"/>
              <a:chExt cx="2278986" cy="1019498"/>
            </a:xfrm>
          </p:grpSpPr>
          <p:grpSp>
            <p:nvGrpSpPr>
              <p:cNvPr id="471" name="Google Shape;471;p30"/>
              <p:cNvGrpSpPr/>
              <p:nvPr/>
            </p:nvGrpSpPr>
            <p:grpSpPr>
              <a:xfrm flipH="1">
                <a:off x="6010376" y="4156017"/>
                <a:ext cx="907365" cy="1019498"/>
                <a:chOff x="-1175666" y="2980025"/>
                <a:chExt cx="671625" cy="754625"/>
              </a:xfrm>
            </p:grpSpPr>
            <p:sp>
              <p:nvSpPr>
                <p:cNvPr id="472" name="Google Shape;472;p30"/>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30"/>
              <p:cNvGrpSpPr/>
              <p:nvPr/>
            </p:nvGrpSpPr>
            <p:grpSpPr>
              <a:xfrm>
                <a:off x="6602333" y="4491523"/>
                <a:ext cx="608761" cy="683992"/>
                <a:chOff x="-1175666" y="2980025"/>
                <a:chExt cx="671625" cy="754625"/>
              </a:xfrm>
            </p:grpSpPr>
            <p:sp>
              <p:nvSpPr>
                <p:cNvPr id="477" name="Google Shape;477;p30"/>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30"/>
              <p:cNvGrpSpPr/>
              <p:nvPr/>
            </p:nvGrpSpPr>
            <p:grpSpPr>
              <a:xfrm>
                <a:off x="7028968" y="4365274"/>
                <a:ext cx="721124" cy="810241"/>
                <a:chOff x="-1175666" y="2980025"/>
                <a:chExt cx="671625" cy="754625"/>
              </a:xfrm>
            </p:grpSpPr>
            <p:sp>
              <p:nvSpPr>
                <p:cNvPr id="482" name="Google Shape;482;p30"/>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30"/>
              <p:cNvGrpSpPr/>
              <p:nvPr/>
            </p:nvGrpSpPr>
            <p:grpSpPr>
              <a:xfrm>
                <a:off x="7498859" y="4287321"/>
                <a:ext cx="790503" cy="888194"/>
                <a:chOff x="-1175666" y="2980025"/>
                <a:chExt cx="671625" cy="754625"/>
              </a:xfrm>
            </p:grpSpPr>
            <p:sp>
              <p:nvSpPr>
                <p:cNvPr id="487" name="Google Shape;487;p30"/>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9" name="Google Shape;19;p4"/>
          <p:cNvSpPr txBox="1"/>
          <p:nvPr>
            <p:ph idx="1" type="body"/>
          </p:nvPr>
        </p:nvSpPr>
        <p:spPr>
          <a:xfrm>
            <a:off x="713225" y="1152475"/>
            <a:ext cx="7717500" cy="1409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Corben"/>
              <a:buChar char="✱"/>
              <a:defRPr/>
            </a:lvl1pPr>
            <a:lvl2pPr indent="-304800" lvl="1" marL="914400">
              <a:spcBef>
                <a:spcPts val="0"/>
              </a:spcBef>
              <a:spcAft>
                <a:spcPts val="0"/>
              </a:spcAft>
              <a:buSzPts val="1200"/>
              <a:buFont typeface="Chivo"/>
              <a:buChar char="○"/>
              <a:defRPr/>
            </a:lvl2pPr>
            <a:lvl3pPr indent="-304800" lvl="2" marL="1371600">
              <a:spcBef>
                <a:spcPts val="0"/>
              </a:spcBef>
              <a:spcAft>
                <a:spcPts val="0"/>
              </a:spcAft>
              <a:buSzPts val="1200"/>
              <a:buFont typeface="Chivo"/>
              <a:buChar char="■"/>
              <a:defRPr/>
            </a:lvl3pPr>
            <a:lvl4pPr indent="-304800" lvl="3" marL="1828800">
              <a:spcBef>
                <a:spcPts val="0"/>
              </a:spcBef>
              <a:spcAft>
                <a:spcPts val="0"/>
              </a:spcAft>
              <a:buSzPts val="1200"/>
              <a:buFont typeface="Chivo"/>
              <a:buChar char="●"/>
              <a:defRPr/>
            </a:lvl4pPr>
            <a:lvl5pPr indent="-304800" lvl="4" marL="2286000">
              <a:spcBef>
                <a:spcPts val="0"/>
              </a:spcBef>
              <a:spcAft>
                <a:spcPts val="0"/>
              </a:spcAft>
              <a:buSzPts val="1200"/>
              <a:buFont typeface="Chivo"/>
              <a:buChar char="○"/>
              <a:defRPr/>
            </a:lvl5pPr>
            <a:lvl6pPr indent="-304800" lvl="5" marL="2743200">
              <a:spcBef>
                <a:spcPts val="0"/>
              </a:spcBef>
              <a:spcAft>
                <a:spcPts val="0"/>
              </a:spcAft>
              <a:buSzPts val="1200"/>
              <a:buFont typeface="Chivo"/>
              <a:buChar char="■"/>
              <a:defRPr/>
            </a:lvl6pPr>
            <a:lvl7pPr indent="-304800" lvl="6" marL="3200400">
              <a:spcBef>
                <a:spcPts val="0"/>
              </a:spcBef>
              <a:spcAft>
                <a:spcPts val="0"/>
              </a:spcAft>
              <a:buSzPts val="1200"/>
              <a:buFont typeface="Chivo"/>
              <a:buChar char="●"/>
              <a:defRPr/>
            </a:lvl7pPr>
            <a:lvl8pPr indent="-304800" lvl="7" marL="3657600">
              <a:spcBef>
                <a:spcPts val="0"/>
              </a:spcBef>
              <a:spcAft>
                <a:spcPts val="0"/>
              </a:spcAft>
              <a:buSzPts val="1200"/>
              <a:buFont typeface="Chivo"/>
              <a:buChar char="○"/>
              <a:defRPr/>
            </a:lvl8pPr>
            <a:lvl9pPr indent="-304800" lvl="8" marL="4114800">
              <a:spcBef>
                <a:spcPts val="0"/>
              </a:spcBef>
              <a:spcAft>
                <a:spcPts val="0"/>
              </a:spcAft>
              <a:buSzPts val="1200"/>
              <a:buFont typeface="Chivo"/>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_1">
    <p:spTree>
      <p:nvGrpSpPr>
        <p:cNvPr id="491" name="Shape 491"/>
        <p:cNvGrpSpPr/>
        <p:nvPr/>
      </p:nvGrpSpPr>
      <p:grpSpPr>
        <a:xfrm>
          <a:off x="0" y="0"/>
          <a:ext cx="0" cy="0"/>
          <a:chOff x="0" y="0"/>
          <a:chExt cx="0" cy="0"/>
        </a:xfrm>
      </p:grpSpPr>
      <p:grpSp>
        <p:nvGrpSpPr>
          <p:cNvPr id="492" name="Google Shape;492;p31"/>
          <p:cNvGrpSpPr/>
          <p:nvPr/>
        </p:nvGrpSpPr>
        <p:grpSpPr>
          <a:xfrm>
            <a:off x="-469847" y="0"/>
            <a:ext cx="10540893" cy="5269274"/>
            <a:chOff x="-469847" y="0"/>
            <a:chExt cx="10540893" cy="5269274"/>
          </a:xfrm>
        </p:grpSpPr>
        <p:sp>
          <p:nvSpPr>
            <p:cNvPr id="493" name="Google Shape;493;p31"/>
            <p:cNvSpPr/>
            <p:nvPr/>
          </p:nvSpPr>
          <p:spPr>
            <a:xfrm>
              <a:off x="3136900" y="0"/>
              <a:ext cx="6007209" cy="5143500"/>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494" name="Google Shape;494;p31"/>
            <p:cNvGrpSpPr/>
            <p:nvPr/>
          </p:nvGrpSpPr>
          <p:grpSpPr>
            <a:xfrm flipH="1">
              <a:off x="-469847" y="4826818"/>
              <a:ext cx="10540893" cy="442456"/>
              <a:chOff x="-1396900" y="4770378"/>
              <a:chExt cx="10540893" cy="442456"/>
            </a:xfrm>
          </p:grpSpPr>
          <p:sp>
            <p:nvSpPr>
              <p:cNvPr id="495" name="Google Shape;495;p31"/>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31"/>
            <p:cNvGrpSpPr/>
            <p:nvPr/>
          </p:nvGrpSpPr>
          <p:grpSpPr>
            <a:xfrm flipH="1">
              <a:off x="75101" y="3981857"/>
              <a:ext cx="2517199" cy="1194604"/>
              <a:chOff x="6627900" y="3948886"/>
              <a:chExt cx="2517199" cy="1194604"/>
            </a:xfrm>
          </p:grpSpPr>
          <p:sp>
            <p:nvSpPr>
              <p:cNvPr id="498" name="Google Shape;498;p31"/>
              <p:cNvSpPr/>
              <p:nvPr/>
            </p:nvSpPr>
            <p:spPr>
              <a:xfrm>
                <a:off x="8489900" y="394888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7230369" y="425767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8816532"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788743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6947039" y="456736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7558902" y="456736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6627900" y="456736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8216884" y="456736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31"/>
            <p:cNvSpPr/>
            <p:nvPr/>
          </p:nvSpPr>
          <p:spPr>
            <a:xfrm flipH="1">
              <a:off x="2590347" y="4156016"/>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31"/>
            <p:cNvGrpSpPr/>
            <p:nvPr/>
          </p:nvGrpSpPr>
          <p:grpSpPr>
            <a:xfrm>
              <a:off x="6408292" y="3826535"/>
              <a:ext cx="1233708" cy="1386171"/>
              <a:chOff x="-1175666" y="2980025"/>
              <a:chExt cx="671625" cy="754625"/>
            </a:xfrm>
          </p:grpSpPr>
          <p:sp>
            <p:nvSpPr>
              <p:cNvPr id="508" name="Google Shape;508;p31"/>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31"/>
            <p:cNvGrpSpPr/>
            <p:nvPr/>
          </p:nvGrpSpPr>
          <p:grpSpPr>
            <a:xfrm>
              <a:off x="7229471" y="4058399"/>
              <a:ext cx="1027452" cy="1154425"/>
              <a:chOff x="-1175666" y="2980025"/>
              <a:chExt cx="671625" cy="754625"/>
            </a:xfrm>
          </p:grpSpPr>
          <p:sp>
            <p:nvSpPr>
              <p:cNvPr id="513" name="Google Shape;513;p31"/>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1"/>
            <p:cNvGrpSpPr/>
            <p:nvPr/>
          </p:nvGrpSpPr>
          <p:grpSpPr>
            <a:xfrm flipH="1">
              <a:off x="5320670" y="3749540"/>
              <a:ext cx="1323568" cy="1462955"/>
              <a:chOff x="5803385" y="4503623"/>
              <a:chExt cx="608761" cy="672901"/>
            </a:xfrm>
          </p:grpSpPr>
          <p:sp>
            <p:nvSpPr>
              <p:cNvPr id="518" name="Google Shape;518;p31"/>
              <p:cNvSpPr/>
              <p:nvPr/>
            </p:nvSpPr>
            <p:spPr>
              <a:xfrm flipH="1">
                <a:off x="5803385" y="4503623"/>
                <a:ext cx="608761" cy="556847"/>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flipH="1">
                <a:off x="6128220" y="4729283"/>
                <a:ext cx="108494" cy="447242"/>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1"/>
              <p:cNvSpPr/>
              <p:nvPr/>
            </p:nvSpPr>
            <p:spPr>
              <a:xfrm flipH="1">
                <a:off x="6015926" y="4776858"/>
                <a:ext cx="141815" cy="16845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31"/>
            <p:cNvGrpSpPr/>
            <p:nvPr/>
          </p:nvGrpSpPr>
          <p:grpSpPr>
            <a:xfrm>
              <a:off x="7815478" y="3826535"/>
              <a:ext cx="1233708" cy="1386171"/>
              <a:chOff x="-1175666" y="2980025"/>
              <a:chExt cx="671625" cy="754625"/>
            </a:xfrm>
          </p:grpSpPr>
          <p:sp>
            <p:nvSpPr>
              <p:cNvPr id="522" name="Google Shape;522;p31"/>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1"/>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31"/>
            <p:cNvGrpSpPr/>
            <p:nvPr/>
          </p:nvGrpSpPr>
          <p:grpSpPr>
            <a:xfrm>
              <a:off x="3231832" y="4144938"/>
              <a:ext cx="950081" cy="1067417"/>
              <a:chOff x="-1175666" y="2980025"/>
              <a:chExt cx="671625" cy="754625"/>
            </a:xfrm>
          </p:grpSpPr>
          <p:sp>
            <p:nvSpPr>
              <p:cNvPr id="527" name="Google Shape;527;p31"/>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31"/>
            <p:cNvGrpSpPr/>
            <p:nvPr/>
          </p:nvGrpSpPr>
          <p:grpSpPr>
            <a:xfrm>
              <a:off x="3769411" y="4058399"/>
              <a:ext cx="1027452" cy="1154425"/>
              <a:chOff x="-1175666" y="2980025"/>
              <a:chExt cx="671625" cy="754625"/>
            </a:xfrm>
          </p:grpSpPr>
          <p:sp>
            <p:nvSpPr>
              <p:cNvPr id="532" name="Google Shape;532;p31"/>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31"/>
            <p:cNvGrpSpPr/>
            <p:nvPr/>
          </p:nvGrpSpPr>
          <p:grpSpPr>
            <a:xfrm flipH="1">
              <a:off x="4355457" y="3725470"/>
              <a:ext cx="1323571" cy="1487064"/>
              <a:chOff x="-1175666" y="2980025"/>
              <a:chExt cx="671625" cy="754625"/>
            </a:xfrm>
          </p:grpSpPr>
          <p:sp>
            <p:nvSpPr>
              <p:cNvPr id="537" name="Google Shape;537;p31"/>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p:nvPr/>
        </p:nvSpPr>
        <p:spPr>
          <a:xfrm flipH="1">
            <a:off x="-76197" y="-122225"/>
            <a:ext cx="5605447" cy="5387854"/>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2" name="Google Shape;22;p5"/>
          <p:cNvSpPr txBox="1"/>
          <p:nvPr>
            <p:ph type="title"/>
          </p:nvPr>
        </p:nvSpPr>
        <p:spPr>
          <a:xfrm>
            <a:off x="703150" y="1481850"/>
            <a:ext cx="3342600" cy="689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Font typeface="Corben"/>
              <a:buNone/>
              <a:defRPr>
                <a:latin typeface="Corben"/>
                <a:ea typeface="Corben"/>
                <a:cs typeface="Corben"/>
                <a:sym typeface="Corben"/>
              </a:defRPr>
            </a:lvl2pPr>
            <a:lvl3pPr lvl="2" rtl="0">
              <a:spcBef>
                <a:spcPts val="0"/>
              </a:spcBef>
              <a:spcAft>
                <a:spcPts val="0"/>
              </a:spcAft>
              <a:buSzPts val="3500"/>
              <a:buFont typeface="Corben"/>
              <a:buNone/>
              <a:defRPr>
                <a:latin typeface="Corben"/>
                <a:ea typeface="Corben"/>
                <a:cs typeface="Corben"/>
                <a:sym typeface="Corben"/>
              </a:defRPr>
            </a:lvl3pPr>
            <a:lvl4pPr lvl="3" rtl="0">
              <a:spcBef>
                <a:spcPts val="0"/>
              </a:spcBef>
              <a:spcAft>
                <a:spcPts val="0"/>
              </a:spcAft>
              <a:buSzPts val="3500"/>
              <a:buFont typeface="Corben"/>
              <a:buNone/>
              <a:defRPr>
                <a:latin typeface="Corben"/>
                <a:ea typeface="Corben"/>
                <a:cs typeface="Corben"/>
                <a:sym typeface="Corben"/>
              </a:defRPr>
            </a:lvl4pPr>
            <a:lvl5pPr lvl="4" rtl="0">
              <a:spcBef>
                <a:spcPts val="0"/>
              </a:spcBef>
              <a:spcAft>
                <a:spcPts val="0"/>
              </a:spcAft>
              <a:buSzPts val="3500"/>
              <a:buFont typeface="Corben"/>
              <a:buNone/>
              <a:defRPr>
                <a:latin typeface="Corben"/>
                <a:ea typeface="Corben"/>
                <a:cs typeface="Corben"/>
                <a:sym typeface="Corben"/>
              </a:defRPr>
            </a:lvl5pPr>
            <a:lvl6pPr lvl="5" rtl="0">
              <a:spcBef>
                <a:spcPts val="0"/>
              </a:spcBef>
              <a:spcAft>
                <a:spcPts val="0"/>
              </a:spcAft>
              <a:buSzPts val="3500"/>
              <a:buFont typeface="Corben"/>
              <a:buNone/>
              <a:defRPr>
                <a:latin typeface="Corben"/>
                <a:ea typeface="Corben"/>
                <a:cs typeface="Corben"/>
                <a:sym typeface="Corben"/>
              </a:defRPr>
            </a:lvl6pPr>
            <a:lvl7pPr lvl="6" rtl="0">
              <a:spcBef>
                <a:spcPts val="0"/>
              </a:spcBef>
              <a:spcAft>
                <a:spcPts val="0"/>
              </a:spcAft>
              <a:buSzPts val="3500"/>
              <a:buFont typeface="Corben"/>
              <a:buNone/>
              <a:defRPr>
                <a:latin typeface="Corben"/>
                <a:ea typeface="Corben"/>
                <a:cs typeface="Corben"/>
                <a:sym typeface="Corben"/>
              </a:defRPr>
            </a:lvl7pPr>
            <a:lvl8pPr lvl="7" rtl="0">
              <a:spcBef>
                <a:spcPts val="0"/>
              </a:spcBef>
              <a:spcAft>
                <a:spcPts val="0"/>
              </a:spcAft>
              <a:buSzPts val="3500"/>
              <a:buFont typeface="Corben"/>
              <a:buNone/>
              <a:defRPr>
                <a:latin typeface="Corben"/>
                <a:ea typeface="Corben"/>
                <a:cs typeface="Corben"/>
                <a:sym typeface="Corben"/>
              </a:defRPr>
            </a:lvl8pPr>
            <a:lvl9pPr lvl="8" rtl="0">
              <a:spcBef>
                <a:spcPts val="0"/>
              </a:spcBef>
              <a:spcAft>
                <a:spcPts val="0"/>
              </a:spcAft>
              <a:buSzPts val="3500"/>
              <a:buFont typeface="Corben"/>
              <a:buNone/>
              <a:defRPr>
                <a:latin typeface="Corben"/>
                <a:ea typeface="Corben"/>
                <a:cs typeface="Corben"/>
                <a:sym typeface="Corben"/>
              </a:defRPr>
            </a:lvl9pPr>
          </a:lstStyle>
          <a:p/>
        </p:txBody>
      </p:sp>
      <p:sp>
        <p:nvSpPr>
          <p:cNvPr id="23" name="Google Shape;23;p5"/>
          <p:cNvSpPr txBox="1"/>
          <p:nvPr>
            <p:ph idx="1" type="body"/>
          </p:nvPr>
        </p:nvSpPr>
        <p:spPr>
          <a:xfrm>
            <a:off x="703150" y="2171250"/>
            <a:ext cx="3342600" cy="1490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5"/>
          <p:cNvSpPr txBox="1"/>
          <p:nvPr>
            <p:ph idx="2" type="body"/>
          </p:nvPr>
        </p:nvSpPr>
        <p:spPr>
          <a:xfrm>
            <a:off x="5098250" y="2171250"/>
            <a:ext cx="3342600" cy="1490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5" name="Google Shape;25;p5"/>
          <p:cNvSpPr txBox="1"/>
          <p:nvPr>
            <p:ph idx="3" type="title"/>
          </p:nvPr>
        </p:nvSpPr>
        <p:spPr>
          <a:xfrm>
            <a:off x="5098255" y="1481850"/>
            <a:ext cx="3342600" cy="689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atin typeface="Barlow"/>
                <a:ea typeface="Barlow"/>
                <a:cs typeface="Barlow"/>
                <a:sym typeface="Barlow"/>
              </a:defRPr>
            </a:lvl1pPr>
            <a:lvl2pPr lvl="1" rtl="0">
              <a:spcBef>
                <a:spcPts val="0"/>
              </a:spcBef>
              <a:spcAft>
                <a:spcPts val="0"/>
              </a:spcAft>
              <a:buSzPts val="3500"/>
              <a:buFont typeface="Corben"/>
              <a:buNone/>
              <a:defRPr>
                <a:latin typeface="Corben"/>
                <a:ea typeface="Corben"/>
                <a:cs typeface="Corben"/>
                <a:sym typeface="Corben"/>
              </a:defRPr>
            </a:lvl2pPr>
            <a:lvl3pPr lvl="2" rtl="0">
              <a:spcBef>
                <a:spcPts val="0"/>
              </a:spcBef>
              <a:spcAft>
                <a:spcPts val="0"/>
              </a:spcAft>
              <a:buSzPts val="3500"/>
              <a:buFont typeface="Corben"/>
              <a:buNone/>
              <a:defRPr>
                <a:latin typeface="Corben"/>
                <a:ea typeface="Corben"/>
                <a:cs typeface="Corben"/>
                <a:sym typeface="Corben"/>
              </a:defRPr>
            </a:lvl3pPr>
            <a:lvl4pPr lvl="3" rtl="0">
              <a:spcBef>
                <a:spcPts val="0"/>
              </a:spcBef>
              <a:spcAft>
                <a:spcPts val="0"/>
              </a:spcAft>
              <a:buSzPts val="3500"/>
              <a:buFont typeface="Corben"/>
              <a:buNone/>
              <a:defRPr>
                <a:latin typeface="Corben"/>
                <a:ea typeface="Corben"/>
                <a:cs typeface="Corben"/>
                <a:sym typeface="Corben"/>
              </a:defRPr>
            </a:lvl4pPr>
            <a:lvl5pPr lvl="4" rtl="0">
              <a:spcBef>
                <a:spcPts val="0"/>
              </a:spcBef>
              <a:spcAft>
                <a:spcPts val="0"/>
              </a:spcAft>
              <a:buSzPts val="3500"/>
              <a:buFont typeface="Corben"/>
              <a:buNone/>
              <a:defRPr>
                <a:latin typeface="Corben"/>
                <a:ea typeface="Corben"/>
                <a:cs typeface="Corben"/>
                <a:sym typeface="Corben"/>
              </a:defRPr>
            </a:lvl5pPr>
            <a:lvl6pPr lvl="5" rtl="0">
              <a:spcBef>
                <a:spcPts val="0"/>
              </a:spcBef>
              <a:spcAft>
                <a:spcPts val="0"/>
              </a:spcAft>
              <a:buSzPts val="3500"/>
              <a:buFont typeface="Corben"/>
              <a:buNone/>
              <a:defRPr>
                <a:latin typeface="Corben"/>
                <a:ea typeface="Corben"/>
                <a:cs typeface="Corben"/>
                <a:sym typeface="Corben"/>
              </a:defRPr>
            </a:lvl6pPr>
            <a:lvl7pPr lvl="6" rtl="0">
              <a:spcBef>
                <a:spcPts val="0"/>
              </a:spcBef>
              <a:spcAft>
                <a:spcPts val="0"/>
              </a:spcAft>
              <a:buSzPts val="3500"/>
              <a:buFont typeface="Corben"/>
              <a:buNone/>
              <a:defRPr>
                <a:latin typeface="Corben"/>
                <a:ea typeface="Corben"/>
                <a:cs typeface="Corben"/>
                <a:sym typeface="Corben"/>
              </a:defRPr>
            </a:lvl7pPr>
            <a:lvl8pPr lvl="7" rtl="0">
              <a:spcBef>
                <a:spcPts val="0"/>
              </a:spcBef>
              <a:spcAft>
                <a:spcPts val="0"/>
              </a:spcAft>
              <a:buSzPts val="3500"/>
              <a:buFont typeface="Corben"/>
              <a:buNone/>
              <a:defRPr>
                <a:latin typeface="Corben"/>
                <a:ea typeface="Corben"/>
                <a:cs typeface="Corben"/>
                <a:sym typeface="Corben"/>
              </a:defRPr>
            </a:lvl8pPr>
            <a:lvl9pPr lvl="8" rtl="0">
              <a:spcBef>
                <a:spcPts val="0"/>
              </a:spcBef>
              <a:spcAft>
                <a:spcPts val="0"/>
              </a:spcAft>
              <a:buSzPts val="3500"/>
              <a:buFont typeface="Corben"/>
              <a:buNone/>
              <a:defRPr>
                <a:latin typeface="Corben"/>
                <a:ea typeface="Corben"/>
                <a:cs typeface="Corben"/>
                <a:sym typeface="Corbe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grpSp>
        <p:nvGrpSpPr>
          <p:cNvPr id="27" name="Google Shape;27;p6"/>
          <p:cNvGrpSpPr/>
          <p:nvPr/>
        </p:nvGrpSpPr>
        <p:grpSpPr>
          <a:xfrm>
            <a:off x="-698447" y="3953937"/>
            <a:ext cx="10540893" cy="1258897"/>
            <a:chOff x="-698447" y="3953937"/>
            <a:chExt cx="10540893" cy="1258897"/>
          </a:xfrm>
        </p:grpSpPr>
        <p:grpSp>
          <p:nvGrpSpPr>
            <p:cNvPr id="28" name="Google Shape;28;p6"/>
            <p:cNvGrpSpPr/>
            <p:nvPr/>
          </p:nvGrpSpPr>
          <p:grpSpPr>
            <a:xfrm>
              <a:off x="-698447" y="4770378"/>
              <a:ext cx="10540893" cy="442456"/>
              <a:chOff x="-1396900" y="4770378"/>
              <a:chExt cx="10540893" cy="442456"/>
            </a:xfrm>
          </p:grpSpPr>
          <p:sp>
            <p:nvSpPr>
              <p:cNvPr id="29" name="Google Shape;29;p6"/>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6"/>
            <p:cNvGrpSpPr/>
            <p:nvPr/>
          </p:nvGrpSpPr>
          <p:grpSpPr>
            <a:xfrm>
              <a:off x="8009123" y="3953937"/>
              <a:ext cx="1058682" cy="1189515"/>
              <a:chOff x="-1175666" y="2980025"/>
              <a:chExt cx="671625" cy="754625"/>
            </a:xfrm>
          </p:grpSpPr>
          <p:sp>
            <p:nvSpPr>
              <p:cNvPr id="32" name="Google Shape;32;p6"/>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6"/>
            <p:cNvGrpSpPr/>
            <p:nvPr/>
          </p:nvGrpSpPr>
          <p:grpSpPr>
            <a:xfrm flipH="1">
              <a:off x="7865032" y="4472002"/>
              <a:ext cx="597612" cy="671465"/>
              <a:chOff x="-1127325" y="2980025"/>
              <a:chExt cx="671625" cy="754625"/>
            </a:xfrm>
          </p:grpSpPr>
          <p:sp>
            <p:nvSpPr>
              <p:cNvPr id="37" name="Google Shape;37;p6"/>
              <p:cNvSpPr/>
              <p:nvPr/>
            </p:nvSpPr>
            <p:spPr>
              <a:xfrm>
                <a:off x="-1127325"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a:off x="-912050"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38225"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a:off x="-874700"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 name="Google Shape;41;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p:nvPr/>
        </p:nvSpPr>
        <p:spPr>
          <a:xfrm flipH="1" rot="10800000">
            <a:off x="3746125" y="-61971"/>
            <a:ext cx="5452620" cy="5267471"/>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4" name="Google Shape;44;p7"/>
          <p:cNvSpPr txBox="1"/>
          <p:nvPr>
            <p:ph type="title"/>
          </p:nvPr>
        </p:nvSpPr>
        <p:spPr>
          <a:xfrm>
            <a:off x="713225" y="1382075"/>
            <a:ext cx="4779900" cy="743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45" name="Google Shape;45;p7"/>
          <p:cNvSpPr txBox="1"/>
          <p:nvPr>
            <p:ph idx="1" type="body"/>
          </p:nvPr>
        </p:nvSpPr>
        <p:spPr>
          <a:xfrm>
            <a:off x="713225" y="2182250"/>
            <a:ext cx="3959100" cy="242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Be Vietnam Pro"/>
              <a:buChar char="✱"/>
              <a:defRPr/>
            </a:lvl1pPr>
            <a:lvl2pPr indent="-317500" lvl="1" marL="914400" rtl="0">
              <a:lnSpc>
                <a:spcPct val="100000"/>
              </a:lnSpc>
              <a:spcBef>
                <a:spcPts val="0"/>
              </a:spcBef>
              <a:spcAft>
                <a:spcPts val="0"/>
              </a:spcAft>
              <a:buSzPts val="1400"/>
              <a:buFont typeface="Be Vietnam Pro"/>
              <a:buChar char="○"/>
              <a:defRPr/>
            </a:lvl2pPr>
            <a:lvl3pPr indent="-317500" lvl="2" marL="1371600" rtl="0">
              <a:lnSpc>
                <a:spcPct val="100000"/>
              </a:lnSpc>
              <a:spcBef>
                <a:spcPts val="0"/>
              </a:spcBef>
              <a:spcAft>
                <a:spcPts val="0"/>
              </a:spcAft>
              <a:buSzPts val="1400"/>
              <a:buFont typeface="Be Vietnam Pro"/>
              <a:buChar char="■"/>
              <a:defRPr/>
            </a:lvl3pPr>
            <a:lvl4pPr indent="-317500" lvl="3" marL="1828800" rtl="0">
              <a:lnSpc>
                <a:spcPct val="100000"/>
              </a:lnSpc>
              <a:spcBef>
                <a:spcPts val="0"/>
              </a:spcBef>
              <a:spcAft>
                <a:spcPts val="0"/>
              </a:spcAft>
              <a:buSzPts val="1400"/>
              <a:buFont typeface="Be Vietnam Pro"/>
              <a:buChar char="●"/>
              <a:defRPr/>
            </a:lvl4pPr>
            <a:lvl5pPr indent="-317500" lvl="4" marL="2286000" rtl="0">
              <a:lnSpc>
                <a:spcPct val="100000"/>
              </a:lnSpc>
              <a:spcBef>
                <a:spcPts val="0"/>
              </a:spcBef>
              <a:spcAft>
                <a:spcPts val="0"/>
              </a:spcAft>
              <a:buSzPts val="1400"/>
              <a:buFont typeface="Be Vietnam Pro"/>
              <a:buChar char="○"/>
              <a:defRPr/>
            </a:lvl5pPr>
            <a:lvl6pPr indent="-317500" lvl="5" marL="2743200" rtl="0">
              <a:lnSpc>
                <a:spcPct val="100000"/>
              </a:lnSpc>
              <a:spcBef>
                <a:spcPts val="0"/>
              </a:spcBef>
              <a:spcAft>
                <a:spcPts val="0"/>
              </a:spcAft>
              <a:buSzPts val="1400"/>
              <a:buFont typeface="Be Vietnam Pro"/>
              <a:buChar char="■"/>
              <a:defRPr/>
            </a:lvl6pPr>
            <a:lvl7pPr indent="-317500" lvl="6" marL="3200400" rtl="0">
              <a:lnSpc>
                <a:spcPct val="100000"/>
              </a:lnSpc>
              <a:spcBef>
                <a:spcPts val="0"/>
              </a:spcBef>
              <a:spcAft>
                <a:spcPts val="0"/>
              </a:spcAft>
              <a:buSzPts val="1400"/>
              <a:buFont typeface="Be Vietnam Pro"/>
              <a:buChar char="●"/>
              <a:defRPr/>
            </a:lvl7pPr>
            <a:lvl8pPr indent="-317500" lvl="7" marL="3657600" rtl="0">
              <a:lnSpc>
                <a:spcPct val="100000"/>
              </a:lnSpc>
              <a:spcBef>
                <a:spcPts val="0"/>
              </a:spcBef>
              <a:spcAft>
                <a:spcPts val="0"/>
              </a:spcAft>
              <a:buSzPts val="1400"/>
              <a:buFont typeface="Be Vietnam Pro"/>
              <a:buChar char="○"/>
              <a:defRPr/>
            </a:lvl8pPr>
            <a:lvl9pPr indent="-317500" lvl="8" marL="4114800" rtl="0">
              <a:lnSpc>
                <a:spcPct val="100000"/>
              </a:lnSpc>
              <a:spcBef>
                <a:spcPts val="0"/>
              </a:spcBef>
              <a:spcAft>
                <a:spcPts val="0"/>
              </a:spcAft>
              <a:buSzPts val="1400"/>
              <a:buFont typeface="Be Vietnam Pro"/>
              <a:buChar char="■"/>
              <a:defRPr/>
            </a:lvl9pPr>
          </a:lstStyle>
          <a:p/>
        </p:txBody>
      </p:sp>
      <p:grpSp>
        <p:nvGrpSpPr>
          <p:cNvPr id="46" name="Google Shape;46;p7"/>
          <p:cNvGrpSpPr/>
          <p:nvPr/>
        </p:nvGrpSpPr>
        <p:grpSpPr>
          <a:xfrm flipH="1">
            <a:off x="-698447" y="4770378"/>
            <a:ext cx="10540893" cy="442456"/>
            <a:chOff x="-1396900" y="4770378"/>
            <a:chExt cx="10540893" cy="442456"/>
          </a:xfrm>
        </p:grpSpPr>
        <p:sp>
          <p:nvSpPr>
            <p:cNvPr id="47" name="Google Shape;47;p7"/>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7"/>
          <p:cNvGrpSpPr/>
          <p:nvPr/>
        </p:nvGrpSpPr>
        <p:grpSpPr>
          <a:xfrm flipH="1">
            <a:off x="5318534" y="4228758"/>
            <a:ext cx="853434" cy="958902"/>
            <a:chOff x="-1175666" y="2980025"/>
            <a:chExt cx="671625" cy="754625"/>
          </a:xfrm>
        </p:grpSpPr>
        <p:sp>
          <p:nvSpPr>
            <p:cNvPr id="50" name="Google Shape;50;p7"/>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7"/>
          <p:cNvGrpSpPr/>
          <p:nvPr/>
        </p:nvGrpSpPr>
        <p:grpSpPr>
          <a:xfrm flipH="1">
            <a:off x="5867380" y="4469315"/>
            <a:ext cx="639454" cy="718478"/>
            <a:chOff x="-1175666" y="2980025"/>
            <a:chExt cx="671625" cy="754625"/>
          </a:xfrm>
        </p:grpSpPr>
        <p:sp>
          <p:nvSpPr>
            <p:cNvPr id="55" name="Google Shape;55;p7"/>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7"/>
          <p:cNvGrpSpPr/>
          <p:nvPr/>
        </p:nvGrpSpPr>
        <p:grpSpPr>
          <a:xfrm>
            <a:off x="180254" y="4492103"/>
            <a:ext cx="608751" cy="672903"/>
            <a:chOff x="-922784" y="3283487"/>
            <a:chExt cx="408147" cy="451159"/>
          </a:xfrm>
        </p:grpSpPr>
        <p:sp>
          <p:nvSpPr>
            <p:cNvPr id="60" name="Google Shape;60;p7"/>
            <p:cNvSpPr/>
            <p:nvPr/>
          </p:nvSpPr>
          <p:spPr>
            <a:xfrm>
              <a:off x="-922784" y="3283487"/>
              <a:ext cx="408147" cy="37334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805162" y="3434784"/>
              <a:ext cx="72742" cy="299861"/>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752213" y="3466682"/>
              <a:ext cx="95083" cy="11294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8"/>
          <p:cNvSpPr txBox="1"/>
          <p:nvPr>
            <p:ph type="title"/>
          </p:nvPr>
        </p:nvSpPr>
        <p:spPr>
          <a:xfrm>
            <a:off x="2569350" y="844300"/>
            <a:ext cx="4081500" cy="23151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txBox="1"/>
          <p:nvPr>
            <p:ph type="title"/>
          </p:nvPr>
        </p:nvSpPr>
        <p:spPr>
          <a:xfrm>
            <a:off x="3154850" y="445025"/>
            <a:ext cx="5275800" cy="724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7" name="Google Shape;67;p9"/>
          <p:cNvSpPr txBox="1"/>
          <p:nvPr>
            <p:ph idx="1" type="subTitle"/>
          </p:nvPr>
        </p:nvSpPr>
        <p:spPr>
          <a:xfrm>
            <a:off x="4464300" y="2458400"/>
            <a:ext cx="3966300" cy="115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68" name="Google Shape;68;p9"/>
          <p:cNvGrpSpPr/>
          <p:nvPr/>
        </p:nvGrpSpPr>
        <p:grpSpPr>
          <a:xfrm>
            <a:off x="-8" y="0"/>
            <a:ext cx="4889523" cy="5143500"/>
            <a:chOff x="-8" y="0"/>
            <a:chExt cx="4889523" cy="5143500"/>
          </a:xfrm>
        </p:grpSpPr>
        <p:sp>
          <p:nvSpPr>
            <p:cNvPr id="69" name="Google Shape;69;p9"/>
            <p:cNvSpPr/>
            <p:nvPr/>
          </p:nvSpPr>
          <p:spPr>
            <a:xfrm flipH="1">
              <a:off x="-8" y="0"/>
              <a:ext cx="4889523" cy="5143500"/>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70" name="Google Shape;70;p9"/>
            <p:cNvSpPr/>
            <p:nvPr/>
          </p:nvSpPr>
          <p:spPr>
            <a:xfrm>
              <a:off x="242249" y="3490913"/>
              <a:ext cx="662592" cy="184809"/>
            </a:xfrm>
            <a:custGeom>
              <a:rect b="b" l="l" r="r" t="t"/>
              <a:pathLst>
                <a:path extrusionOk="0" h="7610" w="27284">
                  <a:moveTo>
                    <a:pt x="9531" y="0"/>
                  </a:moveTo>
                  <a:cubicBezTo>
                    <a:pt x="9160" y="0"/>
                    <a:pt x="8786" y="47"/>
                    <a:pt x="8417" y="145"/>
                  </a:cubicBezTo>
                  <a:cubicBezTo>
                    <a:pt x="6718" y="608"/>
                    <a:pt x="5688" y="2436"/>
                    <a:pt x="5560" y="4212"/>
                  </a:cubicBezTo>
                  <a:cubicBezTo>
                    <a:pt x="4955" y="3654"/>
                    <a:pt x="4174" y="3367"/>
                    <a:pt x="3389" y="3367"/>
                  </a:cubicBezTo>
                  <a:cubicBezTo>
                    <a:pt x="2871" y="3367"/>
                    <a:pt x="2350" y="3492"/>
                    <a:pt x="1879" y="3749"/>
                  </a:cubicBezTo>
                  <a:cubicBezTo>
                    <a:pt x="721" y="4392"/>
                    <a:pt x="0" y="6322"/>
                    <a:pt x="258" y="7609"/>
                  </a:cubicBezTo>
                  <a:lnTo>
                    <a:pt x="27283" y="7223"/>
                  </a:lnTo>
                  <a:cubicBezTo>
                    <a:pt x="27000" y="6179"/>
                    <a:pt x="25900" y="5572"/>
                    <a:pt x="24823" y="5572"/>
                  </a:cubicBezTo>
                  <a:cubicBezTo>
                    <a:pt x="24334" y="5572"/>
                    <a:pt x="23850" y="5697"/>
                    <a:pt x="23448" y="5962"/>
                  </a:cubicBezTo>
                  <a:cubicBezTo>
                    <a:pt x="23216" y="4984"/>
                    <a:pt x="22496" y="4160"/>
                    <a:pt x="21543" y="3800"/>
                  </a:cubicBezTo>
                  <a:cubicBezTo>
                    <a:pt x="21329" y="3723"/>
                    <a:pt x="21111" y="3688"/>
                    <a:pt x="20892" y="3688"/>
                  </a:cubicBezTo>
                  <a:cubicBezTo>
                    <a:pt x="20165" y="3688"/>
                    <a:pt x="19434" y="4072"/>
                    <a:pt x="18841" y="4546"/>
                  </a:cubicBezTo>
                  <a:cubicBezTo>
                    <a:pt x="19124" y="3079"/>
                    <a:pt x="18429" y="1612"/>
                    <a:pt x="17116" y="917"/>
                  </a:cubicBezTo>
                  <a:cubicBezTo>
                    <a:pt x="16709" y="722"/>
                    <a:pt x="16248" y="630"/>
                    <a:pt x="15779" y="630"/>
                  </a:cubicBezTo>
                  <a:cubicBezTo>
                    <a:pt x="14764" y="630"/>
                    <a:pt x="13709" y="1061"/>
                    <a:pt x="13075" y="1818"/>
                  </a:cubicBezTo>
                  <a:cubicBezTo>
                    <a:pt x="12243" y="661"/>
                    <a:pt x="10914" y="0"/>
                    <a:pt x="95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0"/>
          <p:cNvSpPr txBox="1"/>
          <p:nvPr>
            <p:ph idx="1" type="body"/>
          </p:nvPr>
        </p:nvSpPr>
        <p:spPr>
          <a:xfrm>
            <a:off x="713225" y="3041675"/>
            <a:ext cx="5031900" cy="1566900"/>
          </a:xfrm>
          <a:prstGeom prst="rect">
            <a:avLst/>
          </a:prstGeom>
          <a:solidFill>
            <a:schemeClr val="lt1"/>
          </a:solidFill>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400"/>
              <a:buNone/>
              <a:defRPr sz="3500"/>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1pPr>
            <a:lvl2pPr indent="-317500" lvl="1" marL="9144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2pPr>
            <a:lvl3pPr indent="-317500" lvl="2" marL="13716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3pPr>
            <a:lvl4pPr indent="-317500" lvl="3" marL="18288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4pPr>
            <a:lvl5pPr indent="-317500" lvl="4" marL="22860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5pPr>
            <a:lvl6pPr indent="-317500" lvl="5" marL="27432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6pPr>
            <a:lvl7pPr indent="-317500" lvl="6" marL="32004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7pPr>
            <a:lvl8pPr indent="-317500" lvl="7" marL="36576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8pPr>
            <a:lvl9pPr indent="-317500" lvl="8" marL="41148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2"/>
          <p:cNvSpPr txBox="1"/>
          <p:nvPr>
            <p:ph type="ctrTitle"/>
          </p:nvPr>
        </p:nvSpPr>
        <p:spPr>
          <a:xfrm>
            <a:off x="713225" y="441869"/>
            <a:ext cx="5400000" cy="134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ZephyroTech</a:t>
            </a:r>
            <a:endParaRPr>
              <a:latin typeface="Barlow"/>
              <a:ea typeface="Barlow"/>
              <a:cs typeface="Barlow"/>
              <a:sym typeface="Barlow"/>
            </a:endParaRPr>
          </a:p>
        </p:txBody>
      </p:sp>
      <p:sp>
        <p:nvSpPr>
          <p:cNvPr id="546" name="Google Shape;546;p32"/>
          <p:cNvSpPr txBox="1"/>
          <p:nvPr>
            <p:ph idx="1" type="subTitle"/>
          </p:nvPr>
        </p:nvSpPr>
        <p:spPr>
          <a:xfrm>
            <a:off x="713225" y="1734394"/>
            <a:ext cx="2544300" cy="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Arnav Maniar</a:t>
            </a:r>
            <a:endParaRPr/>
          </a:p>
          <a:p>
            <a:pPr indent="0" lvl="0" marL="0" rtl="0" algn="l">
              <a:spcBef>
                <a:spcPts val="0"/>
              </a:spcBef>
              <a:spcAft>
                <a:spcPts val="0"/>
              </a:spcAft>
              <a:buNone/>
            </a:pPr>
            <a:r>
              <a:rPr lang="en"/>
              <a:t>Dhanvi Movva</a:t>
            </a:r>
            <a:endParaRPr/>
          </a:p>
        </p:txBody>
      </p:sp>
      <p:cxnSp>
        <p:nvCxnSpPr>
          <p:cNvPr id="547" name="Google Shape;547;p32"/>
          <p:cNvCxnSpPr/>
          <p:nvPr/>
        </p:nvCxnSpPr>
        <p:spPr>
          <a:xfrm>
            <a:off x="713225" y="539500"/>
            <a:ext cx="0" cy="1772100"/>
          </a:xfrm>
          <a:prstGeom prst="straightConnector1">
            <a:avLst/>
          </a:prstGeom>
          <a:noFill/>
          <a:ln cap="flat" cmpd="sng" w="9525">
            <a:solidFill>
              <a:schemeClr val="dk1"/>
            </a:solidFill>
            <a:prstDash val="solid"/>
            <a:round/>
            <a:headEnd len="med" w="med" type="none"/>
            <a:tailEnd len="med" w="med" type="none"/>
          </a:ln>
        </p:spPr>
      </p:cxnSp>
      <p:grpSp>
        <p:nvGrpSpPr>
          <p:cNvPr id="548" name="Google Shape;548;p32"/>
          <p:cNvGrpSpPr/>
          <p:nvPr/>
        </p:nvGrpSpPr>
        <p:grpSpPr>
          <a:xfrm>
            <a:off x="4680874" y="1859525"/>
            <a:ext cx="2953921" cy="1816197"/>
            <a:chOff x="4680874" y="1859525"/>
            <a:chExt cx="2953921" cy="1816197"/>
          </a:xfrm>
        </p:grpSpPr>
        <p:sp>
          <p:nvSpPr>
            <p:cNvPr id="549" name="Google Shape;549;p32"/>
            <p:cNvSpPr/>
            <p:nvPr/>
          </p:nvSpPr>
          <p:spPr>
            <a:xfrm>
              <a:off x="4680874" y="3490913"/>
              <a:ext cx="662592" cy="184809"/>
            </a:xfrm>
            <a:custGeom>
              <a:rect b="b" l="l" r="r" t="t"/>
              <a:pathLst>
                <a:path extrusionOk="0" h="7610" w="27284">
                  <a:moveTo>
                    <a:pt x="9531" y="0"/>
                  </a:moveTo>
                  <a:cubicBezTo>
                    <a:pt x="9160" y="0"/>
                    <a:pt x="8786" y="47"/>
                    <a:pt x="8417" y="145"/>
                  </a:cubicBezTo>
                  <a:cubicBezTo>
                    <a:pt x="6718" y="608"/>
                    <a:pt x="5688" y="2436"/>
                    <a:pt x="5560" y="4212"/>
                  </a:cubicBezTo>
                  <a:cubicBezTo>
                    <a:pt x="4955" y="3654"/>
                    <a:pt x="4174" y="3367"/>
                    <a:pt x="3389" y="3367"/>
                  </a:cubicBezTo>
                  <a:cubicBezTo>
                    <a:pt x="2871" y="3367"/>
                    <a:pt x="2350" y="3492"/>
                    <a:pt x="1879" y="3749"/>
                  </a:cubicBezTo>
                  <a:cubicBezTo>
                    <a:pt x="721" y="4392"/>
                    <a:pt x="0" y="6322"/>
                    <a:pt x="258" y="7609"/>
                  </a:cubicBezTo>
                  <a:lnTo>
                    <a:pt x="27283" y="7223"/>
                  </a:lnTo>
                  <a:cubicBezTo>
                    <a:pt x="27000" y="6179"/>
                    <a:pt x="25900" y="5572"/>
                    <a:pt x="24823" y="5572"/>
                  </a:cubicBezTo>
                  <a:cubicBezTo>
                    <a:pt x="24334" y="5572"/>
                    <a:pt x="23850" y="5697"/>
                    <a:pt x="23448" y="5962"/>
                  </a:cubicBezTo>
                  <a:cubicBezTo>
                    <a:pt x="23216" y="4984"/>
                    <a:pt x="22496" y="4160"/>
                    <a:pt x="21543" y="3800"/>
                  </a:cubicBezTo>
                  <a:cubicBezTo>
                    <a:pt x="21329" y="3723"/>
                    <a:pt x="21111" y="3688"/>
                    <a:pt x="20892" y="3688"/>
                  </a:cubicBezTo>
                  <a:cubicBezTo>
                    <a:pt x="20165" y="3688"/>
                    <a:pt x="19434" y="4072"/>
                    <a:pt x="18841" y="4546"/>
                  </a:cubicBezTo>
                  <a:cubicBezTo>
                    <a:pt x="19124" y="3079"/>
                    <a:pt x="18429" y="1612"/>
                    <a:pt x="17116" y="917"/>
                  </a:cubicBezTo>
                  <a:cubicBezTo>
                    <a:pt x="16709" y="722"/>
                    <a:pt x="16248" y="630"/>
                    <a:pt x="15779" y="630"/>
                  </a:cubicBezTo>
                  <a:cubicBezTo>
                    <a:pt x="14764" y="630"/>
                    <a:pt x="13709" y="1061"/>
                    <a:pt x="13075" y="1818"/>
                  </a:cubicBezTo>
                  <a:cubicBezTo>
                    <a:pt x="12243" y="661"/>
                    <a:pt x="10914" y="0"/>
                    <a:pt x="95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6972206" y="21056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6534051" y="1859525"/>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32"/>
          <p:cNvGrpSpPr/>
          <p:nvPr/>
        </p:nvGrpSpPr>
        <p:grpSpPr>
          <a:xfrm>
            <a:off x="0" y="2107690"/>
            <a:ext cx="9638844" cy="3808475"/>
            <a:chOff x="0" y="2107690"/>
            <a:chExt cx="9638844" cy="3808475"/>
          </a:xfrm>
        </p:grpSpPr>
        <p:grpSp>
          <p:nvGrpSpPr>
            <p:cNvPr id="553" name="Google Shape;553;p32"/>
            <p:cNvGrpSpPr/>
            <p:nvPr/>
          </p:nvGrpSpPr>
          <p:grpSpPr>
            <a:xfrm>
              <a:off x="6435116" y="2889250"/>
              <a:ext cx="1298599" cy="2254397"/>
              <a:chOff x="3269475" y="-80481"/>
              <a:chExt cx="2544276" cy="4416922"/>
            </a:xfrm>
          </p:grpSpPr>
          <p:sp>
            <p:nvSpPr>
              <p:cNvPr id="554" name="Google Shape;554;p32"/>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32"/>
            <p:cNvSpPr/>
            <p:nvPr/>
          </p:nvSpPr>
          <p:spPr>
            <a:xfrm>
              <a:off x="2962027" y="3730540"/>
              <a:ext cx="6327852" cy="2098961"/>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32"/>
            <p:cNvGrpSpPr/>
            <p:nvPr/>
          </p:nvGrpSpPr>
          <p:grpSpPr>
            <a:xfrm>
              <a:off x="7264270" y="2107690"/>
              <a:ext cx="1752090" cy="3035809"/>
              <a:chOff x="2446475" y="2871300"/>
              <a:chExt cx="1078475" cy="1868650"/>
            </a:xfrm>
          </p:grpSpPr>
          <p:sp>
            <p:nvSpPr>
              <p:cNvPr id="561" name="Google Shape;561;p32"/>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32"/>
            <p:cNvGrpSpPr/>
            <p:nvPr/>
          </p:nvGrpSpPr>
          <p:grpSpPr>
            <a:xfrm>
              <a:off x="5154208" y="2107690"/>
              <a:ext cx="1752090" cy="3035809"/>
              <a:chOff x="2446475" y="2871300"/>
              <a:chExt cx="1078475" cy="1868650"/>
            </a:xfrm>
          </p:grpSpPr>
          <p:sp>
            <p:nvSpPr>
              <p:cNvPr id="567" name="Google Shape;567;p32"/>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2"/>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32"/>
            <p:cNvSpPr/>
            <p:nvPr/>
          </p:nvSpPr>
          <p:spPr>
            <a:xfrm>
              <a:off x="2155675" y="3878450"/>
              <a:ext cx="7483169" cy="2037715"/>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32"/>
            <p:cNvGrpSpPr/>
            <p:nvPr/>
          </p:nvGrpSpPr>
          <p:grpSpPr>
            <a:xfrm>
              <a:off x="0" y="3878450"/>
              <a:ext cx="5397292" cy="1265190"/>
              <a:chOff x="0" y="3878450"/>
              <a:chExt cx="5397292" cy="1265190"/>
            </a:xfrm>
          </p:grpSpPr>
          <p:sp>
            <p:nvSpPr>
              <p:cNvPr id="574" name="Google Shape;574;p32"/>
              <p:cNvSpPr/>
              <p:nvPr/>
            </p:nvSpPr>
            <p:spPr>
              <a:xfrm>
                <a:off x="285231" y="387845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2155675" y="394903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896144" y="425782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2482307" y="425782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1553211"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612814" y="456751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1224677" y="456751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0" y="456751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1882659" y="456751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2802355" y="456751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3330430" y="397068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a:off x="4620061" y="4257820"/>
                <a:ext cx="328567" cy="884872"/>
              </a:xfrm>
              <a:custGeom>
                <a:rect b="b" l="l" r="r" t="t"/>
                <a:pathLst>
                  <a:path extrusionOk="0" h="24195" w="8984">
                    <a:moveTo>
                      <a:pt x="7619" y="4401"/>
                    </a:moveTo>
                    <a:lnTo>
                      <a:pt x="7619" y="5122"/>
                    </a:lnTo>
                    <a:lnTo>
                      <a:pt x="6873" y="5122"/>
                    </a:lnTo>
                    <a:lnTo>
                      <a:pt x="6873" y="4401"/>
                    </a:lnTo>
                    <a:close/>
                    <a:moveTo>
                      <a:pt x="2189" y="4427"/>
                    </a:moveTo>
                    <a:lnTo>
                      <a:pt x="2189" y="5148"/>
                    </a:lnTo>
                    <a:lnTo>
                      <a:pt x="1442" y="5148"/>
                    </a:lnTo>
                    <a:lnTo>
                      <a:pt x="1442" y="4427"/>
                    </a:lnTo>
                    <a:close/>
                    <a:moveTo>
                      <a:pt x="4891" y="4401"/>
                    </a:moveTo>
                    <a:lnTo>
                      <a:pt x="4891" y="5148"/>
                    </a:lnTo>
                    <a:lnTo>
                      <a:pt x="4145" y="5148"/>
                    </a:lnTo>
                    <a:lnTo>
                      <a:pt x="4145" y="4401"/>
                    </a:lnTo>
                    <a:close/>
                    <a:moveTo>
                      <a:pt x="2189" y="5869"/>
                    </a:moveTo>
                    <a:lnTo>
                      <a:pt x="2189" y="6589"/>
                    </a:lnTo>
                    <a:lnTo>
                      <a:pt x="1442" y="6589"/>
                    </a:lnTo>
                    <a:lnTo>
                      <a:pt x="1442" y="5869"/>
                    </a:lnTo>
                    <a:close/>
                    <a:moveTo>
                      <a:pt x="4891" y="5869"/>
                    </a:moveTo>
                    <a:lnTo>
                      <a:pt x="4891" y="6589"/>
                    </a:lnTo>
                    <a:lnTo>
                      <a:pt x="4145" y="6589"/>
                    </a:lnTo>
                    <a:lnTo>
                      <a:pt x="4145" y="5869"/>
                    </a:lnTo>
                    <a:close/>
                    <a:moveTo>
                      <a:pt x="7619" y="5869"/>
                    </a:moveTo>
                    <a:lnTo>
                      <a:pt x="7619" y="6589"/>
                    </a:lnTo>
                    <a:lnTo>
                      <a:pt x="6873" y="6589"/>
                    </a:lnTo>
                    <a:lnTo>
                      <a:pt x="6873" y="5869"/>
                    </a:lnTo>
                    <a:close/>
                    <a:moveTo>
                      <a:pt x="7619" y="7310"/>
                    </a:moveTo>
                    <a:lnTo>
                      <a:pt x="7619" y="8031"/>
                    </a:lnTo>
                    <a:lnTo>
                      <a:pt x="6873" y="8031"/>
                    </a:lnTo>
                    <a:lnTo>
                      <a:pt x="6873" y="7310"/>
                    </a:lnTo>
                    <a:close/>
                    <a:moveTo>
                      <a:pt x="2189" y="7336"/>
                    </a:moveTo>
                    <a:lnTo>
                      <a:pt x="2189" y="8056"/>
                    </a:lnTo>
                    <a:lnTo>
                      <a:pt x="1442" y="8056"/>
                    </a:lnTo>
                    <a:lnTo>
                      <a:pt x="1442" y="7336"/>
                    </a:lnTo>
                    <a:close/>
                    <a:moveTo>
                      <a:pt x="4891" y="7310"/>
                    </a:moveTo>
                    <a:lnTo>
                      <a:pt x="4891" y="8056"/>
                    </a:lnTo>
                    <a:lnTo>
                      <a:pt x="4145" y="8056"/>
                    </a:lnTo>
                    <a:lnTo>
                      <a:pt x="4145" y="7310"/>
                    </a:lnTo>
                    <a:close/>
                    <a:moveTo>
                      <a:pt x="2189" y="8777"/>
                    </a:moveTo>
                    <a:lnTo>
                      <a:pt x="2189" y="9498"/>
                    </a:lnTo>
                    <a:lnTo>
                      <a:pt x="1442" y="9498"/>
                    </a:lnTo>
                    <a:lnTo>
                      <a:pt x="1442" y="8777"/>
                    </a:lnTo>
                    <a:close/>
                    <a:moveTo>
                      <a:pt x="4891" y="8777"/>
                    </a:moveTo>
                    <a:lnTo>
                      <a:pt x="4891" y="9498"/>
                    </a:lnTo>
                    <a:lnTo>
                      <a:pt x="4145" y="9498"/>
                    </a:lnTo>
                    <a:lnTo>
                      <a:pt x="4145" y="8777"/>
                    </a:lnTo>
                    <a:close/>
                    <a:moveTo>
                      <a:pt x="7619" y="8777"/>
                    </a:moveTo>
                    <a:lnTo>
                      <a:pt x="7619" y="9498"/>
                    </a:lnTo>
                    <a:lnTo>
                      <a:pt x="6873" y="9498"/>
                    </a:lnTo>
                    <a:lnTo>
                      <a:pt x="6873" y="8777"/>
                    </a:lnTo>
                    <a:close/>
                    <a:moveTo>
                      <a:pt x="7619" y="10218"/>
                    </a:moveTo>
                    <a:lnTo>
                      <a:pt x="7619" y="10939"/>
                    </a:lnTo>
                    <a:lnTo>
                      <a:pt x="6873" y="10939"/>
                    </a:lnTo>
                    <a:lnTo>
                      <a:pt x="6873" y="10218"/>
                    </a:lnTo>
                    <a:close/>
                    <a:moveTo>
                      <a:pt x="2189" y="10244"/>
                    </a:moveTo>
                    <a:lnTo>
                      <a:pt x="2189" y="10965"/>
                    </a:lnTo>
                    <a:lnTo>
                      <a:pt x="1442" y="10965"/>
                    </a:lnTo>
                    <a:lnTo>
                      <a:pt x="1442" y="10244"/>
                    </a:lnTo>
                    <a:close/>
                    <a:moveTo>
                      <a:pt x="4891" y="10218"/>
                    </a:moveTo>
                    <a:lnTo>
                      <a:pt x="4891" y="10965"/>
                    </a:lnTo>
                    <a:lnTo>
                      <a:pt x="4145" y="10965"/>
                    </a:lnTo>
                    <a:lnTo>
                      <a:pt x="4145" y="10218"/>
                    </a:lnTo>
                    <a:close/>
                    <a:moveTo>
                      <a:pt x="2189" y="11685"/>
                    </a:moveTo>
                    <a:lnTo>
                      <a:pt x="2189" y="12406"/>
                    </a:lnTo>
                    <a:lnTo>
                      <a:pt x="1442" y="12406"/>
                    </a:lnTo>
                    <a:lnTo>
                      <a:pt x="1442" y="11685"/>
                    </a:lnTo>
                    <a:close/>
                    <a:moveTo>
                      <a:pt x="4891" y="11685"/>
                    </a:moveTo>
                    <a:lnTo>
                      <a:pt x="4891" y="12406"/>
                    </a:lnTo>
                    <a:lnTo>
                      <a:pt x="4145" y="12406"/>
                    </a:lnTo>
                    <a:lnTo>
                      <a:pt x="4145" y="11685"/>
                    </a:lnTo>
                    <a:close/>
                    <a:moveTo>
                      <a:pt x="7619" y="11685"/>
                    </a:moveTo>
                    <a:lnTo>
                      <a:pt x="7619" y="12406"/>
                    </a:lnTo>
                    <a:lnTo>
                      <a:pt x="6873" y="12406"/>
                    </a:lnTo>
                    <a:lnTo>
                      <a:pt x="6873" y="11685"/>
                    </a:lnTo>
                    <a:close/>
                    <a:moveTo>
                      <a:pt x="7619" y="13127"/>
                    </a:moveTo>
                    <a:lnTo>
                      <a:pt x="7619" y="13848"/>
                    </a:lnTo>
                    <a:lnTo>
                      <a:pt x="6873" y="13848"/>
                    </a:lnTo>
                    <a:lnTo>
                      <a:pt x="6873" y="13127"/>
                    </a:lnTo>
                    <a:close/>
                    <a:moveTo>
                      <a:pt x="2189" y="13153"/>
                    </a:moveTo>
                    <a:lnTo>
                      <a:pt x="2189" y="13873"/>
                    </a:lnTo>
                    <a:lnTo>
                      <a:pt x="1442" y="13873"/>
                    </a:lnTo>
                    <a:lnTo>
                      <a:pt x="1442" y="13153"/>
                    </a:lnTo>
                    <a:close/>
                    <a:moveTo>
                      <a:pt x="4891" y="13127"/>
                    </a:moveTo>
                    <a:lnTo>
                      <a:pt x="4891" y="13873"/>
                    </a:lnTo>
                    <a:lnTo>
                      <a:pt x="4145" y="13873"/>
                    </a:lnTo>
                    <a:lnTo>
                      <a:pt x="4145" y="13127"/>
                    </a:lnTo>
                    <a:close/>
                    <a:moveTo>
                      <a:pt x="2189" y="14594"/>
                    </a:moveTo>
                    <a:lnTo>
                      <a:pt x="2189" y="15315"/>
                    </a:lnTo>
                    <a:lnTo>
                      <a:pt x="1442" y="15315"/>
                    </a:lnTo>
                    <a:lnTo>
                      <a:pt x="1442" y="14594"/>
                    </a:lnTo>
                    <a:close/>
                    <a:moveTo>
                      <a:pt x="4891" y="14594"/>
                    </a:moveTo>
                    <a:lnTo>
                      <a:pt x="4891" y="15315"/>
                    </a:lnTo>
                    <a:lnTo>
                      <a:pt x="4145" y="15315"/>
                    </a:lnTo>
                    <a:lnTo>
                      <a:pt x="4145" y="14594"/>
                    </a:lnTo>
                    <a:close/>
                    <a:moveTo>
                      <a:pt x="7619" y="14594"/>
                    </a:moveTo>
                    <a:lnTo>
                      <a:pt x="7619" y="15315"/>
                    </a:lnTo>
                    <a:lnTo>
                      <a:pt x="6873" y="15315"/>
                    </a:lnTo>
                    <a:lnTo>
                      <a:pt x="6873" y="14594"/>
                    </a:lnTo>
                    <a:close/>
                    <a:moveTo>
                      <a:pt x="7619" y="16035"/>
                    </a:moveTo>
                    <a:lnTo>
                      <a:pt x="7619" y="16756"/>
                    </a:lnTo>
                    <a:lnTo>
                      <a:pt x="6873" y="16756"/>
                    </a:lnTo>
                    <a:lnTo>
                      <a:pt x="6873" y="16035"/>
                    </a:lnTo>
                    <a:close/>
                    <a:moveTo>
                      <a:pt x="2189" y="16061"/>
                    </a:moveTo>
                    <a:lnTo>
                      <a:pt x="2189" y="16782"/>
                    </a:lnTo>
                    <a:lnTo>
                      <a:pt x="1442" y="16782"/>
                    </a:lnTo>
                    <a:lnTo>
                      <a:pt x="1442" y="16061"/>
                    </a:lnTo>
                    <a:close/>
                    <a:moveTo>
                      <a:pt x="4891" y="16035"/>
                    </a:moveTo>
                    <a:lnTo>
                      <a:pt x="4891" y="16782"/>
                    </a:lnTo>
                    <a:lnTo>
                      <a:pt x="4145" y="16782"/>
                    </a:lnTo>
                    <a:lnTo>
                      <a:pt x="4145" y="16035"/>
                    </a:lnTo>
                    <a:close/>
                    <a:moveTo>
                      <a:pt x="2189" y="17502"/>
                    </a:moveTo>
                    <a:lnTo>
                      <a:pt x="2189" y="18223"/>
                    </a:lnTo>
                    <a:lnTo>
                      <a:pt x="1442" y="18223"/>
                    </a:lnTo>
                    <a:lnTo>
                      <a:pt x="1442" y="17502"/>
                    </a:lnTo>
                    <a:close/>
                    <a:moveTo>
                      <a:pt x="4891" y="17502"/>
                    </a:moveTo>
                    <a:lnTo>
                      <a:pt x="4891" y="18223"/>
                    </a:lnTo>
                    <a:lnTo>
                      <a:pt x="4145" y="18223"/>
                    </a:lnTo>
                    <a:lnTo>
                      <a:pt x="4145" y="17502"/>
                    </a:lnTo>
                    <a:close/>
                    <a:moveTo>
                      <a:pt x="7619" y="17502"/>
                    </a:moveTo>
                    <a:lnTo>
                      <a:pt x="7619" y="18223"/>
                    </a:lnTo>
                    <a:lnTo>
                      <a:pt x="6873" y="18223"/>
                    </a:lnTo>
                    <a:lnTo>
                      <a:pt x="6873" y="17502"/>
                    </a:lnTo>
                    <a:close/>
                    <a:moveTo>
                      <a:pt x="7619" y="18969"/>
                    </a:moveTo>
                    <a:lnTo>
                      <a:pt x="7619" y="19664"/>
                    </a:lnTo>
                    <a:lnTo>
                      <a:pt x="6873" y="19664"/>
                    </a:lnTo>
                    <a:lnTo>
                      <a:pt x="6873" y="18969"/>
                    </a:lnTo>
                    <a:close/>
                    <a:moveTo>
                      <a:pt x="2189" y="18969"/>
                    </a:moveTo>
                    <a:lnTo>
                      <a:pt x="2189" y="19690"/>
                    </a:lnTo>
                    <a:lnTo>
                      <a:pt x="1442" y="19690"/>
                    </a:lnTo>
                    <a:lnTo>
                      <a:pt x="1442" y="18969"/>
                    </a:lnTo>
                    <a:close/>
                    <a:moveTo>
                      <a:pt x="4891" y="18969"/>
                    </a:moveTo>
                    <a:lnTo>
                      <a:pt x="4891" y="19690"/>
                    </a:lnTo>
                    <a:lnTo>
                      <a:pt x="4145" y="19690"/>
                    </a:lnTo>
                    <a:lnTo>
                      <a:pt x="4145" y="18969"/>
                    </a:lnTo>
                    <a:close/>
                    <a:moveTo>
                      <a:pt x="2189" y="20411"/>
                    </a:moveTo>
                    <a:lnTo>
                      <a:pt x="2189" y="21132"/>
                    </a:lnTo>
                    <a:lnTo>
                      <a:pt x="1442" y="21132"/>
                    </a:lnTo>
                    <a:lnTo>
                      <a:pt x="1442" y="20411"/>
                    </a:lnTo>
                    <a:close/>
                    <a:moveTo>
                      <a:pt x="4891" y="20411"/>
                    </a:moveTo>
                    <a:lnTo>
                      <a:pt x="4891" y="21132"/>
                    </a:lnTo>
                    <a:lnTo>
                      <a:pt x="4145" y="21132"/>
                    </a:lnTo>
                    <a:lnTo>
                      <a:pt x="4145" y="20411"/>
                    </a:lnTo>
                    <a:close/>
                    <a:moveTo>
                      <a:pt x="7619" y="20411"/>
                    </a:moveTo>
                    <a:lnTo>
                      <a:pt x="7619" y="21132"/>
                    </a:lnTo>
                    <a:lnTo>
                      <a:pt x="6873" y="21132"/>
                    </a:lnTo>
                    <a:lnTo>
                      <a:pt x="6873" y="20411"/>
                    </a:lnTo>
                    <a:close/>
                    <a:moveTo>
                      <a:pt x="7619" y="21878"/>
                    </a:moveTo>
                    <a:lnTo>
                      <a:pt x="7619" y="22213"/>
                    </a:lnTo>
                    <a:lnTo>
                      <a:pt x="6873" y="22213"/>
                    </a:lnTo>
                    <a:lnTo>
                      <a:pt x="6873" y="21878"/>
                    </a:lnTo>
                    <a:close/>
                    <a:moveTo>
                      <a:pt x="2189" y="21878"/>
                    </a:moveTo>
                    <a:lnTo>
                      <a:pt x="2189" y="22238"/>
                    </a:lnTo>
                    <a:lnTo>
                      <a:pt x="1442" y="22238"/>
                    </a:lnTo>
                    <a:lnTo>
                      <a:pt x="1442" y="21878"/>
                    </a:lnTo>
                    <a:close/>
                    <a:moveTo>
                      <a:pt x="4891"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2"/>
              <p:cNvSpPr/>
              <p:nvPr/>
            </p:nvSpPr>
            <p:spPr>
              <a:xfrm>
                <a:off x="3964896"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48" y="5097"/>
                    </a:lnTo>
                    <a:lnTo>
                      <a:pt x="4248" y="4711"/>
                    </a:lnTo>
                    <a:close/>
                    <a:moveTo>
                      <a:pt x="7722" y="4711"/>
                    </a:moveTo>
                    <a:lnTo>
                      <a:pt x="7722" y="5097"/>
                    </a:lnTo>
                    <a:lnTo>
                      <a:pt x="6976" y="5097"/>
                    </a:lnTo>
                    <a:lnTo>
                      <a:pt x="6976" y="4711"/>
                    </a:lnTo>
                    <a:close/>
                    <a:moveTo>
                      <a:pt x="4994" y="5817"/>
                    </a:moveTo>
                    <a:lnTo>
                      <a:pt x="4994" y="6538"/>
                    </a:lnTo>
                    <a:lnTo>
                      <a:pt x="4248" y="6538"/>
                    </a:lnTo>
                    <a:lnTo>
                      <a:pt x="4248"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48" y="8005"/>
                    </a:lnTo>
                    <a:lnTo>
                      <a:pt x="4248" y="7285"/>
                    </a:lnTo>
                    <a:close/>
                    <a:moveTo>
                      <a:pt x="7722" y="7259"/>
                    </a:moveTo>
                    <a:lnTo>
                      <a:pt x="7722" y="8005"/>
                    </a:lnTo>
                    <a:lnTo>
                      <a:pt x="6976" y="8005"/>
                    </a:lnTo>
                    <a:lnTo>
                      <a:pt x="6976" y="7259"/>
                    </a:lnTo>
                    <a:close/>
                    <a:moveTo>
                      <a:pt x="4994" y="8726"/>
                    </a:moveTo>
                    <a:lnTo>
                      <a:pt x="4994" y="9447"/>
                    </a:lnTo>
                    <a:lnTo>
                      <a:pt x="4248" y="9447"/>
                    </a:lnTo>
                    <a:lnTo>
                      <a:pt x="4248"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48" y="10914"/>
                    </a:lnTo>
                    <a:lnTo>
                      <a:pt x="4248" y="10193"/>
                    </a:lnTo>
                    <a:close/>
                    <a:moveTo>
                      <a:pt x="7722" y="10193"/>
                    </a:moveTo>
                    <a:lnTo>
                      <a:pt x="7722" y="10914"/>
                    </a:lnTo>
                    <a:lnTo>
                      <a:pt x="6976" y="10914"/>
                    </a:lnTo>
                    <a:lnTo>
                      <a:pt x="6976" y="10193"/>
                    </a:lnTo>
                    <a:close/>
                    <a:moveTo>
                      <a:pt x="4994" y="11634"/>
                    </a:moveTo>
                    <a:lnTo>
                      <a:pt x="4994" y="12355"/>
                    </a:lnTo>
                    <a:lnTo>
                      <a:pt x="4248" y="12355"/>
                    </a:lnTo>
                    <a:lnTo>
                      <a:pt x="4248"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48" y="13822"/>
                    </a:lnTo>
                    <a:lnTo>
                      <a:pt x="4248" y="13101"/>
                    </a:lnTo>
                    <a:close/>
                    <a:moveTo>
                      <a:pt x="7722" y="13076"/>
                    </a:moveTo>
                    <a:lnTo>
                      <a:pt x="7722" y="13822"/>
                    </a:lnTo>
                    <a:lnTo>
                      <a:pt x="6976" y="13822"/>
                    </a:lnTo>
                    <a:lnTo>
                      <a:pt x="6976" y="13076"/>
                    </a:lnTo>
                    <a:close/>
                    <a:moveTo>
                      <a:pt x="4994" y="14543"/>
                    </a:moveTo>
                    <a:lnTo>
                      <a:pt x="4994" y="15264"/>
                    </a:lnTo>
                    <a:lnTo>
                      <a:pt x="4248" y="15264"/>
                    </a:lnTo>
                    <a:lnTo>
                      <a:pt x="4248"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48" y="16731"/>
                    </a:lnTo>
                    <a:lnTo>
                      <a:pt x="4248" y="16010"/>
                    </a:lnTo>
                    <a:close/>
                    <a:moveTo>
                      <a:pt x="7722" y="15984"/>
                    </a:moveTo>
                    <a:lnTo>
                      <a:pt x="7722" y="16731"/>
                    </a:lnTo>
                    <a:lnTo>
                      <a:pt x="6976" y="16731"/>
                    </a:lnTo>
                    <a:lnTo>
                      <a:pt x="6976" y="15984"/>
                    </a:lnTo>
                    <a:close/>
                    <a:moveTo>
                      <a:pt x="4994" y="17477"/>
                    </a:moveTo>
                    <a:lnTo>
                      <a:pt x="4994" y="18172"/>
                    </a:lnTo>
                    <a:lnTo>
                      <a:pt x="4248" y="18172"/>
                    </a:lnTo>
                    <a:lnTo>
                      <a:pt x="4248"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48" y="19639"/>
                    </a:lnTo>
                    <a:lnTo>
                      <a:pt x="4248" y="18918"/>
                    </a:lnTo>
                    <a:close/>
                    <a:moveTo>
                      <a:pt x="7722" y="18893"/>
                    </a:moveTo>
                    <a:lnTo>
                      <a:pt x="7722" y="19639"/>
                    </a:lnTo>
                    <a:lnTo>
                      <a:pt x="6976" y="19639"/>
                    </a:lnTo>
                    <a:lnTo>
                      <a:pt x="6976" y="18893"/>
                    </a:lnTo>
                    <a:close/>
                    <a:moveTo>
                      <a:pt x="4994" y="20360"/>
                    </a:moveTo>
                    <a:lnTo>
                      <a:pt x="4994" y="21080"/>
                    </a:lnTo>
                    <a:lnTo>
                      <a:pt x="4248" y="21080"/>
                    </a:lnTo>
                    <a:lnTo>
                      <a:pt x="4248"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48" y="22548"/>
                    </a:lnTo>
                    <a:lnTo>
                      <a:pt x="4248" y="21827"/>
                    </a:lnTo>
                    <a:close/>
                    <a:moveTo>
                      <a:pt x="7722" y="21801"/>
                    </a:moveTo>
                    <a:lnTo>
                      <a:pt x="7722" y="22548"/>
                    </a:lnTo>
                    <a:lnTo>
                      <a:pt x="6976" y="22548"/>
                    </a:lnTo>
                    <a:lnTo>
                      <a:pt x="6976" y="21801"/>
                    </a:lnTo>
                    <a:close/>
                    <a:moveTo>
                      <a:pt x="4994" y="23294"/>
                    </a:moveTo>
                    <a:lnTo>
                      <a:pt x="4994" y="23989"/>
                    </a:lnTo>
                    <a:lnTo>
                      <a:pt x="4248" y="23989"/>
                    </a:lnTo>
                    <a:lnTo>
                      <a:pt x="4248"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48" y="25096"/>
                    </a:lnTo>
                    <a:lnTo>
                      <a:pt x="4248" y="24735"/>
                    </a:lnTo>
                    <a:close/>
                    <a:moveTo>
                      <a:pt x="7722" y="24710"/>
                    </a:moveTo>
                    <a:lnTo>
                      <a:pt x="7722" y="25096"/>
                    </a:lnTo>
                    <a:lnTo>
                      <a:pt x="6976" y="25096"/>
                    </a:lnTo>
                    <a:lnTo>
                      <a:pt x="6976" y="24710"/>
                    </a:lnTo>
                    <a:close/>
                    <a:moveTo>
                      <a:pt x="4505" y="1"/>
                    </a:moveTo>
                    <a:lnTo>
                      <a:pt x="1" y="3681"/>
                    </a:lnTo>
                    <a:lnTo>
                      <a:pt x="1" y="27875"/>
                    </a:lnTo>
                    <a:lnTo>
                      <a:pt x="8984" y="27875"/>
                    </a:lnTo>
                    <a:lnTo>
                      <a:pt x="8984"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2"/>
              <p:cNvSpPr/>
              <p:nvPr/>
            </p:nvSpPr>
            <p:spPr>
              <a:xfrm>
                <a:off x="3658013" y="4567518"/>
                <a:ext cx="308818" cy="575176"/>
              </a:xfrm>
              <a:custGeom>
                <a:rect b="b" l="l" r="r" t="t"/>
                <a:pathLst>
                  <a:path extrusionOk="0" h="15727" w="8444">
                    <a:moveTo>
                      <a:pt x="3244" y="1030"/>
                    </a:moveTo>
                    <a:lnTo>
                      <a:pt x="3244" y="1416"/>
                    </a:lnTo>
                    <a:lnTo>
                      <a:pt x="2498" y="1416"/>
                    </a:lnTo>
                    <a:lnTo>
                      <a:pt x="2498" y="1030"/>
                    </a:lnTo>
                    <a:close/>
                    <a:moveTo>
                      <a:pt x="5226" y="1030"/>
                    </a:moveTo>
                    <a:lnTo>
                      <a:pt x="5226" y="1416"/>
                    </a:lnTo>
                    <a:lnTo>
                      <a:pt x="4479" y="1416"/>
                    </a:lnTo>
                    <a:lnTo>
                      <a:pt x="4479" y="1030"/>
                    </a:lnTo>
                    <a:close/>
                    <a:moveTo>
                      <a:pt x="7182" y="1030"/>
                    </a:moveTo>
                    <a:lnTo>
                      <a:pt x="7182" y="1416"/>
                    </a:lnTo>
                    <a:lnTo>
                      <a:pt x="6461" y="1416"/>
                    </a:lnTo>
                    <a:lnTo>
                      <a:pt x="6461" y="1030"/>
                    </a:lnTo>
                    <a:close/>
                    <a:moveTo>
                      <a:pt x="3244" y="2111"/>
                    </a:moveTo>
                    <a:lnTo>
                      <a:pt x="3244" y="2831"/>
                    </a:lnTo>
                    <a:lnTo>
                      <a:pt x="2498" y="2831"/>
                    </a:lnTo>
                    <a:lnTo>
                      <a:pt x="2498" y="2111"/>
                    </a:lnTo>
                    <a:close/>
                    <a:moveTo>
                      <a:pt x="5226" y="2111"/>
                    </a:moveTo>
                    <a:lnTo>
                      <a:pt x="5226" y="2831"/>
                    </a:lnTo>
                    <a:lnTo>
                      <a:pt x="4479" y="2831"/>
                    </a:lnTo>
                    <a:lnTo>
                      <a:pt x="4479" y="2111"/>
                    </a:lnTo>
                    <a:close/>
                    <a:moveTo>
                      <a:pt x="7182" y="2111"/>
                    </a:moveTo>
                    <a:lnTo>
                      <a:pt x="7182" y="2831"/>
                    </a:lnTo>
                    <a:lnTo>
                      <a:pt x="6461" y="2831"/>
                    </a:lnTo>
                    <a:lnTo>
                      <a:pt x="6461" y="2111"/>
                    </a:lnTo>
                    <a:close/>
                    <a:moveTo>
                      <a:pt x="3244" y="3552"/>
                    </a:moveTo>
                    <a:lnTo>
                      <a:pt x="3244" y="4247"/>
                    </a:lnTo>
                    <a:lnTo>
                      <a:pt x="2498" y="4247"/>
                    </a:lnTo>
                    <a:lnTo>
                      <a:pt x="2498" y="3552"/>
                    </a:lnTo>
                    <a:close/>
                    <a:moveTo>
                      <a:pt x="5226" y="3552"/>
                    </a:moveTo>
                    <a:lnTo>
                      <a:pt x="5226" y="4273"/>
                    </a:lnTo>
                    <a:lnTo>
                      <a:pt x="4479" y="4273"/>
                    </a:lnTo>
                    <a:lnTo>
                      <a:pt x="4479" y="3552"/>
                    </a:lnTo>
                    <a:close/>
                    <a:moveTo>
                      <a:pt x="7182" y="3552"/>
                    </a:moveTo>
                    <a:lnTo>
                      <a:pt x="7182" y="4273"/>
                    </a:lnTo>
                    <a:lnTo>
                      <a:pt x="6461" y="4273"/>
                    </a:lnTo>
                    <a:lnTo>
                      <a:pt x="6461" y="3552"/>
                    </a:lnTo>
                    <a:close/>
                    <a:moveTo>
                      <a:pt x="3244" y="4968"/>
                    </a:moveTo>
                    <a:lnTo>
                      <a:pt x="3244" y="5688"/>
                    </a:lnTo>
                    <a:lnTo>
                      <a:pt x="2498" y="5688"/>
                    </a:lnTo>
                    <a:lnTo>
                      <a:pt x="2498" y="4968"/>
                    </a:lnTo>
                    <a:close/>
                    <a:moveTo>
                      <a:pt x="5226" y="4968"/>
                    </a:moveTo>
                    <a:lnTo>
                      <a:pt x="5226" y="5688"/>
                    </a:lnTo>
                    <a:lnTo>
                      <a:pt x="4479" y="5688"/>
                    </a:lnTo>
                    <a:lnTo>
                      <a:pt x="4479" y="4968"/>
                    </a:lnTo>
                    <a:close/>
                    <a:moveTo>
                      <a:pt x="7182" y="4968"/>
                    </a:moveTo>
                    <a:lnTo>
                      <a:pt x="7182" y="5688"/>
                    </a:lnTo>
                    <a:lnTo>
                      <a:pt x="6461" y="5688"/>
                    </a:lnTo>
                    <a:lnTo>
                      <a:pt x="6461" y="4968"/>
                    </a:lnTo>
                    <a:close/>
                    <a:moveTo>
                      <a:pt x="3244" y="6383"/>
                    </a:moveTo>
                    <a:lnTo>
                      <a:pt x="3244" y="7104"/>
                    </a:lnTo>
                    <a:lnTo>
                      <a:pt x="2498" y="7104"/>
                    </a:lnTo>
                    <a:lnTo>
                      <a:pt x="2498" y="6383"/>
                    </a:lnTo>
                    <a:close/>
                    <a:moveTo>
                      <a:pt x="5226" y="6409"/>
                    </a:moveTo>
                    <a:lnTo>
                      <a:pt x="5226" y="7104"/>
                    </a:lnTo>
                    <a:lnTo>
                      <a:pt x="4479" y="7104"/>
                    </a:lnTo>
                    <a:lnTo>
                      <a:pt x="4479" y="6409"/>
                    </a:lnTo>
                    <a:close/>
                    <a:moveTo>
                      <a:pt x="7182" y="6409"/>
                    </a:moveTo>
                    <a:lnTo>
                      <a:pt x="7182" y="7104"/>
                    </a:lnTo>
                    <a:lnTo>
                      <a:pt x="6461" y="7104"/>
                    </a:lnTo>
                    <a:lnTo>
                      <a:pt x="6461" y="6409"/>
                    </a:lnTo>
                    <a:close/>
                    <a:moveTo>
                      <a:pt x="3244" y="7825"/>
                    </a:moveTo>
                    <a:lnTo>
                      <a:pt x="3244" y="8545"/>
                    </a:lnTo>
                    <a:lnTo>
                      <a:pt x="2498" y="8545"/>
                    </a:lnTo>
                    <a:lnTo>
                      <a:pt x="2498" y="7825"/>
                    </a:lnTo>
                    <a:close/>
                    <a:moveTo>
                      <a:pt x="5226" y="7825"/>
                    </a:moveTo>
                    <a:lnTo>
                      <a:pt x="5226" y="8545"/>
                    </a:lnTo>
                    <a:lnTo>
                      <a:pt x="4479" y="8545"/>
                    </a:lnTo>
                    <a:lnTo>
                      <a:pt x="4479" y="7825"/>
                    </a:lnTo>
                    <a:close/>
                    <a:moveTo>
                      <a:pt x="7182" y="7825"/>
                    </a:moveTo>
                    <a:lnTo>
                      <a:pt x="7182" y="8545"/>
                    </a:lnTo>
                    <a:lnTo>
                      <a:pt x="6461" y="8545"/>
                    </a:lnTo>
                    <a:lnTo>
                      <a:pt x="6461" y="7825"/>
                    </a:lnTo>
                    <a:close/>
                    <a:moveTo>
                      <a:pt x="3244" y="9240"/>
                    </a:moveTo>
                    <a:lnTo>
                      <a:pt x="3244" y="9961"/>
                    </a:lnTo>
                    <a:lnTo>
                      <a:pt x="2498" y="9961"/>
                    </a:lnTo>
                    <a:lnTo>
                      <a:pt x="2498" y="9240"/>
                    </a:lnTo>
                    <a:close/>
                    <a:moveTo>
                      <a:pt x="5226" y="9240"/>
                    </a:moveTo>
                    <a:lnTo>
                      <a:pt x="5226" y="9961"/>
                    </a:lnTo>
                    <a:lnTo>
                      <a:pt x="4479" y="9961"/>
                    </a:lnTo>
                    <a:lnTo>
                      <a:pt x="4479" y="9240"/>
                    </a:lnTo>
                    <a:close/>
                    <a:moveTo>
                      <a:pt x="7182" y="9240"/>
                    </a:moveTo>
                    <a:lnTo>
                      <a:pt x="7182" y="9961"/>
                    </a:lnTo>
                    <a:lnTo>
                      <a:pt x="6461" y="9961"/>
                    </a:lnTo>
                    <a:lnTo>
                      <a:pt x="6461" y="9240"/>
                    </a:lnTo>
                    <a:close/>
                    <a:moveTo>
                      <a:pt x="3244" y="10682"/>
                    </a:moveTo>
                    <a:lnTo>
                      <a:pt x="3244" y="11402"/>
                    </a:lnTo>
                    <a:lnTo>
                      <a:pt x="2498" y="11402"/>
                    </a:lnTo>
                    <a:lnTo>
                      <a:pt x="2498" y="10682"/>
                    </a:lnTo>
                    <a:close/>
                    <a:moveTo>
                      <a:pt x="5226" y="10682"/>
                    </a:moveTo>
                    <a:lnTo>
                      <a:pt x="5226" y="11402"/>
                    </a:lnTo>
                    <a:lnTo>
                      <a:pt x="4479" y="11402"/>
                    </a:lnTo>
                    <a:lnTo>
                      <a:pt x="4479" y="10682"/>
                    </a:lnTo>
                    <a:close/>
                    <a:moveTo>
                      <a:pt x="7182" y="10682"/>
                    </a:moveTo>
                    <a:lnTo>
                      <a:pt x="7182" y="11402"/>
                    </a:lnTo>
                    <a:lnTo>
                      <a:pt x="6461" y="11402"/>
                    </a:lnTo>
                    <a:lnTo>
                      <a:pt x="6461" y="10682"/>
                    </a:lnTo>
                    <a:close/>
                    <a:moveTo>
                      <a:pt x="3244" y="12123"/>
                    </a:moveTo>
                    <a:lnTo>
                      <a:pt x="3244" y="12818"/>
                    </a:lnTo>
                    <a:lnTo>
                      <a:pt x="2498" y="12818"/>
                    </a:lnTo>
                    <a:lnTo>
                      <a:pt x="2498" y="12123"/>
                    </a:lnTo>
                    <a:close/>
                    <a:moveTo>
                      <a:pt x="5226" y="12123"/>
                    </a:moveTo>
                    <a:lnTo>
                      <a:pt x="5226" y="12818"/>
                    </a:lnTo>
                    <a:lnTo>
                      <a:pt x="4479" y="12818"/>
                    </a:lnTo>
                    <a:lnTo>
                      <a:pt x="4479" y="12123"/>
                    </a:lnTo>
                    <a:close/>
                    <a:moveTo>
                      <a:pt x="7182" y="12123"/>
                    </a:moveTo>
                    <a:lnTo>
                      <a:pt x="7182" y="12818"/>
                    </a:lnTo>
                    <a:lnTo>
                      <a:pt x="6461" y="12818"/>
                    </a:lnTo>
                    <a:lnTo>
                      <a:pt x="6461" y="12123"/>
                    </a:lnTo>
                    <a:close/>
                    <a:moveTo>
                      <a:pt x="3244" y="13539"/>
                    </a:moveTo>
                    <a:lnTo>
                      <a:pt x="3244" y="13899"/>
                    </a:lnTo>
                    <a:lnTo>
                      <a:pt x="2498" y="13899"/>
                    </a:lnTo>
                    <a:lnTo>
                      <a:pt x="2498" y="13539"/>
                    </a:lnTo>
                    <a:close/>
                    <a:moveTo>
                      <a:pt x="5226" y="13539"/>
                    </a:moveTo>
                    <a:lnTo>
                      <a:pt x="5226" y="13899"/>
                    </a:lnTo>
                    <a:lnTo>
                      <a:pt x="4479" y="13899"/>
                    </a:lnTo>
                    <a:lnTo>
                      <a:pt x="4479" y="13539"/>
                    </a:lnTo>
                    <a:close/>
                    <a:moveTo>
                      <a:pt x="7182" y="13539"/>
                    </a:moveTo>
                    <a:lnTo>
                      <a:pt x="7182" y="13899"/>
                    </a:lnTo>
                    <a:lnTo>
                      <a:pt x="6461" y="13899"/>
                    </a:lnTo>
                    <a:lnTo>
                      <a:pt x="6461" y="13539"/>
                    </a:lnTo>
                    <a:close/>
                    <a:moveTo>
                      <a:pt x="1" y="0"/>
                    </a:moveTo>
                    <a:lnTo>
                      <a:pt x="1" y="15726"/>
                    </a:lnTo>
                    <a:lnTo>
                      <a:pt x="8443" y="15726"/>
                    </a:lnTo>
                    <a:lnTo>
                      <a:pt x="8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2"/>
              <p:cNvSpPr/>
              <p:nvPr/>
            </p:nvSpPr>
            <p:spPr>
              <a:xfrm>
                <a:off x="4293429" y="4567518"/>
                <a:ext cx="328567" cy="575176"/>
              </a:xfrm>
              <a:custGeom>
                <a:rect b="b" l="l" r="r" t="t"/>
                <a:pathLst>
                  <a:path extrusionOk="0" h="15727" w="8984">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2"/>
              <p:cNvSpPr/>
              <p:nvPr/>
            </p:nvSpPr>
            <p:spPr>
              <a:xfrm>
                <a:off x="3068752" y="447338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2"/>
              <p:cNvSpPr/>
              <p:nvPr/>
            </p:nvSpPr>
            <p:spPr>
              <a:xfrm>
                <a:off x="4948595" y="4700241"/>
                <a:ext cx="127126" cy="442454"/>
              </a:xfrm>
              <a:custGeom>
                <a:rect b="b" l="l" r="r" t="t"/>
                <a:pathLst>
                  <a:path extrusionOk="0" h="12098" w="3476">
                    <a:moveTo>
                      <a:pt x="1" y="0"/>
                    </a:moveTo>
                    <a:lnTo>
                      <a:pt x="1" y="12097"/>
                    </a:lnTo>
                    <a:lnTo>
                      <a:pt x="3475" y="12097"/>
                    </a:lnTo>
                    <a:lnTo>
                      <a:pt x="34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2"/>
              <p:cNvSpPr/>
              <p:nvPr/>
            </p:nvSpPr>
            <p:spPr>
              <a:xfrm>
                <a:off x="5068761" y="4257820"/>
                <a:ext cx="328531" cy="884872"/>
              </a:xfrm>
              <a:custGeom>
                <a:rect b="b" l="l" r="r" t="t"/>
                <a:pathLst>
                  <a:path extrusionOk="0" h="24195" w="8983">
                    <a:moveTo>
                      <a:pt x="4890" y="4401"/>
                    </a:moveTo>
                    <a:lnTo>
                      <a:pt x="4890" y="5122"/>
                    </a:lnTo>
                    <a:lnTo>
                      <a:pt x="4144" y="5122"/>
                    </a:lnTo>
                    <a:lnTo>
                      <a:pt x="4144" y="4401"/>
                    </a:lnTo>
                    <a:close/>
                    <a:moveTo>
                      <a:pt x="2162" y="4401"/>
                    </a:moveTo>
                    <a:lnTo>
                      <a:pt x="2162" y="5148"/>
                    </a:lnTo>
                    <a:lnTo>
                      <a:pt x="1416" y="5148"/>
                    </a:lnTo>
                    <a:lnTo>
                      <a:pt x="1416" y="4401"/>
                    </a:lnTo>
                    <a:close/>
                    <a:moveTo>
                      <a:pt x="7619" y="4401"/>
                    </a:moveTo>
                    <a:lnTo>
                      <a:pt x="7619" y="5148"/>
                    </a:lnTo>
                    <a:lnTo>
                      <a:pt x="6872" y="5148"/>
                    </a:lnTo>
                    <a:lnTo>
                      <a:pt x="6872" y="4401"/>
                    </a:lnTo>
                    <a:close/>
                    <a:moveTo>
                      <a:pt x="2162" y="5869"/>
                    </a:moveTo>
                    <a:lnTo>
                      <a:pt x="2162" y="6589"/>
                    </a:lnTo>
                    <a:lnTo>
                      <a:pt x="1416" y="6589"/>
                    </a:lnTo>
                    <a:lnTo>
                      <a:pt x="1416" y="5869"/>
                    </a:lnTo>
                    <a:close/>
                    <a:moveTo>
                      <a:pt x="4890" y="5869"/>
                    </a:moveTo>
                    <a:lnTo>
                      <a:pt x="4890" y="6589"/>
                    </a:lnTo>
                    <a:lnTo>
                      <a:pt x="4144" y="6589"/>
                    </a:lnTo>
                    <a:lnTo>
                      <a:pt x="4144" y="5869"/>
                    </a:lnTo>
                    <a:close/>
                    <a:moveTo>
                      <a:pt x="7619" y="5869"/>
                    </a:moveTo>
                    <a:lnTo>
                      <a:pt x="7619" y="6589"/>
                    </a:lnTo>
                    <a:lnTo>
                      <a:pt x="6872" y="6589"/>
                    </a:lnTo>
                    <a:lnTo>
                      <a:pt x="6872" y="5869"/>
                    </a:lnTo>
                    <a:close/>
                    <a:moveTo>
                      <a:pt x="4890" y="7336"/>
                    </a:moveTo>
                    <a:lnTo>
                      <a:pt x="4890" y="8031"/>
                    </a:lnTo>
                    <a:lnTo>
                      <a:pt x="4144" y="8031"/>
                    </a:lnTo>
                    <a:lnTo>
                      <a:pt x="4144" y="7336"/>
                    </a:lnTo>
                    <a:close/>
                    <a:moveTo>
                      <a:pt x="2162" y="7336"/>
                    </a:moveTo>
                    <a:lnTo>
                      <a:pt x="2162" y="8056"/>
                    </a:lnTo>
                    <a:lnTo>
                      <a:pt x="1416" y="8056"/>
                    </a:lnTo>
                    <a:lnTo>
                      <a:pt x="1416" y="7336"/>
                    </a:lnTo>
                    <a:close/>
                    <a:moveTo>
                      <a:pt x="7619" y="7336"/>
                    </a:moveTo>
                    <a:lnTo>
                      <a:pt x="7619" y="8056"/>
                    </a:lnTo>
                    <a:lnTo>
                      <a:pt x="6872" y="8056"/>
                    </a:lnTo>
                    <a:lnTo>
                      <a:pt x="6872" y="7336"/>
                    </a:lnTo>
                    <a:close/>
                    <a:moveTo>
                      <a:pt x="2162" y="8777"/>
                    </a:moveTo>
                    <a:lnTo>
                      <a:pt x="2162" y="9498"/>
                    </a:lnTo>
                    <a:lnTo>
                      <a:pt x="1416" y="9498"/>
                    </a:lnTo>
                    <a:lnTo>
                      <a:pt x="1416" y="8777"/>
                    </a:lnTo>
                    <a:close/>
                    <a:moveTo>
                      <a:pt x="4890" y="8777"/>
                    </a:moveTo>
                    <a:lnTo>
                      <a:pt x="4890" y="9498"/>
                    </a:lnTo>
                    <a:lnTo>
                      <a:pt x="4144" y="9498"/>
                    </a:lnTo>
                    <a:lnTo>
                      <a:pt x="4144" y="8777"/>
                    </a:lnTo>
                    <a:close/>
                    <a:moveTo>
                      <a:pt x="7619" y="8777"/>
                    </a:moveTo>
                    <a:lnTo>
                      <a:pt x="7619" y="9498"/>
                    </a:lnTo>
                    <a:lnTo>
                      <a:pt x="6872" y="9498"/>
                    </a:lnTo>
                    <a:lnTo>
                      <a:pt x="6872" y="8777"/>
                    </a:lnTo>
                    <a:close/>
                    <a:moveTo>
                      <a:pt x="4890" y="10244"/>
                    </a:moveTo>
                    <a:lnTo>
                      <a:pt x="4890" y="10939"/>
                    </a:lnTo>
                    <a:lnTo>
                      <a:pt x="4144" y="10939"/>
                    </a:lnTo>
                    <a:lnTo>
                      <a:pt x="4144" y="10244"/>
                    </a:lnTo>
                    <a:close/>
                    <a:moveTo>
                      <a:pt x="2162" y="10244"/>
                    </a:moveTo>
                    <a:lnTo>
                      <a:pt x="2162" y="10965"/>
                    </a:lnTo>
                    <a:lnTo>
                      <a:pt x="1416" y="10965"/>
                    </a:lnTo>
                    <a:lnTo>
                      <a:pt x="1416" y="10244"/>
                    </a:lnTo>
                    <a:close/>
                    <a:moveTo>
                      <a:pt x="7619" y="10244"/>
                    </a:moveTo>
                    <a:lnTo>
                      <a:pt x="7619" y="10965"/>
                    </a:lnTo>
                    <a:lnTo>
                      <a:pt x="6872" y="10965"/>
                    </a:lnTo>
                    <a:lnTo>
                      <a:pt x="6872" y="10244"/>
                    </a:lnTo>
                    <a:close/>
                    <a:moveTo>
                      <a:pt x="2162" y="11685"/>
                    </a:moveTo>
                    <a:lnTo>
                      <a:pt x="2162" y="12406"/>
                    </a:lnTo>
                    <a:lnTo>
                      <a:pt x="1416" y="12406"/>
                    </a:lnTo>
                    <a:lnTo>
                      <a:pt x="1416" y="11685"/>
                    </a:lnTo>
                    <a:close/>
                    <a:moveTo>
                      <a:pt x="4890" y="11685"/>
                    </a:moveTo>
                    <a:lnTo>
                      <a:pt x="4890" y="12406"/>
                    </a:lnTo>
                    <a:lnTo>
                      <a:pt x="4144" y="12406"/>
                    </a:lnTo>
                    <a:lnTo>
                      <a:pt x="4144" y="11685"/>
                    </a:lnTo>
                    <a:close/>
                    <a:moveTo>
                      <a:pt x="7619" y="11685"/>
                    </a:moveTo>
                    <a:lnTo>
                      <a:pt x="7619" y="12406"/>
                    </a:lnTo>
                    <a:lnTo>
                      <a:pt x="6872" y="12406"/>
                    </a:lnTo>
                    <a:lnTo>
                      <a:pt x="6872" y="11685"/>
                    </a:lnTo>
                    <a:close/>
                    <a:moveTo>
                      <a:pt x="4890" y="13127"/>
                    </a:moveTo>
                    <a:lnTo>
                      <a:pt x="4890" y="13848"/>
                    </a:lnTo>
                    <a:lnTo>
                      <a:pt x="4144" y="13848"/>
                    </a:lnTo>
                    <a:lnTo>
                      <a:pt x="4144" y="13127"/>
                    </a:lnTo>
                    <a:close/>
                    <a:moveTo>
                      <a:pt x="2162" y="13127"/>
                    </a:moveTo>
                    <a:lnTo>
                      <a:pt x="2162" y="13873"/>
                    </a:lnTo>
                    <a:lnTo>
                      <a:pt x="1416" y="13873"/>
                    </a:lnTo>
                    <a:lnTo>
                      <a:pt x="1416" y="13127"/>
                    </a:lnTo>
                    <a:close/>
                    <a:moveTo>
                      <a:pt x="7619" y="13127"/>
                    </a:moveTo>
                    <a:lnTo>
                      <a:pt x="7619" y="13873"/>
                    </a:lnTo>
                    <a:lnTo>
                      <a:pt x="6872" y="13873"/>
                    </a:lnTo>
                    <a:lnTo>
                      <a:pt x="6872" y="13127"/>
                    </a:lnTo>
                    <a:close/>
                    <a:moveTo>
                      <a:pt x="2162" y="14594"/>
                    </a:moveTo>
                    <a:lnTo>
                      <a:pt x="2162" y="15315"/>
                    </a:lnTo>
                    <a:lnTo>
                      <a:pt x="1416" y="15315"/>
                    </a:lnTo>
                    <a:lnTo>
                      <a:pt x="1416" y="14594"/>
                    </a:lnTo>
                    <a:close/>
                    <a:moveTo>
                      <a:pt x="4890" y="14594"/>
                    </a:moveTo>
                    <a:lnTo>
                      <a:pt x="4890" y="15315"/>
                    </a:lnTo>
                    <a:lnTo>
                      <a:pt x="4144" y="15315"/>
                    </a:lnTo>
                    <a:lnTo>
                      <a:pt x="4144" y="14594"/>
                    </a:lnTo>
                    <a:close/>
                    <a:moveTo>
                      <a:pt x="7619" y="14594"/>
                    </a:moveTo>
                    <a:lnTo>
                      <a:pt x="7619" y="15315"/>
                    </a:lnTo>
                    <a:lnTo>
                      <a:pt x="6872" y="15315"/>
                    </a:lnTo>
                    <a:lnTo>
                      <a:pt x="6872" y="14594"/>
                    </a:lnTo>
                    <a:close/>
                    <a:moveTo>
                      <a:pt x="4890" y="16035"/>
                    </a:moveTo>
                    <a:lnTo>
                      <a:pt x="4890" y="16756"/>
                    </a:lnTo>
                    <a:lnTo>
                      <a:pt x="4144" y="16756"/>
                    </a:lnTo>
                    <a:lnTo>
                      <a:pt x="4144" y="16035"/>
                    </a:lnTo>
                    <a:close/>
                    <a:moveTo>
                      <a:pt x="2162" y="16035"/>
                    </a:moveTo>
                    <a:lnTo>
                      <a:pt x="2162" y="16782"/>
                    </a:lnTo>
                    <a:lnTo>
                      <a:pt x="1416" y="16782"/>
                    </a:lnTo>
                    <a:lnTo>
                      <a:pt x="1416" y="16035"/>
                    </a:lnTo>
                    <a:close/>
                    <a:moveTo>
                      <a:pt x="7619" y="16035"/>
                    </a:moveTo>
                    <a:lnTo>
                      <a:pt x="7619" y="16782"/>
                    </a:lnTo>
                    <a:lnTo>
                      <a:pt x="6872" y="16782"/>
                    </a:lnTo>
                    <a:lnTo>
                      <a:pt x="6872" y="16035"/>
                    </a:lnTo>
                    <a:close/>
                    <a:moveTo>
                      <a:pt x="2162" y="17502"/>
                    </a:moveTo>
                    <a:lnTo>
                      <a:pt x="2162" y="18223"/>
                    </a:lnTo>
                    <a:lnTo>
                      <a:pt x="1416" y="18223"/>
                    </a:lnTo>
                    <a:lnTo>
                      <a:pt x="1416" y="17502"/>
                    </a:lnTo>
                    <a:close/>
                    <a:moveTo>
                      <a:pt x="4890" y="17502"/>
                    </a:moveTo>
                    <a:lnTo>
                      <a:pt x="4890" y="18223"/>
                    </a:lnTo>
                    <a:lnTo>
                      <a:pt x="4144" y="18223"/>
                    </a:lnTo>
                    <a:lnTo>
                      <a:pt x="4144" y="17502"/>
                    </a:lnTo>
                    <a:close/>
                    <a:moveTo>
                      <a:pt x="7619" y="17502"/>
                    </a:moveTo>
                    <a:lnTo>
                      <a:pt x="7619" y="18223"/>
                    </a:lnTo>
                    <a:lnTo>
                      <a:pt x="6872" y="18223"/>
                    </a:lnTo>
                    <a:lnTo>
                      <a:pt x="6872" y="17502"/>
                    </a:lnTo>
                    <a:close/>
                    <a:moveTo>
                      <a:pt x="4890" y="18944"/>
                    </a:moveTo>
                    <a:lnTo>
                      <a:pt x="4890" y="19664"/>
                    </a:lnTo>
                    <a:lnTo>
                      <a:pt x="4144" y="19664"/>
                    </a:lnTo>
                    <a:lnTo>
                      <a:pt x="4144" y="18944"/>
                    </a:lnTo>
                    <a:close/>
                    <a:moveTo>
                      <a:pt x="2162" y="18944"/>
                    </a:moveTo>
                    <a:lnTo>
                      <a:pt x="2162" y="19690"/>
                    </a:lnTo>
                    <a:lnTo>
                      <a:pt x="1416" y="19690"/>
                    </a:lnTo>
                    <a:lnTo>
                      <a:pt x="1416" y="18944"/>
                    </a:lnTo>
                    <a:close/>
                    <a:moveTo>
                      <a:pt x="7619" y="18944"/>
                    </a:moveTo>
                    <a:lnTo>
                      <a:pt x="7619" y="19690"/>
                    </a:lnTo>
                    <a:lnTo>
                      <a:pt x="6872" y="19690"/>
                    </a:lnTo>
                    <a:lnTo>
                      <a:pt x="6872" y="18944"/>
                    </a:lnTo>
                    <a:close/>
                    <a:moveTo>
                      <a:pt x="2162" y="20411"/>
                    </a:moveTo>
                    <a:lnTo>
                      <a:pt x="2162" y="21132"/>
                    </a:lnTo>
                    <a:lnTo>
                      <a:pt x="1416" y="21132"/>
                    </a:lnTo>
                    <a:lnTo>
                      <a:pt x="1416" y="20411"/>
                    </a:lnTo>
                    <a:close/>
                    <a:moveTo>
                      <a:pt x="4890" y="20411"/>
                    </a:moveTo>
                    <a:lnTo>
                      <a:pt x="4890" y="21132"/>
                    </a:lnTo>
                    <a:lnTo>
                      <a:pt x="4144" y="21132"/>
                    </a:lnTo>
                    <a:lnTo>
                      <a:pt x="4144" y="20411"/>
                    </a:lnTo>
                    <a:close/>
                    <a:moveTo>
                      <a:pt x="7619" y="20411"/>
                    </a:moveTo>
                    <a:lnTo>
                      <a:pt x="7619" y="21132"/>
                    </a:lnTo>
                    <a:lnTo>
                      <a:pt x="6872" y="21132"/>
                    </a:lnTo>
                    <a:lnTo>
                      <a:pt x="6872" y="20411"/>
                    </a:lnTo>
                    <a:close/>
                    <a:moveTo>
                      <a:pt x="2162" y="21852"/>
                    </a:moveTo>
                    <a:lnTo>
                      <a:pt x="2162" y="22238"/>
                    </a:lnTo>
                    <a:lnTo>
                      <a:pt x="1416" y="22238"/>
                    </a:lnTo>
                    <a:lnTo>
                      <a:pt x="1416" y="21852"/>
                    </a:lnTo>
                    <a:close/>
                    <a:moveTo>
                      <a:pt x="4890" y="21852"/>
                    </a:moveTo>
                    <a:lnTo>
                      <a:pt x="4890" y="22238"/>
                    </a:lnTo>
                    <a:lnTo>
                      <a:pt x="4144" y="22238"/>
                    </a:lnTo>
                    <a:lnTo>
                      <a:pt x="4144" y="21852"/>
                    </a:lnTo>
                    <a:close/>
                    <a:moveTo>
                      <a:pt x="7619" y="21852"/>
                    </a:moveTo>
                    <a:lnTo>
                      <a:pt x="7619" y="22238"/>
                    </a:lnTo>
                    <a:lnTo>
                      <a:pt x="6872" y="22238"/>
                    </a:lnTo>
                    <a:lnTo>
                      <a:pt x="6872" y="21852"/>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4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35" name="Google Shape;935;p41"/>
          <p:cNvSpPr txBox="1"/>
          <p:nvPr>
            <p:ph idx="1" type="subTitle"/>
          </p:nvPr>
        </p:nvSpPr>
        <p:spPr>
          <a:xfrm>
            <a:off x="1753925" y="3113247"/>
            <a:ext cx="3268500" cy="40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Attom </a:t>
            </a:r>
            <a:r>
              <a:rPr lang="en">
                <a:latin typeface="Barlow"/>
                <a:ea typeface="Barlow"/>
                <a:cs typeface="Barlow"/>
                <a:sym typeface="Barlow"/>
              </a:rPr>
              <a:t>API</a:t>
            </a:r>
            <a:endParaRPr>
              <a:latin typeface="Barlow"/>
              <a:ea typeface="Barlow"/>
              <a:cs typeface="Barlow"/>
              <a:sym typeface="Barlow"/>
            </a:endParaRPr>
          </a:p>
        </p:txBody>
      </p:sp>
      <p:sp>
        <p:nvSpPr>
          <p:cNvPr id="936" name="Google Shape;936;p41"/>
          <p:cNvSpPr txBox="1"/>
          <p:nvPr>
            <p:ph idx="2" type="subTitle"/>
          </p:nvPr>
        </p:nvSpPr>
        <p:spPr>
          <a:xfrm>
            <a:off x="1753925" y="3352748"/>
            <a:ext cx="3268500" cy="4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for Real Estate/MLS Data</a:t>
            </a:r>
            <a:endParaRPr/>
          </a:p>
        </p:txBody>
      </p:sp>
      <p:grpSp>
        <p:nvGrpSpPr>
          <p:cNvPr id="937" name="Google Shape;937;p41"/>
          <p:cNvGrpSpPr/>
          <p:nvPr/>
        </p:nvGrpSpPr>
        <p:grpSpPr>
          <a:xfrm>
            <a:off x="5526576" y="679252"/>
            <a:ext cx="3274693" cy="4491126"/>
            <a:chOff x="5526576" y="679252"/>
            <a:chExt cx="3274693" cy="4491126"/>
          </a:xfrm>
        </p:grpSpPr>
        <p:grpSp>
          <p:nvGrpSpPr>
            <p:cNvPr id="938" name="Google Shape;938;p41"/>
            <p:cNvGrpSpPr/>
            <p:nvPr/>
          </p:nvGrpSpPr>
          <p:grpSpPr>
            <a:xfrm flipH="1">
              <a:off x="5887124" y="679252"/>
              <a:ext cx="2587020" cy="4491126"/>
              <a:chOff x="3269475" y="-80481"/>
              <a:chExt cx="2544276" cy="4416922"/>
            </a:xfrm>
          </p:grpSpPr>
          <p:sp>
            <p:nvSpPr>
              <p:cNvPr id="939" name="Google Shape;939;p41"/>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1"/>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1"/>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1"/>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1"/>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4" name="Google Shape;944;p41"/>
            <p:cNvGrpSpPr/>
            <p:nvPr/>
          </p:nvGrpSpPr>
          <p:grpSpPr>
            <a:xfrm>
              <a:off x="5526576" y="913325"/>
              <a:ext cx="3274693" cy="2279847"/>
              <a:chOff x="4395426" y="1036050"/>
              <a:chExt cx="3274693" cy="2279847"/>
            </a:xfrm>
          </p:grpSpPr>
          <p:sp>
            <p:nvSpPr>
              <p:cNvPr id="945" name="Google Shape;945;p41"/>
              <p:cNvSpPr/>
              <p:nvPr/>
            </p:nvSpPr>
            <p:spPr>
              <a:xfrm>
                <a:off x="7007531" y="10360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1"/>
              <p:cNvSpPr/>
              <p:nvPr/>
            </p:nvSpPr>
            <p:spPr>
              <a:xfrm>
                <a:off x="4395426" y="31767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7" name="Google Shape;947;p41"/>
          <p:cNvSpPr txBox="1"/>
          <p:nvPr>
            <p:ph idx="3" type="subTitle"/>
          </p:nvPr>
        </p:nvSpPr>
        <p:spPr>
          <a:xfrm>
            <a:off x="1753925" y="4207924"/>
            <a:ext cx="3268500" cy="4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for Live Wind Data</a:t>
            </a:r>
            <a:endParaRPr/>
          </a:p>
        </p:txBody>
      </p:sp>
      <p:sp>
        <p:nvSpPr>
          <p:cNvPr id="948" name="Google Shape;948;p41"/>
          <p:cNvSpPr txBox="1"/>
          <p:nvPr>
            <p:ph idx="4" type="subTitle"/>
          </p:nvPr>
        </p:nvSpPr>
        <p:spPr>
          <a:xfrm>
            <a:off x="1753925" y="2497571"/>
            <a:ext cx="3268500" cy="4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for Reverse Geocoding</a:t>
            </a:r>
            <a:endParaRPr/>
          </a:p>
        </p:txBody>
      </p:sp>
      <p:sp>
        <p:nvSpPr>
          <p:cNvPr id="949" name="Google Shape;949;p41"/>
          <p:cNvSpPr txBox="1"/>
          <p:nvPr>
            <p:ph idx="5" type="subTitle"/>
          </p:nvPr>
        </p:nvSpPr>
        <p:spPr>
          <a:xfrm>
            <a:off x="1753925" y="3969457"/>
            <a:ext cx="3268500" cy="40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Weather </a:t>
            </a:r>
            <a:r>
              <a:rPr lang="en">
                <a:latin typeface="Barlow"/>
                <a:ea typeface="Barlow"/>
                <a:cs typeface="Barlow"/>
                <a:sym typeface="Barlow"/>
              </a:rPr>
              <a:t>API</a:t>
            </a:r>
            <a:endParaRPr>
              <a:latin typeface="Barlow"/>
              <a:ea typeface="Barlow"/>
              <a:cs typeface="Barlow"/>
              <a:sym typeface="Barlow"/>
            </a:endParaRPr>
          </a:p>
        </p:txBody>
      </p:sp>
      <p:sp>
        <p:nvSpPr>
          <p:cNvPr id="950" name="Google Shape;950;p41"/>
          <p:cNvSpPr txBox="1"/>
          <p:nvPr>
            <p:ph idx="6" type="subTitle"/>
          </p:nvPr>
        </p:nvSpPr>
        <p:spPr>
          <a:xfrm>
            <a:off x="1753925" y="2258100"/>
            <a:ext cx="3268500" cy="40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Google Maps </a:t>
            </a:r>
            <a:r>
              <a:rPr lang="en">
                <a:latin typeface="Barlow"/>
                <a:ea typeface="Barlow"/>
                <a:cs typeface="Barlow"/>
                <a:sym typeface="Barlow"/>
              </a:rPr>
              <a:t>API</a:t>
            </a:r>
            <a:endParaRPr>
              <a:latin typeface="Barlow"/>
              <a:ea typeface="Barlow"/>
              <a:cs typeface="Barlow"/>
              <a:sym typeface="Barlow"/>
            </a:endParaRPr>
          </a:p>
        </p:txBody>
      </p:sp>
      <p:sp>
        <p:nvSpPr>
          <p:cNvPr id="951" name="Google Shape;951;p41"/>
          <p:cNvSpPr/>
          <p:nvPr/>
        </p:nvSpPr>
        <p:spPr>
          <a:xfrm>
            <a:off x="865625" y="1295750"/>
            <a:ext cx="735900" cy="741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1"/>
          <p:cNvSpPr/>
          <p:nvPr/>
        </p:nvSpPr>
        <p:spPr>
          <a:xfrm>
            <a:off x="865625" y="2153033"/>
            <a:ext cx="735900" cy="741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1"/>
          <p:cNvSpPr/>
          <p:nvPr/>
        </p:nvSpPr>
        <p:spPr>
          <a:xfrm>
            <a:off x="865625" y="3010316"/>
            <a:ext cx="735900" cy="741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1"/>
          <p:cNvSpPr/>
          <p:nvPr/>
        </p:nvSpPr>
        <p:spPr>
          <a:xfrm>
            <a:off x="865625" y="3867599"/>
            <a:ext cx="735900" cy="741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5" name="Google Shape;955;p41"/>
          <p:cNvGrpSpPr/>
          <p:nvPr/>
        </p:nvGrpSpPr>
        <p:grpSpPr>
          <a:xfrm>
            <a:off x="6808050" y="3743284"/>
            <a:ext cx="2393729" cy="1489572"/>
            <a:chOff x="6881650" y="1387184"/>
            <a:chExt cx="2393729" cy="1489572"/>
          </a:xfrm>
        </p:grpSpPr>
        <p:sp>
          <p:nvSpPr>
            <p:cNvPr id="956" name="Google Shape;956;p41"/>
            <p:cNvSpPr/>
            <p:nvPr/>
          </p:nvSpPr>
          <p:spPr>
            <a:xfrm>
              <a:off x="6881650" y="1387184"/>
              <a:ext cx="2028083" cy="1489572"/>
            </a:xfrm>
            <a:custGeom>
              <a:rect b="b" l="l" r="r" t="t"/>
              <a:pathLst>
                <a:path extrusionOk="0" h="51004" w="69443">
                  <a:moveTo>
                    <a:pt x="31025" y="0"/>
                  </a:moveTo>
                  <a:cubicBezTo>
                    <a:pt x="28776" y="0"/>
                    <a:pt x="26498" y="937"/>
                    <a:pt x="24836" y="3005"/>
                  </a:cubicBezTo>
                  <a:cubicBezTo>
                    <a:pt x="22879" y="5495"/>
                    <a:pt x="22274" y="9729"/>
                    <a:pt x="23840" y="12505"/>
                  </a:cubicBezTo>
                  <a:cubicBezTo>
                    <a:pt x="23270" y="12301"/>
                    <a:pt x="22684" y="12203"/>
                    <a:pt x="22104" y="12203"/>
                  </a:cubicBezTo>
                  <a:cubicBezTo>
                    <a:pt x="20656" y="12203"/>
                    <a:pt x="19255" y="12820"/>
                    <a:pt x="18289" y="13964"/>
                  </a:cubicBezTo>
                  <a:cubicBezTo>
                    <a:pt x="17008" y="15529"/>
                    <a:pt x="17008" y="18731"/>
                    <a:pt x="18111" y="20439"/>
                  </a:cubicBezTo>
                  <a:cubicBezTo>
                    <a:pt x="17448" y="20311"/>
                    <a:pt x="16783" y="20248"/>
                    <a:pt x="16126" y="20248"/>
                  </a:cubicBezTo>
                  <a:cubicBezTo>
                    <a:pt x="12237" y="20248"/>
                    <a:pt x="8597" y="22434"/>
                    <a:pt x="6832" y="26025"/>
                  </a:cubicBezTo>
                  <a:cubicBezTo>
                    <a:pt x="4911" y="30153"/>
                    <a:pt x="5871" y="35846"/>
                    <a:pt x="9465" y="38621"/>
                  </a:cubicBezTo>
                  <a:cubicBezTo>
                    <a:pt x="3131" y="38835"/>
                    <a:pt x="0" y="46413"/>
                    <a:pt x="4377" y="51003"/>
                  </a:cubicBezTo>
                  <a:cubicBezTo>
                    <a:pt x="24231" y="43104"/>
                    <a:pt x="45081" y="34494"/>
                    <a:pt x="64935" y="26595"/>
                  </a:cubicBezTo>
                  <a:cubicBezTo>
                    <a:pt x="69442" y="24139"/>
                    <a:pt x="66076" y="19485"/>
                    <a:pt x="61808" y="19485"/>
                  </a:cubicBezTo>
                  <a:cubicBezTo>
                    <a:pt x="61190" y="19485"/>
                    <a:pt x="60553" y="19583"/>
                    <a:pt x="59919" y="19799"/>
                  </a:cubicBezTo>
                  <a:cubicBezTo>
                    <a:pt x="59598" y="17166"/>
                    <a:pt x="58211" y="14817"/>
                    <a:pt x="56040" y="13288"/>
                  </a:cubicBezTo>
                  <a:cubicBezTo>
                    <a:pt x="54365" y="12115"/>
                    <a:pt x="52559" y="11271"/>
                    <a:pt x="50639" y="11271"/>
                  </a:cubicBezTo>
                  <a:cubicBezTo>
                    <a:pt x="50111" y="11271"/>
                    <a:pt x="49575" y="11335"/>
                    <a:pt x="49031" y="11473"/>
                  </a:cubicBezTo>
                  <a:cubicBezTo>
                    <a:pt x="49066" y="8982"/>
                    <a:pt x="47572" y="6705"/>
                    <a:pt x="45295" y="5816"/>
                  </a:cubicBezTo>
                  <a:cubicBezTo>
                    <a:pt x="44566" y="5542"/>
                    <a:pt x="43822" y="5404"/>
                    <a:pt x="43098" y="5404"/>
                  </a:cubicBezTo>
                  <a:cubicBezTo>
                    <a:pt x="41560" y="5404"/>
                    <a:pt x="40108" y="6028"/>
                    <a:pt x="39068" y="7310"/>
                  </a:cubicBezTo>
                  <a:cubicBezTo>
                    <a:pt x="38663" y="2766"/>
                    <a:pt x="34888" y="0"/>
                    <a:pt x="310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1"/>
            <p:cNvSpPr/>
            <p:nvPr/>
          </p:nvSpPr>
          <p:spPr>
            <a:xfrm>
              <a:off x="7329375" y="1519400"/>
              <a:ext cx="1946004" cy="1298113"/>
            </a:xfrm>
            <a:custGeom>
              <a:rect b="b" l="l" r="r" t="t"/>
              <a:pathLst>
                <a:path extrusionOk="0" h="48419" w="72585">
                  <a:moveTo>
                    <a:pt x="58766" y="1"/>
                  </a:moveTo>
                  <a:cubicBezTo>
                    <a:pt x="49059" y="1"/>
                    <a:pt x="39490" y="2834"/>
                    <a:pt x="30528" y="8390"/>
                  </a:cubicBezTo>
                  <a:cubicBezTo>
                    <a:pt x="17364" y="16574"/>
                    <a:pt x="6405" y="30486"/>
                    <a:pt x="0" y="47280"/>
                  </a:cubicBezTo>
                  <a:cubicBezTo>
                    <a:pt x="22843" y="47814"/>
                    <a:pt x="49671" y="47885"/>
                    <a:pt x="72514" y="48419"/>
                  </a:cubicBezTo>
                  <a:lnTo>
                    <a:pt x="72585" y="1915"/>
                  </a:lnTo>
                  <a:cubicBezTo>
                    <a:pt x="67981" y="635"/>
                    <a:pt x="63358" y="1"/>
                    <a:pt x="58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58" name="Google Shape;958;p41"/>
          <p:cNvCxnSpPr/>
          <p:nvPr/>
        </p:nvCxnSpPr>
        <p:spPr>
          <a:xfrm>
            <a:off x="713225" y="539500"/>
            <a:ext cx="0" cy="4083000"/>
          </a:xfrm>
          <a:prstGeom prst="straightConnector1">
            <a:avLst/>
          </a:prstGeom>
          <a:noFill/>
          <a:ln cap="flat" cmpd="sng" w="9525">
            <a:solidFill>
              <a:schemeClr val="dk1"/>
            </a:solidFill>
            <a:prstDash val="solid"/>
            <a:round/>
            <a:headEnd len="med" w="med" type="none"/>
            <a:tailEnd len="med" w="med" type="none"/>
          </a:ln>
        </p:spPr>
      </p:cxnSp>
      <p:grpSp>
        <p:nvGrpSpPr>
          <p:cNvPr id="959" name="Google Shape;959;p41"/>
          <p:cNvGrpSpPr/>
          <p:nvPr/>
        </p:nvGrpSpPr>
        <p:grpSpPr>
          <a:xfrm>
            <a:off x="4854145" y="3911271"/>
            <a:ext cx="4290954" cy="1298166"/>
            <a:chOff x="4854145" y="3911271"/>
            <a:chExt cx="4290954" cy="1298166"/>
          </a:xfrm>
        </p:grpSpPr>
        <p:grpSp>
          <p:nvGrpSpPr>
            <p:cNvPr id="960" name="Google Shape;960;p41"/>
            <p:cNvGrpSpPr/>
            <p:nvPr/>
          </p:nvGrpSpPr>
          <p:grpSpPr>
            <a:xfrm>
              <a:off x="5190851" y="4114023"/>
              <a:ext cx="974931" cy="1095414"/>
              <a:chOff x="-1175666" y="2980025"/>
              <a:chExt cx="671625" cy="754625"/>
            </a:xfrm>
          </p:grpSpPr>
          <p:sp>
            <p:nvSpPr>
              <p:cNvPr id="961" name="Google Shape;961;p41"/>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1"/>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1"/>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1"/>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5" name="Google Shape;965;p41"/>
            <p:cNvGrpSpPr/>
            <p:nvPr/>
          </p:nvGrpSpPr>
          <p:grpSpPr>
            <a:xfrm>
              <a:off x="6334225" y="3911271"/>
              <a:ext cx="2810874" cy="1265190"/>
              <a:chOff x="6334225" y="3878300"/>
              <a:chExt cx="2810874" cy="1265190"/>
            </a:xfrm>
          </p:grpSpPr>
          <p:sp>
            <p:nvSpPr>
              <p:cNvPr id="966" name="Google Shape;966;p41"/>
              <p:cNvSpPr/>
              <p:nvPr/>
            </p:nvSpPr>
            <p:spPr>
              <a:xfrm>
                <a:off x="6619456" y="387830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1"/>
              <p:cNvSpPr/>
              <p:nvPr/>
            </p:nvSpPr>
            <p:spPr>
              <a:xfrm>
                <a:off x="8489900" y="394888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1"/>
              <p:cNvSpPr/>
              <p:nvPr/>
            </p:nvSpPr>
            <p:spPr>
              <a:xfrm>
                <a:off x="7230369" y="425767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1"/>
              <p:cNvSpPr/>
              <p:nvPr/>
            </p:nvSpPr>
            <p:spPr>
              <a:xfrm>
                <a:off x="8816532"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1"/>
              <p:cNvSpPr/>
              <p:nvPr/>
            </p:nvSpPr>
            <p:spPr>
              <a:xfrm>
                <a:off x="788743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1"/>
              <p:cNvSpPr/>
              <p:nvPr/>
            </p:nvSpPr>
            <p:spPr>
              <a:xfrm>
                <a:off x="6947039" y="456736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1"/>
              <p:cNvSpPr/>
              <p:nvPr/>
            </p:nvSpPr>
            <p:spPr>
              <a:xfrm>
                <a:off x="7558902" y="456736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1"/>
              <p:cNvSpPr/>
              <p:nvPr/>
            </p:nvSpPr>
            <p:spPr>
              <a:xfrm>
                <a:off x="6334225" y="456736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1"/>
              <p:cNvSpPr/>
              <p:nvPr/>
            </p:nvSpPr>
            <p:spPr>
              <a:xfrm>
                <a:off x="8216884" y="456736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41"/>
            <p:cNvGrpSpPr/>
            <p:nvPr/>
          </p:nvGrpSpPr>
          <p:grpSpPr>
            <a:xfrm flipH="1">
              <a:off x="5803396" y="4503623"/>
              <a:ext cx="608751" cy="672903"/>
              <a:chOff x="-922784" y="3283487"/>
              <a:chExt cx="408147" cy="451159"/>
            </a:xfrm>
          </p:grpSpPr>
          <p:sp>
            <p:nvSpPr>
              <p:cNvPr id="976" name="Google Shape;976;p41"/>
              <p:cNvSpPr/>
              <p:nvPr/>
            </p:nvSpPr>
            <p:spPr>
              <a:xfrm>
                <a:off x="-922784" y="3283487"/>
                <a:ext cx="408147" cy="37334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1"/>
              <p:cNvSpPr/>
              <p:nvPr/>
            </p:nvSpPr>
            <p:spPr>
              <a:xfrm>
                <a:off x="-805162" y="3434784"/>
                <a:ext cx="72742" cy="299861"/>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1"/>
              <p:cNvSpPr/>
              <p:nvPr/>
            </p:nvSpPr>
            <p:spPr>
              <a:xfrm>
                <a:off x="-752213" y="3466682"/>
                <a:ext cx="95083" cy="11294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41"/>
            <p:cNvGrpSpPr/>
            <p:nvPr/>
          </p:nvGrpSpPr>
          <p:grpSpPr>
            <a:xfrm>
              <a:off x="4854145" y="4525398"/>
              <a:ext cx="608761" cy="683992"/>
              <a:chOff x="-1175666" y="2980025"/>
              <a:chExt cx="671625" cy="754625"/>
            </a:xfrm>
          </p:grpSpPr>
          <p:sp>
            <p:nvSpPr>
              <p:cNvPr id="980" name="Google Shape;980;p41"/>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1"/>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1"/>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1"/>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4" name="Google Shape;984;p41"/>
          <p:cNvSpPr txBox="1"/>
          <p:nvPr>
            <p:ph idx="7" type="subTitle"/>
          </p:nvPr>
        </p:nvSpPr>
        <p:spPr>
          <a:xfrm>
            <a:off x="1753925" y="1616088"/>
            <a:ext cx="3268500" cy="4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for individual turbine data</a:t>
            </a:r>
            <a:endParaRPr/>
          </a:p>
        </p:txBody>
      </p:sp>
      <p:sp>
        <p:nvSpPr>
          <p:cNvPr id="985" name="Google Shape;985;p41"/>
          <p:cNvSpPr txBox="1"/>
          <p:nvPr>
            <p:ph idx="8" type="subTitle"/>
          </p:nvPr>
        </p:nvSpPr>
        <p:spPr>
          <a:xfrm>
            <a:off x="1753925" y="1376525"/>
            <a:ext cx="4635000" cy="40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 National Wind Turbine </a:t>
            </a:r>
            <a:r>
              <a:rPr lang="en">
                <a:latin typeface="Barlow"/>
                <a:ea typeface="Barlow"/>
                <a:cs typeface="Barlow"/>
                <a:sym typeface="Barlow"/>
              </a:rPr>
              <a:t>Database</a:t>
            </a:r>
            <a:endParaRPr>
              <a:latin typeface="Barlow"/>
              <a:ea typeface="Barlow"/>
              <a:cs typeface="Barlow"/>
              <a:sym typeface="Barlow"/>
            </a:endParaRPr>
          </a:p>
        </p:txBody>
      </p:sp>
      <p:pic>
        <p:nvPicPr>
          <p:cNvPr id="986" name="Google Shape;986;p41"/>
          <p:cNvPicPr preferRelativeResize="0"/>
          <p:nvPr/>
        </p:nvPicPr>
        <p:blipFill>
          <a:blip r:embed="rId3">
            <a:alphaModFix/>
          </a:blip>
          <a:stretch>
            <a:fillRect/>
          </a:stretch>
        </p:blipFill>
        <p:spPr>
          <a:xfrm>
            <a:off x="947225" y="1380050"/>
            <a:ext cx="572700" cy="572700"/>
          </a:xfrm>
          <a:prstGeom prst="rect">
            <a:avLst/>
          </a:prstGeom>
          <a:noFill/>
          <a:ln>
            <a:noFill/>
          </a:ln>
        </p:spPr>
      </p:pic>
      <p:pic>
        <p:nvPicPr>
          <p:cNvPr id="987" name="Google Shape;987;p41"/>
          <p:cNvPicPr preferRelativeResize="0"/>
          <p:nvPr/>
        </p:nvPicPr>
        <p:blipFill>
          <a:blip r:embed="rId4">
            <a:alphaModFix/>
          </a:blip>
          <a:stretch>
            <a:fillRect/>
          </a:stretch>
        </p:blipFill>
        <p:spPr>
          <a:xfrm>
            <a:off x="947225" y="2237334"/>
            <a:ext cx="572700" cy="572700"/>
          </a:xfrm>
          <a:prstGeom prst="rect">
            <a:avLst/>
          </a:prstGeom>
          <a:noFill/>
          <a:ln>
            <a:noFill/>
          </a:ln>
        </p:spPr>
      </p:pic>
      <p:pic>
        <p:nvPicPr>
          <p:cNvPr id="988" name="Google Shape;988;p41"/>
          <p:cNvPicPr preferRelativeResize="0"/>
          <p:nvPr/>
        </p:nvPicPr>
        <p:blipFill>
          <a:blip r:embed="rId5">
            <a:alphaModFix/>
          </a:blip>
          <a:stretch>
            <a:fillRect/>
          </a:stretch>
        </p:blipFill>
        <p:spPr>
          <a:xfrm>
            <a:off x="947225" y="3094612"/>
            <a:ext cx="572700" cy="572700"/>
          </a:xfrm>
          <a:prstGeom prst="rect">
            <a:avLst/>
          </a:prstGeom>
          <a:noFill/>
          <a:ln>
            <a:noFill/>
          </a:ln>
        </p:spPr>
      </p:pic>
      <p:pic>
        <p:nvPicPr>
          <p:cNvPr id="989" name="Google Shape;989;p41"/>
          <p:cNvPicPr preferRelativeResize="0"/>
          <p:nvPr/>
        </p:nvPicPr>
        <p:blipFill>
          <a:blip r:embed="rId6">
            <a:alphaModFix/>
          </a:blip>
          <a:stretch>
            <a:fillRect/>
          </a:stretch>
        </p:blipFill>
        <p:spPr>
          <a:xfrm>
            <a:off x="988342" y="3867625"/>
            <a:ext cx="490479" cy="741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42"/>
          <p:cNvSpPr txBox="1"/>
          <p:nvPr>
            <p:ph type="title"/>
          </p:nvPr>
        </p:nvSpPr>
        <p:spPr>
          <a:xfrm>
            <a:off x="2152200" y="1135600"/>
            <a:ext cx="6813900" cy="13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200"/>
              <a:t>75,000 Data Points</a:t>
            </a:r>
            <a:endParaRPr sz="6200"/>
          </a:p>
        </p:txBody>
      </p:sp>
      <p:sp>
        <p:nvSpPr>
          <p:cNvPr id="995" name="Google Shape;995;p42"/>
          <p:cNvSpPr txBox="1"/>
          <p:nvPr>
            <p:ph idx="1" type="subTitle"/>
          </p:nvPr>
        </p:nvSpPr>
        <p:spPr>
          <a:xfrm>
            <a:off x="2152200" y="2399850"/>
            <a:ext cx="5077200" cy="3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Verified data published by US Geological Survey </a:t>
            </a:r>
            <a:endParaRPr/>
          </a:p>
        </p:txBody>
      </p:sp>
      <p:grpSp>
        <p:nvGrpSpPr>
          <p:cNvPr id="996" name="Google Shape;996;p42"/>
          <p:cNvGrpSpPr/>
          <p:nvPr/>
        </p:nvGrpSpPr>
        <p:grpSpPr>
          <a:xfrm>
            <a:off x="-1610536" y="3366800"/>
            <a:ext cx="12365072" cy="2265772"/>
            <a:chOff x="-1610536" y="3366800"/>
            <a:chExt cx="12365072" cy="2265772"/>
          </a:xfrm>
        </p:grpSpPr>
        <p:grpSp>
          <p:nvGrpSpPr>
            <p:cNvPr id="997" name="Google Shape;997;p42"/>
            <p:cNvGrpSpPr/>
            <p:nvPr/>
          </p:nvGrpSpPr>
          <p:grpSpPr>
            <a:xfrm>
              <a:off x="-1610536" y="3366800"/>
              <a:ext cx="12055609" cy="2012397"/>
              <a:chOff x="-2636619" y="3430775"/>
              <a:chExt cx="12055609" cy="2012397"/>
            </a:xfrm>
          </p:grpSpPr>
          <p:sp>
            <p:nvSpPr>
              <p:cNvPr id="998" name="Google Shape;998;p42"/>
              <p:cNvSpPr/>
              <p:nvPr/>
            </p:nvSpPr>
            <p:spPr>
              <a:xfrm>
                <a:off x="-2636619" y="3460135"/>
                <a:ext cx="7174656" cy="1953760"/>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2"/>
              <p:cNvSpPr/>
              <p:nvPr/>
            </p:nvSpPr>
            <p:spPr>
              <a:xfrm>
                <a:off x="3352168" y="3430775"/>
                <a:ext cx="6066823" cy="2012397"/>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0" name="Google Shape;1000;p42"/>
            <p:cNvGrpSpPr/>
            <p:nvPr/>
          </p:nvGrpSpPr>
          <p:grpSpPr>
            <a:xfrm flipH="1">
              <a:off x="-1381936" y="3620175"/>
              <a:ext cx="12055609" cy="2012397"/>
              <a:chOff x="-2636619" y="3430775"/>
              <a:chExt cx="12055609" cy="2012397"/>
            </a:xfrm>
          </p:grpSpPr>
          <p:sp>
            <p:nvSpPr>
              <p:cNvPr id="1001" name="Google Shape;1001;p42"/>
              <p:cNvSpPr/>
              <p:nvPr/>
            </p:nvSpPr>
            <p:spPr>
              <a:xfrm>
                <a:off x="-2636619" y="3460135"/>
                <a:ext cx="7174656" cy="1953760"/>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2"/>
              <p:cNvSpPr/>
              <p:nvPr/>
            </p:nvSpPr>
            <p:spPr>
              <a:xfrm>
                <a:off x="3352168" y="3430775"/>
                <a:ext cx="6066823" cy="2012397"/>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42"/>
            <p:cNvGrpSpPr/>
            <p:nvPr/>
          </p:nvGrpSpPr>
          <p:grpSpPr>
            <a:xfrm flipH="1">
              <a:off x="213643" y="4885328"/>
              <a:ext cx="10540893" cy="442456"/>
              <a:chOff x="-1396900" y="4885328"/>
              <a:chExt cx="10540893" cy="442456"/>
            </a:xfrm>
          </p:grpSpPr>
          <p:sp>
            <p:nvSpPr>
              <p:cNvPr id="1004" name="Google Shape;1004;p42"/>
              <p:cNvSpPr/>
              <p:nvPr/>
            </p:nvSpPr>
            <p:spPr>
              <a:xfrm flipH="1">
                <a:off x="-1396900" y="488532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2"/>
              <p:cNvSpPr/>
              <p:nvPr/>
            </p:nvSpPr>
            <p:spPr>
              <a:xfrm>
                <a:off x="3580450" y="488532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42"/>
            <p:cNvGrpSpPr/>
            <p:nvPr/>
          </p:nvGrpSpPr>
          <p:grpSpPr>
            <a:xfrm flipH="1">
              <a:off x="910990" y="3981857"/>
              <a:ext cx="2517199" cy="1194604"/>
              <a:chOff x="6627900" y="3948886"/>
              <a:chExt cx="2517199" cy="1194604"/>
            </a:xfrm>
          </p:grpSpPr>
          <p:sp>
            <p:nvSpPr>
              <p:cNvPr id="1007" name="Google Shape;1007;p42"/>
              <p:cNvSpPr/>
              <p:nvPr/>
            </p:nvSpPr>
            <p:spPr>
              <a:xfrm>
                <a:off x="8489900" y="394888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2"/>
              <p:cNvSpPr/>
              <p:nvPr/>
            </p:nvSpPr>
            <p:spPr>
              <a:xfrm>
                <a:off x="7230369" y="425767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2"/>
              <p:cNvSpPr/>
              <p:nvPr/>
            </p:nvSpPr>
            <p:spPr>
              <a:xfrm>
                <a:off x="8816532"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2"/>
              <p:cNvSpPr/>
              <p:nvPr/>
            </p:nvSpPr>
            <p:spPr>
              <a:xfrm>
                <a:off x="788743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2"/>
              <p:cNvSpPr/>
              <p:nvPr/>
            </p:nvSpPr>
            <p:spPr>
              <a:xfrm>
                <a:off x="6947039" y="456736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2"/>
              <p:cNvSpPr/>
              <p:nvPr/>
            </p:nvSpPr>
            <p:spPr>
              <a:xfrm>
                <a:off x="7558902" y="456736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2"/>
              <p:cNvSpPr/>
              <p:nvPr/>
            </p:nvSpPr>
            <p:spPr>
              <a:xfrm>
                <a:off x="6627900" y="456736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2"/>
              <p:cNvSpPr/>
              <p:nvPr/>
            </p:nvSpPr>
            <p:spPr>
              <a:xfrm>
                <a:off x="8216884" y="456736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5" name="Google Shape;1015;p42"/>
            <p:cNvSpPr/>
            <p:nvPr/>
          </p:nvSpPr>
          <p:spPr>
            <a:xfrm flipH="1">
              <a:off x="3426236" y="4156016"/>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6" name="Google Shape;1016;p42"/>
            <p:cNvGrpSpPr/>
            <p:nvPr/>
          </p:nvGrpSpPr>
          <p:grpSpPr>
            <a:xfrm>
              <a:off x="3644193" y="4156017"/>
              <a:ext cx="2740169" cy="1019498"/>
              <a:chOff x="3644193" y="4156017"/>
              <a:chExt cx="2740169" cy="1019498"/>
            </a:xfrm>
          </p:grpSpPr>
          <p:grpSp>
            <p:nvGrpSpPr>
              <p:cNvPr id="1017" name="Google Shape;1017;p42"/>
              <p:cNvGrpSpPr/>
              <p:nvPr/>
            </p:nvGrpSpPr>
            <p:grpSpPr>
              <a:xfrm flipH="1">
                <a:off x="4105376" y="4156017"/>
                <a:ext cx="907365" cy="1019498"/>
                <a:chOff x="-1175666" y="2980025"/>
                <a:chExt cx="671625" cy="754625"/>
              </a:xfrm>
            </p:grpSpPr>
            <p:sp>
              <p:nvSpPr>
                <p:cNvPr id="1018" name="Google Shape;1018;p42"/>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2"/>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2"/>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2"/>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2" name="Google Shape;1022;p42"/>
              <p:cNvGrpSpPr/>
              <p:nvPr/>
            </p:nvGrpSpPr>
            <p:grpSpPr>
              <a:xfrm>
                <a:off x="4697333" y="4491523"/>
                <a:ext cx="608761" cy="683992"/>
                <a:chOff x="-1175666" y="2980025"/>
                <a:chExt cx="671625" cy="754625"/>
              </a:xfrm>
            </p:grpSpPr>
            <p:sp>
              <p:nvSpPr>
                <p:cNvPr id="1023" name="Google Shape;1023;p42"/>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2"/>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2"/>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2"/>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7" name="Google Shape;1027;p42"/>
              <p:cNvGrpSpPr/>
              <p:nvPr/>
            </p:nvGrpSpPr>
            <p:grpSpPr>
              <a:xfrm flipH="1">
                <a:off x="3644193" y="4378394"/>
                <a:ext cx="721138" cy="797119"/>
                <a:chOff x="5803385" y="4503623"/>
                <a:chExt cx="608761" cy="672901"/>
              </a:xfrm>
            </p:grpSpPr>
            <p:sp>
              <p:nvSpPr>
                <p:cNvPr id="1028" name="Google Shape;1028;p42"/>
                <p:cNvSpPr/>
                <p:nvPr/>
              </p:nvSpPr>
              <p:spPr>
                <a:xfrm flipH="1">
                  <a:off x="5803385" y="4503623"/>
                  <a:ext cx="608761" cy="556847"/>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2"/>
                <p:cNvSpPr/>
                <p:nvPr/>
              </p:nvSpPr>
              <p:spPr>
                <a:xfrm flipH="1">
                  <a:off x="6128220" y="4729283"/>
                  <a:ext cx="108494" cy="447242"/>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2"/>
                <p:cNvSpPr/>
                <p:nvPr/>
              </p:nvSpPr>
              <p:spPr>
                <a:xfrm flipH="1">
                  <a:off x="6015926" y="4776858"/>
                  <a:ext cx="141815" cy="16845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1" name="Google Shape;1031;p42"/>
              <p:cNvGrpSpPr/>
              <p:nvPr/>
            </p:nvGrpSpPr>
            <p:grpSpPr>
              <a:xfrm>
                <a:off x="5123968" y="4365274"/>
                <a:ext cx="721124" cy="810241"/>
                <a:chOff x="-1175666" y="2980025"/>
                <a:chExt cx="671625" cy="754625"/>
              </a:xfrm>
            </p:grpSpPr>
            <p:sp>
              <p:nvSpPr>
                <p:cNvPr id="1032" name="Google Shape;1032;p42"/>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2"/>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2"/>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2"/>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42"/>
              <p:cNvGrpSpPr/>
              <p:nvPr/>
            </p:nvGrpSpPr>
            <p:grpSpPr>
              <a:xfrm>
                <a:off x="5593859" y="4287321"/>
                <a:ext cx="790503" cy="888194"/>
                <a:chOff x="-1175666" y="2980025"/>
                <a:chExt cx="671625" cy="754625"/>
              </a:xfrm>
            </p:grpSpPr>
            <p:sp>
              <p:nvSpPr>
                <p:cNvPr id="1037" name="Google Shape;1037;p42"/>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2"/>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2"/>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cxnSp>
        <p:nvCxnSpPr>
          <p:cNvPr id="1041" name="Google Shape;1041;p42"/>
          <p:cNvCxnSpPr/>
          <p:nvPr/>
        </p:nvCxnSpPr>
        <p:spPr>
          <a:xfrm>
            <a:off x="2076000" y="1251750"/>
            <a:ext cx="0" cy="15315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grpSp>
        <p:nvGrpSpPr>
          <p:cNvPr id="1046" name="Google Shape;1046;p43"/>
          <p:cNvGrpSpPr/>
          <p:nvPr/>
        </p:nvGrpSpPr>
        <p:grpSpPr>
          <a:xfrm>
            <a:off x="333725" y="1224994"/>
            <a:ext cx="2553145" cy="3918372"/>
            <a:chOff x="333725" y="1224994"/>
            <a:chExt cx="2553145" cy="3918372"/>
          </a:xfrm>
        </p:grpSpPr>
        <p:grpSp>
          <p:nvGrpSpPr>
            <p:cNvPr id="1047" name="Google Shape;1047;p43"/>
            <p:cNvGrpSpPr/>
            <p:nvPr/>
          </p:nvGrpSpPr>
          <p:grpSpPr>
            <a:xfrm>
              <a:off x="333725" y="1224994"/>
              <a:ext cx="2261454" cy="3918372"/>
              <a:chOff x="2446475" y="2871300"/>
              <a:chExt cx="1078475" cy="1868650"/>
            </a:xfrm>
          </p:grpSpPr>
          <p:sp>
            <p:nvSpPr>
              <p:cNvPr id="1048" name="Google Shape;1048;p43"/>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3"/>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3"/>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3"/>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3"/>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43"/>
            <p:cNvGrpSpPr/>
            <p:nvPr/>
          </p:nvGrpSpPr>
          <p:grpSpPr>
            <a:xfrm>
              <a:off x="1786126" y="1859525"/>
              <a:ext cx="1100743" cy="430898"/>
              <a:chOff x="6224751" y="1859525"/>
              <a:chExt cx="1100743" cy="430898"/>
            </a:xfrm>
          </p:grpSpPr>
          <p:sp>
            <p:nvSpPr>
              <p:cNvPr id="1054" name="Google Shape;1054;p43"/>
              <p:cNvSpPr/>
              <p:nvPr/>
            </p:nvSpPr>
            <p:spPr>
              <a:xfrm>
                <a:off x="6662906" y="21056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3"/>
              <p:cNvSpPr/>
              <p:nvPr/>
            </p:nvSpPr>
            <p:spPr>
              <a:xfrm>
                <a:off x="6224751" y="1859525"/>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6" name="Google Shape;1056;p43"/>
          <p:cNvSpPr txBox="1"/>
          <p:nvPr>
            <p:ph type="title"/>
          </p:nvPr>
        </p:nvSpPr>
        <p:spPr>
          <a:xfrm>
            <a:off x="3164575" y="1397275"/>
            <a:ext cx="5275800" cy="724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4000"/>
              <a:t>Future </a:t>
            </a:r>
            <a:r>
              <a:rPr lang="en" sz="4000">
                <a:latin typeface="Barlow"/>
                <a:ea typeface="Barlow"/>
                <a:cs typeface="Barlow"/>
                <a:sym typeface="Barlow"/>
              </a:rPr>
              <a:t>Plans</a:t>
            </a:r>
            <a:endParaRPr sz="4000">
              <a:latin typeface="Barlow"/>
              <a:ea typeface="Barlow"/>
              <a:cs typeface="Barlow"/>
              <a:sym typeface="Barlow"/>
            </a:endParaRPr>
          </a:p>
        </p:txBody>
      </p:sp>
      <p:cxnSp>
        <p:nvCxnSpPr>
          <p:cNvPr id="1057" name="Google Shape;1057;p43"/>
          <p:cNvCxnSpPr/>
          <p:nvPr/>
        </p:nvCxnSpPr>
        <p:spPr>
          <a:xfrm>
            <a:off x="8430775" y="539500"/>
            <a:ext cx="9600" cy="1917000"/>
          </a:xfrm>
          <a:prstGeom prst="straightConnector1">
            <a:avLst/>
          </a:prstGeom>
          <a:noFill/>
          <a:ln cap="flat" cmpd="sng" w="9525">
            <a:solidFill>
              <a:schemeClr val="dk1"/>
            </a:solidFill>
            <a:prstDash val="solid"/>
            <a:round/>
            <a:headEnd len="med" w="med" type="none"/>
            <a:tailEnd len="med" w="med" type="none"/>
          </a:ln>
        </p:spPr>
      </p:cxnSp>
      <p:grpSp>
        <p:nvGrpSpPr>
          <p:cNvPr id="1058" name="Google Shape;1058;p43"/>
          <p:cNvGrpSpPr/>
          <p:nvPr/>
        </p:nvGrpSpPr>
        <p:grpSpPr>
          <a:xfrm>
            <a:off x="-269405" y="3800398"/>
            <a:ext cx="9682811" cy="1616354"/>
            <a:chOff x="-269405" y="3800398"/>
            <a:chExt cx="9682811" cy="1616354"/>
          </a:xfrm>
        </p:grpSpPr>
        <p:grpSp>
          <p:nvGrpSpPr>
            <p:cNvPr id="1059" name="Google Shape;1059;p43"/>
            <p:cNvGrpSpPr/>
            <p:nvPr/>
          </p:nvGrpSpPr>
          <p:grpSpPr>
            <a:xfrm>
              <a:off x="-269405" y="3800398"/>
              <a:ext cx="9682811" cy="1616354"/>
              <a:chOff x="-383399" y="3800398"/>
              <a:chExt cx="9682811" cy="1616354"/>
            </a:xfrm>
          </p:grpSpPr>
          <p:sp>
            <p:nvSpPr>
              <p:cNvPr id="1060" name="Google Shape;1060;p43"/>
              <p:cNvSpPr/>
              <p:nvPr/>
            </p:nvSpPr>
            <p:spPr>
              <a:xfrm>
                <a:off x="-383399" y="3823979"/>
                <a:ext cx="5762526" cy="1569190"/>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3"/>
              <p:cNvSpPr/>
              <p:nvPr/>
            </p:nvSpPr>
            <p:spPr>
              <a:xfrm>
                <a:off x="4426651" y="3800398"/>
                <a:ext cx="4872760" cy="1616354"/>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43"/>
            <p:cNvGrpSpPr/>
            <p:nvPr/>
          </p:nvGrpSpPr>
          <p:grpSpPr>
            <a:xfrm>
              <a:off x="-97189" y="3878300"/>
              <a:ext cx="9243281" cy="1276015"/>
              <a:chOff x="-97189" y="3878300"/>
              <a:chExt cx="9243281" cy="1276015"/>
            </a:xfrm>
          </p:grpSpPr>
          <p:grpSp>
            <p:nvGrpSpPr>
              <p:cNvPr id="1063" name="Google Shape;1063;p43"/>
              <p:cNvGrpSpPr/>
              <p:nvPr/>
            </p:nvGrpSpPr>
            <p:grpSpPr>
              <a:xfrm>
                <a:off x="3748800" y="3878300"/>
                <a:ext cx="5397292" cy="1265190"/>
                <a:chOff x="0" y="3878450"/>
                <a:chExt cx="5397292" cy="1265190"/>
              </a:xfrm>
            </p:grpSpPr>
            <p:sp>
              <p:nvSpPr>
                <p:cNvPr id="1064" name="Google Shape;1064;p43"/>
                <p:cNvSpPr/>
                <p:nvPr/>
              </p:nvSpPr>
              <p:spPr>
                <a:xfrm>
                  <a:off x="285231" y="387845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a:off x="2155675" y="394903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a:off x="896144" y="425782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a:off x="2482307" y="425782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3"/>
                <p:cNvSpPr/>
                <p:nvPr/>
              </p:nvSpPr>
              <p:spPr>
                <a:xfrm>
                  <a:off x="1553211"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612814" y="456751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1224677" y="456751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0" y="456751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1882659" y="456751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2802355" y="456751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3330430" y="397068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4620061" y="4257820"/>
                  <a:ext cx="328567" cy="884872"/>
                </a:xfrm>
                <a:custGeom>
                  <a:rect b="b" l="l" r="r" t="t"/>
                  <a:pathLst>
                    <a:path extrusionOk="0" h="24195" w="8984">
                      <a:moveTo>
                        <a:pt x="7619" y="4401"/>
                      </a:moveTo>
                      <a:lnTo>
                        <a:pt x="7619" y="5122"/>
                      </a:lnTo>
                      <a:lnTo>
                        <a:pt x="6873" y="5122"/>
                      </a:lnTo>
                      <a:lnTo>
                        <a:pt x="6873" y="4401"/>
                      </a:lnTo>
                      <a:close/>
                      <a:moveTo>
                        <a:pt x="2189" y="4427"/>
                      </a:moveTo>
                      <a:lnTo>
                        <a:pt x="2189" y="5148"/>
                      </a:lnTo>
                      <a:lnTo>
                        <a:pt x="1442" y="5148"/>
                      </a:lnTo>
                      <a:lnTo>
                        <a:pt x="1442" y="4427"/>
                      </a:lnTo>
                      <a:close/>
                      <a:moveTo>
                        <a:pt x="4891" y="4401"/>
                      </a:moveTo>
                      <a:lnTo>
                        <a:pt x="4891" y="5148"/>
                      </a:lnTo>
                      <a:lnTo>
                        <a:pt x="4145" y="5148"/>
                      </a:lnTo>
                      <a:lnTo>
                        <a:pt x="4145" y="4401"/>
                      </a:lnTo>
                      <a:close/>
                      <a:moveTo>
                        <a:pt x="2189" y="5869"/>
                      </a:moveTo>
                      <a:lnTo>
                        <a:pt x="2189" y="6589"/>
                      </a:lnTo>
                      <a:lnTo>
                        <a:pt x="1442" y="6589"/>
                      </a:lnTo>
                      <a:lnTo>
                        <a:pt x="1442" y="5869"/>
                      </a:lnTo>
                      <a:close/>
                      <a:moveTo>
                        <a:pt x="4891" y="5869"/>
                      </a:moveTo>
                      <a:lnTo>
                        <a:pt x="4891" y="6589"/>
                      </a:lnTo>
                      <a:lnTo>
                        <a:pt x="4145" y="6589"/>
                      </a:lnTo>
                      <a:lnTo>
                        <a:pt x="4145" y="5869"/>
                      </a:lnTo>
                      <a:close/>
                      <a:moveTo>
                        <a:pt x="7619" y="5869"/>
                      </a:moveTo>
                      <a:lnTo>
                        <a:pt x="7619" y="6589"/>
                      </a:lnTo>
                      <a:lnTo>
                        <a:pt x="6873" y="6589"/>
                      </a:lnTo>
                      <a:lnTo>
                        <a:pt x="6873" y="5869"/>
                      </a:lnTo>
                      <a:close/>
                      <a:moveTo>
                        <a:pt x="7619" y="7310"/>
                      </a:moveTo>
                      <a:lnTo>
                        <a:pt x="7619" y="8031"/>
                      </a:lnTo>
                      <a:lnTo>
                        <a:pt x="6873" y="8031"/>
                      </a:lnTo>
                      <a:lnTo>
                        <a:pt x="6873" y="7310"/>
                      </a:lnTo>
                      <a:close/>
                      <a:moveTo>
                        <a:pt x="2189" y="7336"/>
                      </a:moveTo>
                      <a:lnTo>
                        <a:pt x="2189" y="8056"/>
                      </a:lnTo>
                      <a:lnTo>
                        <a:pt x="1442" y="8056"/>
                      </a:lnTo>
                      <a:lnTo>
                        <a:pt x="1442" y="7336"/>
                      </a:lnTo>
                      <a:close/>
                      <a:moveTo>
                        <a:pt x="4891" y="7310"/>
                      </a:moveTo>
                      <a:lnTo>
                        <a:pt x="4891" y="8056"/>
                      </a:lnTo>
                      <a:lnTo>
                        <a:pt x="4145" y="8056"/>
                      </a:lnTo>
                      <a:lnTo>
                        <a:pt x="4145" y="7310"/>
                      </a:lnTo>
                      <a:close/>
                      <a:moveTo>
                        <a:pt x="2189" y="8777"/>
                      </a:moveTo>
                      <a:lnTo>
                        <a:pt x="2189" y="9498"/>
                      </a:lnTo>
                      <a:lnTo>
                        <a:pt x="1442" y="9498"/>
                      </a:lnTo>
                      <a:lnTo>
                        <a:pt x="1442" y="8777"/>
                      </a:lnTo>
                      <a:close/>
                      <a:moveTo>
                        <a:pt x="4891" y="8777"/>
                      </a:moveTo>
                      <a:lnTo>
                        <a:pt x="4891" y="9498"/>
                      </a:lnTo>
                      <a:lnTo>
                        <a:pt x="4145" y="9498"/>
                      </a:lnTo>
                      <a:lnTo>
                        <a:pt x="4145" y="8777"/>
                      </a:lnTo>
                      <a:close/>
                      <a:moveTo>
                        <a:pt x="7619" y="8777"/>
                      </a:moveTo>
                      <a:lnTo>
                        <a:pt x="7619" y="9498"/>
                      </a:lnTo>
                      <a:lnTo>
                        <a:pt x="6873" y="9498"/>
                      </a:lnTo>
                      <a:lnTo>
                        <a:pt x="6873" y="8777"/>
                      </a:lnTo>
                      <a:close/>
                      <a:moveTo>
                        <a:pt x="7619" y="10218"/>
                      </a:moveTo>
                      <a:lnTo>
                        <a:pt x="7619" y="10939"/>
                      </a:lnTo>
                      <a:lnTo>
                        <a:pt x="6873" y="10939"/>
                      </a:lnTo>
                      <a:lnTo>
                        <a:pt x="6873" y="10218"/>
                      </a:lnTo>
                      <a:close/>
                      <a:moveTo>
                        <a:pt x="2189" y="10244"/>
                      </a:moveTo>
                      <a:lnTo>
                        <a:pt x="2189" y="10965"/>
                      </a:lnTo>
                      <a:lnTo>
                        <a:pt x="1442" y="10965"/>
                      </a:lnTo>
                      <a:lnTo>
                        <a:pt x="1442" y="10244"/>
                      </a:lnTo>
                      <a:close/>
                      <a:moveTo>
                        <a:pt x="4891" y="10218"/>
                      </a:moveTo>
                      <a:lnTo>
                        <a:pt x="4891" y="10965"/>
                      </a:lnTo>
                      <a:lnTo>
                        <a:pt x="4145" y="10965"/>
                      </a:lnTo>
                      <a:lnTo>
                        <a:pt x="4145" y="10218"/>
                      </a:lnTo>
                      <a:close/>
                      <a:moveTo>
                        <a:pt x="2189" y="11685"/>
                      </a:moveTo>
                      <a:lnTo>
                        <a:pt x="2189" y="12406"/>
                      </a:lnTo>
                      <a:lnTo>
                        <a:pt x="1442" y="12406"/>
                      </a:lnTo>
                      <a:lnTo>
                        <a:pt x="1442" y="11685"/>
                      </a:lnTo>
                      <a:close/>
                      <a:moveTo>
                        <a:pt x="4891" y="11685"/>
                      </a:moveTo>
                      <a:lnTo>
                        <a:pt x="4891" y="12406"/>
                      </a:lnTo>
                      <a:lnTo>
                        <a:pt x="4145" y="12406"/>
                      </a:lnTo>
                      <a:lnTo>
                        <a:pt x="4145" y="11685"/>
                      </a:lnTo>
                      <a:close/>
                      <a:moveTo>
                        <a:pt x="7619" y="11685"/>
                      </a:moveTo>
                      <a:lnTo>
                        <a:pt x="7619" y="12406"/>
                      </a:lnTo>
                      <a:lnTo>
                        <a:pt x="6873" y="12406"/>
                      </a:lnTo>
                      <a:lnTo>
                        <a:pt x="6873" y="11685"/>
                      </a:lnTo>
                      <a:close/>
                      <a:moveTo>
                        <a:pt x="7619" y="13127"/>
                      </a:moveTo>
                      <a:lnTo>
                        <a:pt x="7619" y="13848"/>
                      </a:lnTo>
                      <a:lnTo>
                        <a:pt x="6873" y="13848"/>
                      </a:lnTo>
                      <a:lnTo>
                        <a:pt x="6873" y="13127"/>
                      </a:lnTo>
                      <a:close/>
                      <a:moveTo>
                        <a:pt x="2189" y="13153"/>
                      </a:moveTo>
                      <a:lnTo>
                        <a:pt x="2189" y="13873"/>
                      </a:lnTo>
                      <a:lnTo>
                        <a:pt x="1442" y="13873"/>
                      </a:lnTo>
                      <a:lnTo>
                        <a:pt x="1442" y="13153"/>
                      </a:lnTo>
                      <a:close/>
                      <a:moveTo>
                        <a:pt x="4891" y="13127"/>
                      </a:moveTo>
                      <a:lnTo>
                        <a:pt x="4891" y="13873"/>
                      </a:lnTo>
                      <a:lnTo>
                        <a:pt x="4145" y="13873"/>
                      </a:lnTo>
                      <a:lnTo>
                        <a:pt x="4145" y="13127"/>
                      </a:lnTo>
                      <a:close/>
                      <a:moveTo>
                        <a:pt x="2189" y="14594"/>
                      </a:moveTo>
                      <a:lnTo>
                        <a:pt x="2189" y="15315"/>
                      </a:lnTo>
                      <a:lnTo>
                        <a:pt x="1442" y="15315"/>
                      </a:lnTo>
                      <a:lnTo>
                        <a:pt x="1442" y="14594"/>
                      </a:lnTo>
                      <a:close/>
                      <a:moveTo>
                        <a:pt x="4891" y="14594"/>
                      </a:moveTo>
                      <a:lnTo>
                        <a:pt x="4891" y="15315"/>
                      </a:lnTo>
                      <a:lnTo>
                        <a:pt x="4145" y="15315"/>
                      </a:lnTo>
                      <a:lnTo>
                        <a:pt x="4145" y="14594"/>
                      </a:lnTo>
                      <a:close/>
                      <a:moveTo>
                        <a:pt x="7619" y="14594"/>
                      </a:moveTo>
                      <a:lnTo>
                        <a:pt x="7619" y="15315"/>
                      </a:lnTo>
                      <a:lnTo>
                        <a:pt x="6873" y="15315"/>
                      </a:lnTo>
                      <a:lnTo>
                        <a:pt x="6873" y="14594"/>
                      </a:lnTo>
                      <a:close/>
                      <a:moveTo>
                        <a:pt x="7619" y="16035"/>
                      </a:moveTo>
                      <a:lnTo>
                        <a:pt x="7619" y="16756"/>
                      </a:lnTo>
                      <a:lnTo>
                        <a:pt x="6873" y="16756"/>
                      </a:lnTo>
                      <a:lnTo>
                        <a:pt x="6873" y="16035"/>
                      </a:lnTo>
                      <a:close/>
                      <a:moveTo>
                        <a:pt x="2189" y="16061"/>
                      </a:moveTo>
                      <a:lnTo>
                        <a:pt x="2189" y="16782"/>
                      </a:lnTo>
                      <a:lnTo>
                        <a:pt x="1442" y="16782"/>
                      </a:lnTo>
                      <a:lnTo>
                        <a:pt x="1442" y="16061"/>
                      </a:lnTo>
                      <a:close/>
                      <a:moveTo>
                        <a:pt x="4891" y="16035"/>
                      </a:moveTo>
                      <a:lnTo>
                        <a:pt x="4891" y="16782"/>
                      </a:lnTo>
                      <a:lnTo>
                        <a:pt x="4145" y="16782"/>
                      </a:lnTo>
                      <a:lnTo>
                        <a:pt x="4145" y="16035"/>
                      </a:lnTo>
                      <a:close/>
                      <a:moveTo>
                        <a:pt x="2189" y="17502"/>
                      </a:moveTo>
                      <a:lnTo>
                        <a:pt x="2189" y="18223"/>
                      </a:lnTo>
                      <a:lnTo>
                        <a:pt x="1442" y="18223"/>
                      </a:lnTo>
                      <a:lnTo>
                        <a:pt x="1442" y="17502"/>
                      </a:lnTo>
                      <a:close/>
                      <a:moveTo>
                        <a:pt x="4891" y="17502"/>
                      </a:moveTo>
                      <a:lnTo>
                        <a:pt x="4891" y="18223"/>
                      </a:lnTo>
                      <a:lnTo>
                        <a:pt x="4145" y="18223"/>
                      </a:lnTo>
                      <a:lnTo>
                        <a:pt x="4145" y="17502"/>
                      </a:lnTo>
                      <a:close/>
                      <a:moveTo>
                        <a:pt x="7619" y="17502"/>
                      </a:moveTo>
                      <a:lnTo>
                        <a:pt x="7619" y="18223"/>
                      </a:lnTo>
                      <a:lnTo>
                        <a:pt x="6873" y="18223"/>
                      </a:lnTo>
                      <a:lnTo>
                        <a:pt x="6873" y="17502"/>
                      </a:lnTo>
                      <a:close/>
                      <a:moveTo>
                        <a:pt x="7619" y="18969"/>
                      </a:moveTo>
                      <a:lnTo>
                        <a:pt x="7619" y="19664"/>
                      </a:lnTo>
                      <a:lnTo>
                        <a:pt x="6873" y="19664"/>
                      </a:lnTo>
                      <a:lnTo>
                        <a:pt x="6873" y="18969"/>
                      </a:lnTo>
                      <a:close/>
                      <a:moveTo>
                        <a:pt x="2189" y="18969"/>
                      </a:moveTo>
                      <a:lnTo>
                        <a:pt x="2189" y="19690"/>
                      </a:lnTo>
                      <a:lnTo>
                        <a:pt x="1442" y="19690"/>
                      </a:lnTo>
                      <a:lnTo>
                        <a:pt x="1442" y="18969"/>
                      </a:lnTo>
                      <a:close/>
                      <a:moveTo>
                        <a:pt x="4891" y="18969"/>
                      </a:moveTo>
                      <a:lnTo>
                        <a:pt x="4891" y="19690"/>
                      </a:lnTo>
                      <a:lnTo>
                        <a:pt x="4145" y="19690"/>
                      </a:lnTo>
                      <a:lnTo>
                        <a:pt x="4145" y="18969"/>
                      </a:lnTo>
                      <a:close/>
                      <a:moveTo>
                        <a:pt x="2189" y="20411"/>
                      </a:moveTo>
                      <a:lnTo>
                        <a:pt x="2189" y="21132"/>
                      </a:lnTo>
                      <a:lnTo>
                        <a:pt x="1442" y="21132"/>
                      </a:lnTo>
                      <a:lnTo>
                        <a:pt x="1442" y="20411"/>
                      </a:lnTo>
                      <a:close/>
                      <a:moveTo>
                        <a:pt x="4891" y="20411"/>
                      </a:moveTo>
                      <a:lnTo>
                        <a:pt x="4891" y="21132"/>
                      </a:lnTo>
                      <a:lnTo>
                        <a:pt x="4145" y="21132"/>
                      </a:lnTo>
                      <a:lnTo>
                        <a:pt x="4145" y="20411"/>
                      </a:lnTo>
                      <a:close/>
                      <a:moveTo>
                        <a:pt x="7619" y="20411"/>
                      </a:moveTo>
                      <a:lnTo>
                        <a:pt x="7619" y="21132"/>
                      </a:lnTo>
                      <a:lnTo>
                        <a:pt x="6873" y="21132"/>
                      </a:lnTo>
                      <a:lnTo>
                        <a:pt x="6873" y="20411"/>
                      </a:lnTo>
                      <a:close/>
                      <a:moveTo>
                        <a:pt x="7619" y="21878"/>
                      </a:moveTo>
                      <a:lnTo>
                        <a:pt x="7619" y="22213"/>
                      </a:lnTo>
                      <a:lnTo>
                        <a:pt x="6873" y="22213"/>
                      </a:lnTo>
                      <a:lnTo>
                        <a:pt x="6873" y="21878"/>
                      </a:lnTo>
                      <a:close/>
                      <a:moveTo>
                        <a:pt x="2189" y="21878"/>
                      </a:moveTo>
                      <a:lnTo>
                        <a:pt x="2189" y="22238"/>
                      </a:lnTo>
                      <a:lnTo>
                        <a:pt x="1442" y="22238"/>
                      </a:lnTo>
                      <a:lnTo>
                        <a:pt x="1442" y="21878"/>
                      </a:lnTo>
                      <a:close/>
                      <a:moveTo>
                        <a:pt x="4891"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3964896"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48" y="5097"/>
                      </a:lnTo>
                      <a:lnTo>
                        <a:pt x="4248" y="4711"/>
                      </a:lnTo>
                      <a:close/>
                      <a:moveTo>
                        <a:pt x="7722" y="4711"/>
                      </a:moveTo>
                      <a:lnTo>
                        <a:pt x="7722" y="5097"/>
                      </a:lnTo>
                      <a:lnTo>
                        <a:pt x="6976" y="5097"/>
                      </a:lnTo>
                      <a:lnTo>
                        <a:pt x="6976" y="4711"/>
                      </a:lnTo>
                      <a:close/>
                      <a:moveTo>
                        <a:pt x="4994" y="5817"/>
                      </a:moveTo>
                      <a:lnTo>
                        <a:pt x="4994" y="6538"/>
                      </a:lnTo>
                      <a:lnTo>
                        <a:pt x="4248" y="6538"/>
                      </a:lnTo>
                      <a:lnTo>
                        <a:pt x="4248"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48" y="8005"/>
                      </a:lnTo>
                      <a:lnTo>
                        <a:pt x="4248" y="7285"/>
                      </a:lnTo>
                      <a:close/>
                      <a:moveTo>
                        <a:pt x="7722" y="7259"/>
                      </a:moveTo>
                      <a:lnTo>
                        <a:pt x="7722" y="8005"/>
                      </a:lnTo>
                      <a:lnTo>
                        <a:pt x="6976" y="8005"/>
                      </a:lnTo>
                      <a:lnTo>
                        <a:pt x="6976" y="7259"/>
                      </a:lnTo>
                      <a:close/>
                      <a:moveTo>
                        <a:pt x="4994" y="8726"/>
                      </a:moveTo>
                      <a:lnTo>
                        <a:pt x="4994" y="9447"/>
                      </a:lnTo>
                      <a:lnTo>
                        <a:pt x="4248" y="9447"/>
                      </a:lnTo>
                      <a:lnTo>
                        <a:pt x="4248"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48" y="10914"/>
                      </a:lnTo>
                      <a:lnTo>
                        <a:pt x="4248" y="10193"/>
                      </a:lnTo>
                      <a:close/>
                      <a:moveTo>
                        <a:pt x="7722" y="10193"/>
                      </a:moveTo>
                      <a:lnTo>
                        <a:pt x="7722" y="10914"/>
                      </a:lnTo>
                      <a:lnTo>
                        <a:pt x="6976" y="10914"/>
                      </a:lnTo>
                      <a:lnTo>
                        <a:pt x="6976" y="10193"/>
                      </a:lnTo>
                      <a:close/>
                      <a:moveTo>
                        <a:pt x="4994" y="11634"/>
                      </a:moveTo>
                      <a:lnTo>
                        <a:pt x="4994" y="12355"/>
                      </a:lnTo>
                      <a:lnTo>
                        <a:pt x="4248" y="12355"/>
                      </a:lnTo>
                      <a:lnTo>
                        <a:pt x="4248"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48" y="13822"/>
                      </a:lnTo>
                      <a:lnTo>
                        <a:pt x="4248" y="13101"/>
                      </a:lnTo>
                      <a:close/>
                      <a:moveTo>
                        <a:pt x="7722" y="13076"/>
                      </a:moveTo>
                      <a:lnTo>
                        <a:pt x="7722" y="13822"/>
                      </a:lnTo>
                      <a:lnTo>
                        <a:pt x="6976" y="13822"/>
                      </a:lnTo>
                      <a:lnTo>
                        <a:pt x="6976" y="13076"/>
                      </a:lnTo>
                      <a:close/>
                      <a:moveTo>
                        <a:pt x="4994" y="14543"/>
                      </a:moveTo>
                      <a:lnTo>
                        <a:pt x="4994" y="15264"/>
                      </a:lnTo>
                      <a:lnTo>
                        <a:pt x="4248" y="15264"/>
                      </a:lnTo>
                      <a:lnTo>
                        <a:pt x="4248"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48" y="16731"/>
                      </a:lnTo>
                      <a:lnTo>
                        <a:pt x="4248" y="16010"/>
                      </a:lnTo>
                      <a:close/>
                      <a:moveTo>
                        <a:pt x="7722" y="15984"/>
                      </a:moveTo>
                      <a:lnTo>
                        <a:pt x="7722" y="16731"/>
                      </a:lnTo>
                      <a:lnTo>
                        <a:pt x="6976" y="16731"/>
                      </a:lnTo>
                      <a:lnTo>
                        <a:pt x="6976" y="15984"/>
                      </a:lnTo>
                      <a:close/>
                      <a:moveTo>
                        <a:pt x="4994" y="17477"/>
                      </a:moveTo>
                      <a:lnTo>
                        <a:pt x="4994" y="18172"/>
                      </a:lnTo>
                      <a:lnTo>
                        <a:pt x="4248" y="18172"/>
                      </a:lnTo>
                      <a:lnTo>
                        <a:pt x="4248"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48" y="19639"/>
                      </a:lnTo>
                      <a:lnTo>
                        <a:pt x="4248" y="18918"/>
                      </a:lnTo>
                      <a:close/>
                      <a:moveTo>
                        <a:pt x="7722" y="18893"/>
                      </a:moveTo>
                      <a:lnTo>
                        <a:pt x="7722" y="19639"/>
                      </a:lnTo>
                      <a:lnTo>
                        <a:pt x="6976" y="19639"/>
                      </a:lnTo>
                      <a:lnTo>
                        <a:pt x="6976" y="18893"/>
                      </a:lnTo>
                      <a:close/>
                      <a:moveTo>
                        <a:pt x="4994" y="20360"/>
                      </a:moveTo>
                      <a:lnTo>
                        <a:pt x="4994" y="21080"/>
                      </a:lnTo>
                      <a:lnTo>
                        <a:pt x="4248" y="21080"/>
                      </a:lnTo>
                      <a:lnTo>
                        <a:pt x="4248"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48" y="22548"/>
                      </a:lnTo>
                      <a:lnTo>
                        <a:pt x="4248" y="21827"/>
                      </a:lnTo>
                      <a:close/>
                      <a:moveTo>
                        <a:pt x="7722" y="21801"/>
                      </a:moveTo>
                      <a:lnTo>
                        <a:pt x="7722" y="22548"/>
                      </a:lnTo>
                      <a:lnTo>
                        <a:pt x="6976" y="22548"/>
                      </a:lnTo>
                      <a:lnTo>
                        <a:pt x="6976" y="21801"/>
                      </a:lnTo>
                      <a:close/>
                      <a:moveTo>
                        <a:pt x="4994" y="23294"/>
                      </a:moveTo>
                      <a:lnTo>
                        <a:pt x="4994" y="23989"/>
                      </a:lnTo>
                      <a:lnTo>
                        <a:pt x="4248" y="23989"/>
                      </a:lnTo>
                      <a:lnTo>
                        <a:pt x="4248"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48" y="25096"/>
                      </a:lnTo>
                      <a:lnTo>
                        <a:pt x="4248" y="24735"/>
                      </a:lnTo>
                      <a:close/>
                      <a:moveTo>
                        <a:pt x="7722" y="24710"/>
                      </a:moveTo>
                      <a:lnTo>
                        <a:pt x="7722" y="25096"/>
                      </a:lnTo>
                      <a:lnTo>
                        <a:pt x="6976" y="25096"/>
                      </a:lnTo>
                      <a:lnTo>
                        <a:pt x="6976" y="24710"/>
                      </a:lnTo>
                      <a:close/>
                      <a:moveTo>
                        <a:pt x="4505" y="1"/>
                      </a:moveTo>
                      <a:lnTo>
                        <a:pt x="1" y="3681"/>
                      </a:lnTo>
                      <a:lnTo>
                        <a:pt x="1" y="27875"/>
                      </a:lnTo>
                      <a:lnTo>
                        <a:pt x="8984" y="27875"/>
                      </a:lnTo>
                      <a:lnTo>
                        <a:pt x="8984"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3658013" y="4567518"/>
                  <a:ext cx="308818" cy="575176"/>
                </a:xfrm>
                <a:custGeom>
                  <a:rect b="b" l="l" r="r" t="t"/>
                  <a:pathLst>
                    <a:path extrusionOk="0" h="15727" w="8444">
                      <a:moveTo>
                        <a:pt x="3244" y="1030"/>
                      </a:moveTo>
                      <a:lnTo>
                        <a:pt x="3244" y="1416"/>
                      </a:lnTo>
                      <a:lnTo>
                        <a:pt x="2498" y="1416"/>
                      </a:lnTo>
                      <a:lnTo>
                        <a:pt x="2498" y="1030"/>
                      </a:lnTo>
                      <a:close/>
                      <a:moveTo>
                        <a:pt x="5226" y="1030"/>
                      </a:moveTo>
                      <a:lnTo>
                        <a:pt x="5226" y="1416"/>
                      </a:lnTo>
                      <a:lnTo>
                        <a:pt x="4479" y="1416"/>
                      </a:lnTo>
                      <a:lnTo>
                        <a:pt x="4479" y="1030"/>
                      </a:lnTo>
                      <a:close/>
                      <a:moveTo>
                        <a:pt x="7182" y="1030"/>
                      </a:moveTo>
                      <a:lnTo>
                        <a:pt x="7182" y="1416"/>
                      </a:lnTo>
                      <a:lnTo>
                        <a:pt x="6461" y="1416"/>
                      </a:lnTo>
                      <a:lnTo>
                        <a:pt x="6461" y="1030"/>
                      </a:lnTo>
                      <a:close/>
                      <a:moveTo>
                        <a:pt x="3244" y="2111"/>
                      </a:moveTo>
                      <a:lnTo>
                        <a:pt x="3244" y="2831"/>
                      </a:lnTo>
                      <a:lnTo>
                        <a:pt x="2498" y="2831"/>
                      </a:lnTo>
                      <a:lnTo>
                        <a:pt x="2498" y="2111"/>
                      </a:lnTo>
                      <a:close/>
                      <a:moveTo>
                        <a:pt x="5226" y="2111"/>
                      </a:moveTo>
                      <a:lnTo>
                        <a:pt x="5226" y="2831"/>
                      </a:lnTo>
                      <a:lnTo>
                        <a:pt x="4479" y="2831"/>
                      </a:lnTo>
                      <a:lnTo>
                        <a:pt x="4479" y="2111"/>
                      </a:lnTo>
                      <a:close/>
                      <a:moveTo>
                        <a:pt x="7182" y="2111"/>
                      </a:moveTo>
                      <a:lnTo>
                        <a:pt x="7182" y="2831"/>
                      </a:lnTo>
                      <a:lnTo>
                        <a:pt x="6461" y="2831"/>
                      </a:lnTo>
                      <a:lnTo>
                        <a:pt x="6461" y="2111"/>
                      </a:lnTo>
                      <a:close/>
                      <a:moveTo>
                        <a:pt x="3244" y="3552"/>
                      </a:moveTo>
                      <a:lnTo>
                        <a:pt x="3244" y="4247"/>
                      </a:lnTo>
                      <a:lnTo>
                        <a:pt x="2498" y="4247"/>
                      </a:lnTo>
                      <a:lnTo>
                        <a:pt x="2498" y="3552"/>
                      </a:lnTo>
                      <a:close/>
                      <a:moveTo>
                        <a:pt x="5226" y="3552"/>
                      </a:moveTo>
                      <a:lnTo>
                        <a:pt x="5226" y="4273"/>
                      </a:lnTo>
                      <a:lnTo>
                        <a:pt x="4479" y="4273"/>
                      </a:lnTo>
                      <a:lnTo>
                        <a:pt x="4479" y="3552"/>
                      </a:lnTo>
                      <a:close/>
                      <a:moveTo>
                        <a:pt x="7182" y="3552"/>
                      </a:moveTo>
                      <a:lnTo>
                        <a:pt x="7182" y="4273"/>
                      </a:lnTo>
                      <a:lnTo>
                        <a:pt x="6461" y="4273"/>
                      </a:lnTo>
                      <a:lnTo>
                        <a:pt x="6461" y="3552"/>
                      </a:lnTo>
                      <a:close/>
                      <a:moveTo>
                        <a:pt x="3244" y="4968"/>
                      </a:moveTo>
                      <a:lnTo>
                        <a:pt x="3244" y="5688"/>
                      </a:lnTo>
                      <a:lnTo>
                        <a:pt x="2498" y="5688"/>
                      </a:lnTo>
                      <a:lnTo>
                        <a:pt x="2498" y="4968"/>
                      </a:lnTo>
                      <a:close/>
                      <a:moveTo>
                        <a:pt x="5226" y="4968"/>
                      </a:moveTo>
                      <a:lnTo>
                        <a:pt x="5226" y="5688"/>
                      </a:lnTo>
                      <a:lnTo>
                        <a:pt x="4479" y="5688"/>
                      </a:lnTo>
                      <a:lnTo>
                        <a:pt x="4479" y="4968"/>
                      </a:lnTo>
                      <a:close/>
                      <a:moveTo>
                        <a:pt x="7182" y="4968"/>
                      </a:moveTo>
                      <a:lnTo>
                        <a:pt x="7182" y="5688"/>
                      </a:lnTo>
                      <a:lnTo>
                        <a:pt x="6461" y="5688"/>
                      </a:lnTo>
                      <a:lnTo>
                        <a:pt x="6461" y="4968"/>
                      </a:lnTo>
                      <a:close/>
                      <a:moveTo>
                        <a:pt x="3244" y="6383"/>
                      </a:moveTo>
                      <a:lnTo>
                        <a:pt x="3244" y="7104"/>
                      </a:lnTo>
                      <a:lnTo>
                        <a:pt x="2498" y="7104"/>
                      </a:lnTo>
                      <a:lnTo>
                        <a:pt x="2498" y="6383"/>
                      </a:lnTo>
                      <a:close/>
                      <a:moveTo>
                        <a:pt x="5226" y="6409"/>
                      </a:moveTo>
                      <a:lnTo>
                        <a:pt x="5226" y="7104"/>
                      </a:lnTo>
                      <a:lnTo>
                        <a:pt x="4479" y="7104"/>
                      </a:lnTo>
                      <a:lnTo>
                        <a:pt x="4479" y="6409"/>
                      </a:lnTo>
                      <a:close/>
                      <a:moveTo>
                        <a:pt x="7182" y="6409"/>
                      </a:moveTo>
                      <a:lnTo>
                        <a:pt x="7182" y="7104"/>
                      </a:lnTo>
                      <a:lnTo>
                        <a:pt x="6461" y="7104"/>
                      </a:lnTo>
                      <a:lnTo>
                        <a:pt x="6461" y="6409"/>
                      </a:lnTo>
                      <a:close/>
                      <a:moveTo>
                        <a:pt x="3244" y="7825"/>
                      </a:moveTo>
                      <a:lnTo>
                        <a:pt x="3244" y="8545"/>
                      </a:lnTo>
                      <a:lnTo>
                        <a:pt x="2498" y="8545"/>
                      </a:lnTo>
                      <a:lnTo>
                        <a:pt x="2498" y="7825"/>
                      </a:lnTo>
                      <a:close/>
                      <a:moveTo>
                        <a:pt x="5226" y="7825"/>
                      </a:moveTo>
                      <a:lnTo>
                        <a:pt x="5226" y="8545"/>
                      </a:lnTo>
                      <a:lnTo>
                        <a:pt x="4479" y="8545"/>
                      </a:lnTo>
                      <a:lnTo>
                        <a:pt x="4479" y="7825"/>
                      </a:lnTo>
                      <a:close/>
                      <a:moveTo>
                        <a:pt x="7182" y="7825"/>
                      </a:moveTo>
                      <a:lnTo>
                        <a:pt x="7182" y="8545"/>
                      </a:lnTo>
                      <a:lnTo>
                        <a:pt x="6461" y="8545"/>
                      </a:lnTo>
                      <a:lnTo>
                        <a:pt x="6461" y="7825"/>
                      </a:lnTo>
                      <a:close/>
                      <a:moveTo>
                        <a:pt x="3244" y="9240"/>
                      </a:moveTo>
                      <a:lnTo>
                        <a:pt x="3244" y="9961"/>
                      </a:lnTo>
                      <a:lnTo>
                        <a:pt x="2498" y="9961"/>
                      </a:lnTo>
                      <a:lnTo>
                        <a:pt x="2498" y="9240"/>
                      </a:lnTo>
                      <a:close/>
                      <a:moveTo>
                        <a:pt x="5226" y="9240"/>
                      </a:moveTo>
                      <a:lnTo>
                        <a:pt x="5226" y="9961"/>
                      </a:lnTo>
                      <a:lnTo>
                        <a:pt x="4479" y="9961"/>
                      </a:lnTo>
                      <a:lnTo>
                        <a:pt x="4479" y="9240"/>
                      </a:lnTo>
                      <a:close/>
                      <a:moveTo>
                        <a:pt x="7182" y="9240"/>
                      </a:moveTo>
                      <a:lnTo>
                        <a:pt x="7182" y="9961"/>
                      </a:lnTo>
                      <a:lnTo>
                        <a:pt x="6461" y="9961"/>
                      </a:lnTo>
                      <a:lnTo>
                        <a:pt x="6461" y="9240"/>
                      </a:lnTo>
                      <a:close/>
                      <a:moveTo>
                        <a:pt x="3244" y="10682"/>
                      </a:moveTo>
                      <a:lnTo>
                        <a:pt x="3244" y="11402"/>
                      </a:lnTo>
                      <a:lnTo>
                        <a:pt x="2498" y="11402"/>
                      </a:lnTo>
                      <a:lnTo>
                        <a:pt x="2498" y="10682"/>
                      </a:lnTo>
                      <a:close/>
                      <a:moveTo>
                        <a:pt x="5226" y="10682"/>
                      </a:moveTo>
                      <a:lnTo>
                        <a:pt x="5226" y="11402"/>
                      </a:lnTo>
                      <a:lnTo>
                        <a:pt x="4479" y="11402"/>
                      </a:lnTo>
                      <a:lnTo>
                        <a:pt x="4479" y="10682"/>
                      </a:lnTo>
                      <a:close/>
                      <a:moveTo>
                        <a:pt x="7182" y="10682"/>
                      </a:moveTo>
                      <a:lnTo>
                        <a:pt x="7182" y="11402"/>
                      </a:lnTo>
                      <a:lnTo>
                        <a:pt x="6461" y="11402"/>
                      </a:lnTo>
                      <a:lnTo>
                        <a:pt x="6461" y="10682"/>
                      </a:lnTo>
                      <a:close/>
                      <a:moveTo>
                        <a:pt x="3244" y="12123"/>
                      </a:moveTo>
                      <a:lnTo>
                        <a:pt x="3244" y="12818"/>
                      </a:lnTo>
                      <a:lnTo>
                        <a:pt x="2498" y="12818"/>
                      </a:lnTo>
                      <a:lnTo>
                        <a:pt x="2498" y="12123"/>
                      </a:lnTo>
                      <a:close/>
                      <a:moveTo>
                        <a:pt x="5226" y="12123"/>
                      </a:moveTo>
                      <a:lnTo>
                        <a:pt x="5226" y="12818"/>
                      </a:lnTo>
                      <a:lnTo>
                        <a:pt x="4479" y="12818"/>
                      </a:lnTo>
                      <a:lnTo>
                        <a:pt x="4479" y="12123"/>
                      </a:lnTo>
                      <a:close/>
                      <a:moveTo>
                        <a:pt x="7182" y="12123"/>
                      </a:moveTo>
                      <a:lnTo>
                        <a:pt x="7182" y="12818"/>
                      </a:lnTo>
                      <a:lnTo>
                        <a:pt x="6461" y="12818"/>
                      </a:lnTo>
                      <a:lnTo>
                        <a:pt x="6461" y="12123"/>
                      </a:lnTo>
                      <a:close/>
                      <a:moveTo>
                        <a:pt x="3244" y="13539"/>
                      </a:moveTo>
                      <a:lnTo>
                        <a:pt x="3244" y="13899"/>
                      </a:lnTo>
                      <a:lnTo>
                        <a:pt x="2498" y="13899"/>
                      </a:lnTo>
                      <a:lnTo>
                        <a:pt x="2498" y="13539"/>
                      </a:lnTo>
                      <a:close/>
                      <a:moveTo>
                        <a:pt x="5226" y="13539"/>
                      </a:moveTo>
                      <a:lnTo>
                        <a:pt x="5226" y="13899"/>
                      </a:lnTo>
                      <a:lnTo>
                        <a:pt x="4479" y="13899"/>
                      </a:lnTo>
                      <a:lnTo>
                        <a:pt x="4479" y="13539"/>
                      </a:lnTo>
                      <a:close/>
                      <a:moveTo>
                        <a:pt x="7182" y="13539"/>
                      </a:moveTo>
                      <a:lnTo>
                        <a:pt x="7182" y="13899"/>
                      </a:lnTo>
                      <a:lnTo>
                        <a:pt x="6461" y="13899"/>
                      </a:lnTo>
                      <a:lnTo>
                        <a:pt x="6461" y="13539"/>
                      </a:lnTo>
                      <a:close/>
                      <a:moveTo>
                        <a:pt x="1" y="0"/>
                      </a:moveTo>
                      <a:lnTo>
                        <a:pt x="1" y="15726"/>
                      </a:lnTo>
                      <a:lnTo>
                        <a:pt x="8443" y="15726"/>
                      </a:lnTo>
                      <a:lnTo>
                        <a:pt x="8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4293429" y="4567518"/>
                  <a:ext cx="328567" cy="575176"/>
                </a:xfrm>
                <a:custGeom>
                  <a:rect b="b" l="l" r="r" t="t"/>
                  <a:pathLst>
                    <a:path extrusionOk="0" h="15727" w="8984">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3"/>
                <p:cNvSpPr/>
                <p:nvPr/>
              </p:nvSpPr>
              <p:spPr>
                <a:xfrm>
                  <a:off x="3068752" y="447338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4948595" y="4700241"/>
                  <a:ext cx="127126" cy="442454"/>
                </a:xfrm>
                <a:custGeom>
                  <a:rect b="b" l="l" r="r" t="t"/>
                  <a:pathLst>
                    <a:path extrusionOk="0" h="12098" w="3476">
                      <a:moveTo>
                        <a:pt x="1" y="0"/>
                      </a:moveTo>
                      <a:lnTo>
                        <a:pt x="1" y="12097"/>
                      </a:lnTo>
                      <a:lnTo>
                        <a:pt x="3475" y="12097"/>
                      </a:lnTo>
                      <a:lnTo>
                        <a:pt x="34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5068761" y="4257820"/>
                  <a:ext cx="328531" cy="884872"/>
                </a:xfrm>
                <a:custGeom>
                  <a:rect b="b" l="l" r="r" t="t"/>
                  <a:pathLst>
                    <a:path extrusionOk="0" h="24195" w="8983">
                      <a:moveTo>
                        <a:pt x="4890" y="4401"/>
                      </a:moveTo>
                      <a:lnTo>
                        <a:pt x="4890" y="5122"/>
                      </a:lnTo>
                      <a:lnTo>
                        <a:pt x="4144" y="5122"/>
                      </a:lnTo>
                      <a:lnTo>
                        <a:pt x="4144" y="4401"/>
                      </a:lnTo>
                      <a:close/>
                      <a:moveTo>
                        <a:pt x="2162" y="4401"/>
                      </a:moveTo>
                      <a:lnTo>
                        <a:pt x="2162" y="5148"/>
                      </a:lnTo>
                      <a:lnTo>
                        <a:pt x="1416" y="5148"/>
                      </a:lnTo>
                      <a:lnTo>
                        <a:pt x="1416" y="4401"/>
                      </a:lnTo>
                      <a:close/>
                      <a:moveTo>
                        <a:pt x="7619" y="4401"/>
                      </a:moveTo>
                      <a:lnTo>
                        <a:pt x="7619" y="5148"/>
                      </a:lnTo>
                      <a:lnTo>
                        <a:pt x="6872" y="5148"/>
                      </a:lnTo>
                      <a:lnTo>
                        <a:pt x="6872" y="4401"/>
                      </a:lnTo>
                      <a:close/>
                      <a:moveTo>
                        <a:pt x="2162" y="5869"/>
                      </a:moveTo>
                      <a:lnTo>
                        <a:pt x="2162" y="6589"/>
                      </a:lnTo>
                      <a:lnTo>
                        <a:pt x="1416" y="6589"/>
                      </a:lnTo>
                      <a:lnTo>
                        <a:pt x="1416" y="5869"/>
                      </a:lnTo>
                      <a:close/>
                      <a:moveTo>
                        <a:pt x="4890" y="5869"/>
                      </a:moveTo>
                      <a:lnTo>
                        <a:pt x="4890" y="6589"/>
                      </a:lnTo>
                      <a:lnTo>
                        <a:pt x="4144" y="6589"/>
                      </a:lnTo>
                      <a:lnTo>
                        <a:pt x="4144" y="5869"/>
                      </a:lnTo>
                      <a:close/>
                      <a:moveTo>
                        <a:pt x="7619" y="5869"/>
                      </a:moveTo>
                      <a:lnTo>
                        <a:pt x="7619" y="6589"/>
                      </a:lnTo>
                      <a:lnTo>
                        <a:pt x="6872" y="6589"/>
                      </a:lnTo>
                      <a:lnTo>
                        <a:pt x="6872" y="5869"/>
                      </a:lnTo>
                      <a:close/>
                      <a:moveTo>
                        <a:pt x="4890" y="7336"/>
                      </a:moveTo>
                      <a:lnTo>
                        <a:pt x="4890" y="8031"/>
                      </a:lnTo>
                      <a:lnTo>
                        <a:pt x="4144" y="8031"/>
                      </a:lnTo>
                      <a:lnTo>
                        <a:pt x="4144" y="7336"/>
                      </a:lnTo>
                      <a:close/>
                      <a:moveTo>
                        <a:pt x="2162" y="7336"/>
                      </a:moveTo>
                      <a:lnTo>
                        <a:pt x="2162" y="8056"/>
                      </a:lnTo>
                      <a:lnTo>
                        <a:pt x="1416" y="8056"/>
                      </a:lnTo>
                      <a:lnTo>
                        <a:pt x="1416" y="7336"/>
                      </a:lnTo>
                      <a:close/>
                      <a:moveTo>
                        <a:pt x="7619" y="7336"/>
                      </a:moveTo>
                      <a:lnTo>
                        <a:pt x="7619" y="8056"/>
                      </a:lnTo>
                      <a:lnTo>
                        <a:pt x="6872" y="8056"/>
                      </a:lnTo>
                      <a:lnTo>
                        <a:pt x="6872" y="7336"/>
                      </a:lnTo>
                      <a:close/>
                      <a:moveTo>
                        <a:pt x="2162" y="8777"/>
                      </a:moveTo>
                      <a:lnTo>
                        <a:pt x="2162" y="9498"/>
                      </a:lnTo>
                      <a:lnTo>
                        <a:pt x="1416" y="9498"/>
                      </a:lnTo>
                      <a:lnTo>
                        <a:pt x="1416" y="8777"/>
                      </a:lnTo>
                      <a:close/>
                      <a:moveTo>
                        <a:pt x="4890" y="8777"/>
                      </a:moveTo>
                      <a:lnTo>
                        <a:pt x="4890" y="9498"/>
                      </a:lnTo>
                      <a:lnTo>
                        <a:pt x="4144" y="9498"/>
                      </a:lnTo>
                      <a:lnTo>
                        <a:pt x="4144" y="8777"/>
                      </a:lnTo>
                      <a:close/>
                      <a:moveTo>
                        <a:pt x="7619" y="8777"/>
                      </a:moveTo>
                      <a:lnTo>
                        <a:pt x="7619" y="9498"/>
                      </a:lnTo>
                      <a:lnTo>
                        <a:pt x="6872" y="9498"/>
                      </a:lnTo>
                      <a:lnTo>
                        <a:pt x="6872" y="8777"/>
                      </a:lnTo>
                      <a:close/>
                      <a:moveTo>
                        <a:pt x="4890" y="10244"/>
                      </a:moveTo>
                      <a:lnTo>
                        <a:pt x="4890" y="10939"/>
                      </a:lnTo>
                      <a:lnTo>
                        <a:pt x="4144" y="10939"/>
                      </a:lnTo>
                      <a:lnTo>
                        <a:pt x="4144" y="10244"/>
                      </a:lnTo>
                      <a:close/>
                      <a:moveTo>
                        <a:pt x="2162" y="10244"/>
                      </a:moveTo>
                      <a:lnTo>
                        <a:pt x="2162" y="10965"/>
                      </a:lnTo>
                      <a:lnTo>
                        <a:pt x="1416" y="10965"/>
                      </a:lnTo>
                      <a:lnTo>
                        <a:pt x="1416" y="10244"/>
                      </a:lnTo>
                      <a:close/>
                      <a:moveTo>
                        <a:pt x="7619" y="10244"/>
                      </a:moveTo>
                      <a:lnTo>
                        <a:pt x="7619" y="10965"/>
                      </a:lnTo>
                      <a:lnTo>
                        <a:pt x="6872" y="10965"/>
                      </a:lnTo>
                      <a:lnTo>
                        <a:pt x="6872" y="10244"/>
                      </a:lnTo>
                      <a:close/>
                      <a:moveTo>
                        <a:pt x="2162" y="11685"/>
                      </a:moveTo>
                      <a:lnTo>
                        <a:pt x="2162" y="12406"/>
                      </a:lnTo>
                      <a:lnTo>
                        <a:pt x="1416" y="12406"/>
                      </a:lnTo>
                      <a:lnTo>
                        <a:pt x="1416" y="11685"/>
                      </a:lnTo>
                      <a:close/>
                      <a:moveTo>
                        <a:pt x="4890" y="11685"/>
                      </a:moveTo>
                      <a:lnTo>
                        <a:pt x="4890" y="12406"/>
                      </a:lnTo>
                      <a:lnTo>
                        <a:pt x="4144" y="12406"/>
                      </a:lnTo>
                      <a:lnTo>
                        <a:pt x="4144" y="11685"/>
                      </a:lnTo>
                      <a:close/>
                      <a:moveTo>
                        <a:pt x="7619" y="11685"/>
                      </a:moveTo>
                      <a:lnTo>
                        <a:pt x="7619" y="12406"/>
                      </a:lnTo>
                      <a:lnTo>
                        <a:pt x="6872" y="12406"/>
                      </a:lnTo>
                      <a:lnTo>
                        <a:pt x="6872" y="11685"/>
                      </a:lnTo>
                      <a:close/>
                      <a:moveTo>
                        <a:pt x="4890" y="13127"/>
                      </a:moveTo>
                      <a:lnTo>
                        <a:pt x="4890" y="13848"/>
                      </a:lnTo>
                      <a:lnTo>
                        <a:pt x="4144" y="13848"/>
                      </a:lnTo>
                      <a:lnTo>
                        <a:pt x="4144" y="13127"/>
                      </a:lnTo>
                      <a:close/>
                      <a:moveTo>
                        <a:pt x="2162" y="13127"/>
                      </a:moveTo>
                      <a:lnTo>
                        <a:pt x="2162" y="13873"/>
                      </a:lnTo>
                      <a:lnTo>
                        <a:pt x="1416" y="13873"/>
                      </a:lnTo>
                      <a:lnTo>
                        <a:pt x="1416" y="13127"/>
                      </a:lnTo>
                      <a:close/>
                      <a:moveTo>
                        <a:pt x="7619" y="13127"/>
                      </a:moveTo>
                      <a:lnTo>
                        <a:pt x="7619" y="13873"/>
                      </a:lnTo>
                      <a:lnTo>
                        <a:pt x="6872" y="13873"/>
                      </a:lnTo>
                      <a:lnTo>
                        <a:pt x="6872" y="13127"/>
                      </a:lnTo>
                      <a:close/>
                      <a:moveTo>
                        <a:pt x="2162" y="14594"/>
                      </a:moveTo>
                      <a:lnTo>
                        <a:pt x="2162" y="15315"/>
                      </a:lnTo>
                      <a:lnTo>
                        <a:pt x="1416" y="15315"/>
                      </a:lnTo>
                      <a:lnTo>
                        <a:pt x="1416" y="14594"/>
                      </a:lnTo>
                      <a:close/>
                      <a:moveTo>
                        <a:pt x="4890" y="14594"/>
                      </a:moveTo>
                      <a:lnTo>
                        <a:pt x="4890" y="15315"/>
                      </a:lnTo>
                      <a:lnTo>
                        <a:pt x="4144" y="15315"/>
                      </a:lnTo>
                      <a:lnTo>
                        <a:pt x="4144" y="14594"/>
                      </a:lnTo>
                      <a:close/>
                      <a:moveTo>
                        <a:pt x="7619" y="14594"/>
                      </a:moveTo>
                      <a:lnTo>
                        <a:pt x="7619" y="15315"/>
                      </a:lnTo>
                      <a:lnTo>
                        <a:pt x="6872" y="15315"/>
                      </a:lnTo>
                      <a:lnTo>
                        <a:pt x="6872" y="14594"/>
                      </a:lnTo>
                      <a:close/>
                      <a:moveTo>
                        <a:pt x="4890" y="16035"/>
                      </a:moveTo>
                      <a:lnTo>
                        <a:pt x="4890" y="16756"/>
                      </a:lnTo>
                      <a:lnTo>
                        <a:pt x="4144" y="16756"/>
                      </a:lnTo>
                      <a:lnTo>
                        <a:pt x="4144" y="16035"/>
                      </a:lnTo>
                      <a:close/>
                      <a:moveTo>
                        <a:pt x="2162" y="16035"/>
                      </a:moveTo>
                      <a:lnTo>
                        <a:pt x="2162" y="16782"/>
                      </a:lnTo>
                      <a:lnTo>
                        <a:pt x="1416" y="16782"/>
                      </a:lnTo>
                      <a:lnTo>
                        <a:pt x="1416" y="16035"/>
                      </a:lnTo>
                      <a:close/>
                      <a:moveTo>
                        <a:pt x="7619" y="16035"/>
                      </a:moveTo>
                      <a:lnTo>
                        <a:pt x="7619" y="16782"/>
                      </a:lnTo>
                      <a:lnTo>
                        <a:pt x="6872" y="16782"/>
                      </a:lnTo>
                      <a:lnTo>
                        <a:pt x="6872" y="16035"/>
                      </a:lnTo>
                      <a:close/>
                      <a:moveTo>
                        <a:pt x="2162" y="17502"/>
                      </a:moveTo>
                      <a:lnTo>
                        <a:pt x="2162" y="18223"/>
                      </a:lnTo>
                      <a:lnTo>
                        <a:pt x="1416" y="18223"/>
                      </a:lnTo>
                      <a:lnTo>
                        <a:pt x="1416" y="17502"/>
                      </a:lnTo>
                      <a:close/>
                      <a:moveTo>
                        <a:pt x="4890" y="17502"/>
                      </a:moveTo>
                      <a:lnTo>
                        <a:pt x="4890" y="18223"/>
                      </a:lnTo>
                      <a:lnTo>
                        <a:pt x="4144" y="18223"/>
                      </a:lnTo>
                      <a:lnTo>
                        <a:pt x="4144" y="17502"/>
                      </a:lnTo>
                      <a:close/>
                      <a:moveTo>
                        <a:pt x="7619" y="17502"/>
                      </a:moveTo>
                      <a:lnTo>
                        <a:pt x="7619" y="18223"/>
                      </a:lnTo>
                      <a:lnTo>
                        <a:pt x="6872" y="18223"/>
                      </a:lnTo>
                      <a:lnTo>
                        <a:pt x="6872" y="17502"/>
                      </a:lnTo>
                      <a:close/>
                      <a:moveTo>
                        <a:pt x="4890" y="18944"/>
                      </a:moveTo>
                      <a:lnTo>
                        <a:pt x="4890" y="19664"/>
                      </a:lnTo>
                      <a:lnTo>
                        <a:pt x="4144" y="19664"/>
                      </a:lnTo>
                      <a:lnTo>
                        <a:pt x="4144" y="18944"/>
                      </a:lnTo>
                      <a:close/>
                      <a:moveTo>
                        <a:pt x="2162" y="18944"/>
                      </a:moveTo>
                      <a:lnTo>
                        <a:pt x="2162" y="19690"/>
                      </a:lnTo>
                      <a:lnTo>
                        <a:pt x="1416" y="19690"/>
                      </a:lnTo>
                      <a:lnTo>
                        <a:pt x="1416" y="18944"/>
                      </a:lnTo>
                      <a:close/>
                      <a:moveTo>
                        <a:pt x="7619" y="18944"/>
                      </a:moveTo>
                      <a:lnTo>
                        <a:pt x="7619" y="19690"/>
                      </a:lnTo>
                      <a:lnTo>
                        <a:pt x="6872" y="19690"/>
                      </a:lnTo>
                      <a:lnTo>
                        <a:pt x="6872" y="18944"/>
                      </a:lnTo>
                      <a:close/>
                      <a:moveTo>
                        <a:pt x="2162" y="20411"/>
                      </a:moveTo>
                      <a:lnTo>
                        <a:pt x="2162" y="21132"/>
                      </a:lnTo>
                      <a:lnTo>
                        <a:pt x="1416" y="21132"/>
                      </a:lnTo>
                      <a:lnTo>
                        <a:pt x="1416" y="20411"/>
                      </a:lnTo>
                      <a:close/>
                      <a:moveTo>
                        <a:pt x="4890" y="20411"/>
                      </a:moveTo>
                      <a:lnTo>
                        <a:pt x="4890" y="21132"/>
                      </a:lnTo>
                      <a:lnTo>
                        <a:pt x="4144" y="21132"/>
                      </a:lnTo>
                      <a:lnTo>
                        <a:pt x="4144" y="20411"/>
                      </a:lnTo>
                      <a:close/>
                      <a:moveTo>
                        <a:pt x="7619" y="20411"/>
                      </a:moveTo>
                      <a:lnTo>
                        <a:pt x="7619" y="21132"/>
                      </a:lnTo>
                      <a:lnTo>
                        <a:pt x="6872" y="21132"/>
                      </a:lnTo>
                      <a:lnTo>
                        <a:pt x="6872" y="20411"/>
                      </a:lnTo>
                      <a:close/>
                      <a:moveTo>
                        <a:pt x="2162" y="21852"/>
                      </a:moveTo>
                      <a:lnTo>
                        <a:pt x="2162" y="22238"/>
                      </a:lnTo>
                      <a:lnTo>
                        <a:pt x="1416" y="22238"/>
                      </a:lnTo>
                      <a:lnTo>
                        <a:pt x="1416" y="21852"/>
                      </a:lnTo>
                      <a:close/>
                      <a:moveTo>
                        <a:pt x="4890" y="21852"/>
                      </a:moveTo>
                      <a:lnTo>
                        <a:pt x="4890" y="22238"/>
                      </a:lnTo>
                      <a:lnTo>
                        <a:pt x="4144" y="22238"/>
                      </a:lnTo>
                      <a:lnTo>
                        <a:pt x="4144" y="21852"/>
                      </a:lnTo>
                      <a:close/>
                      <a:moveTo>
                        <a:pt x="7619" y="21852"/>
                      </a:moveTo>
                      <a:lnTo>
                        <a:pt x="7619" y="22238"/>
                      </a:lnTo>
                      <a:lnTo>
                        <a:pt x="6872" y="22238"/>
                      </a:lnTo>
                      <a:lnTo>
                        <a:pt x="6872" y="21852"/>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2" name="Google Shape;1082;p43"/>
              <p:cNvSpPr/>
              <p:nvPr/>
            </p:nvSpPr>
            <p:spPr>
              <a:xfrm>
                <a:off x="505275" y="3959711"/>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833807"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97189" y="4133870"/>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232259" y="4578193"/>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1153855" y="456736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1681930" y="397053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
              <p:cNvSpPr/>
              <p:nvPr/>
            </p:nvSpPr>
            <p:spPr>
              <a:xfrm>
                <a:off x="2971561" y="4257670"/>
                <a:ext cx="328567" cy="884872"/>
              </a:xfrm>
              <a:custGeom>
                <a:rect b="b" l="l" r="r" t="t"/>
                <a:pathLst>
                  <a:path extrusionOk="0" h="24195" w="8984">
                    <a:moveTo>
                      <a:pt x="7619" y="4401"/>
                    </a:moveTo>
                    <a:lnTo>
                      <a:pt x="7619" y="5122"/>
                    </a:lnTo>
                    <a:lnTo>
                      <a:pt x="6873" y="5122"/>
                    </a:lnTo>
                    <a:lnTo>
                      <a:pt x="6873" y="4401"/>
                    </a:lnTo>
                    <a:close/>
                    <a:moveTo>
                      <a:pt x="2189" y="4427"/>
                    </a:moveTo>
                    <a:lnTo>
                      <a:pt x="2189" y="5148"/>
                    </a:lnTo>
                    <a:lnTo>
                      <a:pt x="1442" y="5148"/>
                    </a:lnTo>
                    <a:lnTo>
                      <a:pt x="1442" y="4427"/>
                    </a:lnTo>
                    <a:close/>
                    <a:moveTo>
                      <a:pt x="4891" y="4401"/>
                    </a:moveTo>
                    <a:lnTo>
                      <a:pt x="4891" y="5148"/>
                    </a:lnTo>
                    <a:lnTo>
                      <a:pt x="4145" y="5148"/>
                    </a:lnTo>
                    <a:lnTo>
                      <a:pt x="4145" y="4401"/>
                    </a:lnTo>
                    <a:close/>
                    <a:moveTo>
                      <a:pt x="2189" y="5869"/>
                    </a:moveTo>
                    <a:lnTo>
                      <a:pt x="2189" y="6589"/>
                    </a:lnTo>
                    <a:lnTo>
                      <a:pt x="1442" y="6589"/>
                    </a:lnTo>
                    <a:lnTo>
                      <a:pt x="1442" y="5869"/>
                    </a:lnTo>
                    <a:close/>
                    <a:moveTo>
                      <a:pt x="4891" y="5869"/>
                    </a:moveTo>
                    <a:lnTo>
                      <a:pt x="4891" y="6589"/>
                    </a:lnTo>
                    <a:lnTo>
                      <a:pt x="4145" y="6589"/>
                    </a:lnTo>
                    <a:lnTo>
                      <a:pt x="4145" y="5869"/>
                    </a:lnTo>
                    <a:close/>
                    <a:moveTo>
                      <a:pt x="7619" y="5869"/>
                    </a:moveTo>
                    <a:lnTo>
                      <a:pt x="7619" y="6589"/>
                    </a:lnTo>
                    <a:lnTo>
                      <a:pt x="6873" y="6589"/>
                    </a:lnTo>
                    <a:lnTo>
                      <a:pt x="6873" y="5869"/>
                    </a:lnTo>
                    <a:close/>
                    <a:moveTo>
                      <a:pt x="7619" y="7310"/>
                    </a:moveTo>
                    <a:lnTo>
                      <a:pt x="7619" y="8031"/>
                    </a:lnTo>
                    <a:lnTo>
                      <a:pt x="6873" y="8031"/>
                    </a:lnTo>
                    <a:lnTo>
                      <a:pt x="6873" y="7310"/>
                    </a:lnTo>
                    <a:close/>
                    <a:moveTo>
                      <a:pt x="2189" y="7336"/>
                    </a:moveTo>
                    <a:lnTo>
                      <a:pt x="2189" y="8056"/>
                    </a:lnTo>
                    <a:lnTo>
                      <a:pt x="1442" y="8056"/>
                    </a:lnTo>
                    <a:lnTo>
                      <a:pt x="1442" y="7336"/>
                    </a:lnTo>
                    <a:close/>
                    <a:moveTo>
                      <a:pt x="4891" y="7310"/>
                    </a:moveTo>
                    <a:lnTo>
                      <a:pt x="4891" y="8056"/>
                    </a:lnTo>
                    <a:lnTo>
                      <a:pt x="4145" y="8056"/>
                    </a:lnTo>
                    <a:lnTo>
                      <a:pt x="4145" y="7310"/>
                    </a:lnTo>
                    <a:close/>
                    <a:moveTo>
                      <a:pt x="2189" y="8777"/>
                    </a:moveTo>
                    <a:lnTo>
                      <a:pt x="2189" y="9498"/>
                    </a:lnTo>
                    <a:lnTo>
                      <a:pt x="1442" y="9498"/>
                    </a:lnTo>
                    <a:lnTo>
                      <a:pt x="1442" y="8777"/>
                    </a:lnTo>
                    <a:close/>
                    <a:moveTo>
                      <a:pt x="4891" y="8777"/>
                    </a:moveTo>
                    <a:lnTo>
                      <a:pt x="4891" y="9498"/>
                    </a:lnTo>
                    <a:lnTo>
                      <a:pt x="4145" y="9498"/>
                    </a:lnTo>
                    <a:lnTo>
                      <a:pt x="4145" y="8777"/>
                    </a:lnTo>
                    <a:close/>
                    <a:moveTo>
                      <a:pt x="7619" y="8777"/>
                    </a:moveTo>
                    <a:lnTo>
                      <a:pt x="7619" y="9498"/>
                    </a:lnTo>
                    <a:lnTo>
                      <a:pt x="6873" y="9498"/>
                    </a:lnTo>
                    <a:lnTo>
                      <a:pt x="6873" y="8777"/>
                    </a:lnTo>
                    <a:close/>
                    <a:moveTo>
                      <a:pt x="7619" y="10218"/>
                    </a:moveTo>
                    <a:lnTo>
                      <a:pt x="7619" y="10939"/>
                    </a:lnTo>
                    <a:lnTo>
                      <a:pt x="6873" y="10939"/>
                    </a:lnTo>
                    <a:lnTo>
                      <a:pt x="6873" y="10218"/>
                    </a:lnTo>
                    <a:close/>
                    <a:moveTo>
                      <a:pt x="2189" y="10244"/>
                    </a:moveTo>
                    <a:lnTo>
                      <a:pt x="2189" y="10965"/>
                    </a:lnTo>
                    <a:lnTo>
                      <a:pt x="1442" y="10965"/>
                    </a:lnTo>
                    <a:lnTo>
                      <a:pt x="1442" y="10244"/>
                    </a:lnTo>
                    <a:close/>
                    <a:moveTo>
                      <a:pt x="4891" y="10218"/>
                    </a:moveTo>
                    <a:lnTo>
                      <a:pt x="4891" y="10965"/>
                    </a:lnTo>
                    <a:lnTo>
                      <a:pt x="4145" y="10965"/>
                    </a:lnTo>
                    <a:lnTo>
                      <a:pt x="4145" y="10218"/>
                    </a:lnTo>
                    <a:close/>
                    <a:moveTo>
                      <a:pt x="2189" y="11685"/>
                    </a:moveTo>
                    <a:lnTo>
                      <a:pt x="2189" y="12406"/>
                    </a:lnTo>
                    <a:lnTo>
                      <a:pt x="1442" y="12406"/>
                    </a:lnTo>
                    <a:lnTo>
                      <a:pt x="1442" y="11685"/>
                    </a:lnTo>
                    <a:close/>
                    <a:moveTo>
                      <a:pt x="4891" y="11685"/>
                    </a:moveTo>
                    <a:lnTo>
                      <a:pt x="4891" y="12406"/>
                    </a:lnTo>
                    <a:lnTo>
                      <a:pt x="4145" y="12406"/>
                    </a:lnTo>
                    <a:lnTo>
                      <a:pt x="4145" y="11685"/>
                    </a:lnTo>
                    <a:close/>
                    <a:moveTo>
                      <a:pt x="7619" y="11685"/>
                    </a:moveTo>
                    <a:lnTo>
                      <a:pt x="7619" y="12406"/>
                    </a:lnTo>
                    <a:lnTo>
                      <a:pt x="6873" y="12406"/>
                    </a:lnTo>
                    <a:lnTo>
                      <a:pt x="6873" y="11685"/>
                    </a:lnTo>
                    <a:close/>
                    <a:moveTo>
                      <a:pt x="7619" y="13127"/>
                    </a:moveTo>
                    <a:lnTo>
                      <a:pt x="7619" y="13848"/>
                    </a:lnTo>
                    <a:lnTo>
                      <a:pt x="6873" y="13848"/>
                    </a:lnTo>
                    <a:lnTo>
                      <a:pt x="6873" y="13127"/>
                    </a:lnTo>
                    <a:close/>
                    <a:moveTo>
                      <a:pt x="2189" y="13153"/>
                    </a:moveTo>
                    <a:lnTo>
                      <a:pt x="2189" y="13873"/>
                    </a:lnTo>
                    <a:lnTo>
                      <a:pt x="1442" y="13873"/>
                    </a:lnTo>
                    <a:lnTo>
                      <a:pt x="1442" y="13153"/>
                    </a:lnTo>
                    <a:close/>
                    <a:moveTo>
                      <a:pt x="4891" y="13127"/>
                    </a:moveTo>
                    <a:lnTo>
                      <a:pt x="4891" y="13873"/>
                    </a:lnTo>
                    <a:lnTo>
                      <a:pt x="4145" y="13873"/>
                    </a:lnTo>
                    <a:lnTo>
                      <a:pt x="4145" y="13127"/>
                    </a:lnTo>
                    <a:close/>
                    <a:moveTo>
                      <a:pt x="2189" y="14594"/>
                    </a:moveTo>
                    <a:lnTo>
                      <a:pt x="2189" y="15315"/>
                    </a:lnTo>
                    <a:lnTo>
                      <a:pt x="1442" y="15315"/>
                    </a:lnTo>
                    <a:lnTo>
                      <a:pt x="1442" y="14594"/>
                    </a:lnTo>
                    <a:close/>
                    <a:moveTo>
                      <a:pt x="4891" y="14594"/>
                    </a:moveTo>
                    <a:lnTo>
                      <a:pt x="4891" y="15315"/>
                    </a:lnTo>
                    <a:lnTo>
                      <a:pt x="4145" y="15315"/>
                    </a:lnTo>
                    <a:lnTo>
                      <a:pt x="4145" y="14594"/>
                    </a:lnTo>
                    <a:close/>
                    <a:moveTo>
                      <a:pt x="7619" y="14594"/>
                    </a:moveTo>
                    <a:lnTo>
                      <a:pt x="7619" y="15315"/>
                    </a:lnTo>
                    <a:lnTo>
                      <a:pt x="6873" y="15315"/>
                    </a:lnTo>
                    <a:lnTo>
                      <a:pt x="6873" y="14594"/>
                    </a:lnTo>
                    <a:close/>
                    <a:moveTo>
                      <a:pt x="7619" y="16035"/>
                    </a:moveTo>
                    <a:lnTo>
                      <a:pt x="7619" y="16756"/>
                    </a:lnTo>
                    <a:lnTo>
                      <a:pt x="6873" y="16756"/>
                    </a:lnTo>
                    <a:lnTo>
                      <a:pt x="6873" y="16035"/>
                    </a:lnTo>
                    <a:close/>
                    <a:moveTo>
                      <a:pt x="2189" y="16061"/>
                    </a:moveTo>
                    <a:lnTo>
                      <a:pt x="2189" y="16782"/>
                    </a:lnTo>
                    <a:lnTo>
                      <a:pt x="1442" y="16782"/>
                    </a:lnTo>
                    <a:lnTo>
                      <a:pt x="1442" y="16061"/>
                    </a:lnTo>
                    <a:close/>
                    <a:moveTo>
                      <a:pt x="4891" y="16035"/>
                    </a:moveTo>
                    <a:lnTo>
                      <a:pt x="4891" y="16782"/>
                    </a:lnTo>
                    <a:lnTo>
                      <a:pt x="4145" y="16782"/>
                    </a:lnTo>
                    <a:lnTo>
                      <a:pt x="4145" y="16035"/>
                    </a:lnTo>
                    <a:close/>
                    <a:moveTo>
                      <a:pt x="2189" y="17502"/>
                    </a:moveTo>
                    <a:lnTo>
                      <a:pt x="2189" y="18223"/>
                    </a:lnTo>
                    <a:lnTo>
                      <a:pt x="1442" y="18223"/>
                    </a:lnTo>
                    <a:lnTo>
                      <a:pt x="1442" y="17502"/>
                    </a:lnTo>
                    <a:close/>
                    <a:moveTo>
                      <a:pt x="4891" y="17502"/>
                    </a:moveTo>
                    <a:lnTo>
                      <a:pt x="4891" y="18223"/>
                    </a:lnTo>
                    <a:lnTo>
                      <a:pt x="4145" y="18223"/>
                    </a:lnTo>
                    <a:lnTo>
                      <a:pt x="4145" y="17502"/>
                    </a:lnTo>
                    <a:close/>
                    <a:moveTo>
                      <a:pt x="7619" y="17502"/>
                    </a:moveTo>
                    <a:lnTo>
                      <a:pt x="7619" y="18223"/>
                    </a:lnTo>
                    <a:lnTo>
                      <a:pt x="6873" y="18223"/>
                    </a:lnTo>
                    <a:lnTo>
                      <a:pt x="6873" y="17502"/>
                    </a:lnTo>
                    <a:close/>
                    <a:moveTo>
                      <a:pt x="7619" y="18969"/>
                    </a:moveTo>
                    <a:lnTo>
                      <a:pt x="7619" y="19664"/>
                    </a:lnTo>
                    <a:lnTo>
                      <a:pt x="6873" y="19664"/>
                    </a:lnTo>
                    <a:lnTo>
                      <a:pt x="6873" y="18969"/>
                    </a:lnTo>
                    <a:close/>
                    <a:moveTo>
                      <a:pt x="2189" y="18969"/>
                    </a:moveTo>
                    <a:lnTo>
                      <a:pt x="2189" y="19690"/>
                    </a:lnTo>
                    <a:lnTo>
                      <a:pt x="1442" y="19690"/>
                    </a:lnTo>
                    <a:lnTo>
                      <a:pt x="1442" y="18969"/>
                    </a:lnTo>
                    <a:close/>
                    <a:moveTo>
                      <a:pt x="4891" y="18969"/>
                    </a:moveTo>
                    <a:lnTo>
                      <a:pt x="4891" y="19690"/>
                    </a:lnTo>
                    <a:lnTo>
                      <a:pt x="4145" y="19690"/>
                    </a:lnTo>
                    <a:lnTo>
                      <a:pt x="4145" y="18969"/>
                    </a:lnTo>
                    <a:close/>
                    <a:moveTo>
                      <a:pt x="2189" y="20411"/>
                    </a:moveTo>
                    <a:lnTo>
                      <a:pt x="2189" y="21132"/>
                    </a:lnTo>
                    <a:lnTo>
                      <a:pt x="1442" y="21132"/>
                    </a:lnTo>
                    <a:lnTo>
                      <a:pt x="1442" y="20411"/>
                    </a:lnTo>
                    <a:close/>
                    <a:moveTo>
                      <a:pt x="4891" y="20411"/>
                    </a:moveTo>
                    <a:lnTo>
                      <a:pt x="4891" y="21132"/>
                    </a:lnTo>
                    <a:lnTo>
                      <a:pt x="4145" y="21132"/>
                    </a:lnTo>
                    <a:lnTo>
                      <a:pt x="4145" y="20411"/>
                    </a:lnTo>
                    <a:close/>
                    <a:moveTo>
                      <a:pt x="7619" y="20411"/>
                    </a:moveTo>
                    <a:lnTo>
                      <a:pt x="7619" y="21132"/>
                    </a:lnTo>
                    <a:lnTo>
                      <a:pt x="6873" y="21132"/>
                    </a:lnTo>
                    <a:lnTo>
                      <a:pt x="6873" y="20411"/>
                    </a:lnTo>
                    <a:close/>
                    <a:moveTo>
                      <a:pt x="7619" y="21878"/>
                    </a:moveTo>
                    <a:lnTo>
                      <a:pt x="7619" y="22213"/>
                    </a:lnTo>
                    <a:lnTo>
                      <a:pt x="6873" y="22213"/>
                    </a:lnTo>
                    <a:lnTo>
                      <a:pt x="6873" y="21878"/>
                    </a:lnTo>
                    <a:close/>
                    <a:moveTo>
                      <a:pt x="2189" y="21878"/>
                    </a:moveTo>
                    <a:lnTo>
                      <a:pt x="2189" y="22238"/>
                    </a:lnTo>
                    <a:lnTo>
                      <a:pt x="1442" y="22238"/>
                    </a:lnTo>
                    <a:lnTo>
                      <a:pt x="1442" y="21878"/>
                    </a:lnTo>
                    <a:close/>
                    <a:moveTo>
                      <a:pt x="4891"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231639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48" y="5097"/>
                    </a:lnTo>
                    <a:lnTo>
                      <a:pt x="4248" y="4711"/>
                    </a:lnTo>
                    <a:close/>
                    <a:moveTo>
                      <a:pt x="7722" y="4711"/>
                    </a:moveTo>
                    <a:lnTo>
                      <a:pt x="7722" y="5097"/>
                    </a:lnTo>
                    <a:lnTo>
                      <a:pt x="6976" y="5097"/>
                    </a:lnTo>
                    <a:lnTo>
                      <a:pt x="6976" y="4711"/>
                    </a:lnTo>
                    <a:close/>
                    <a:moveTo>
                      <a:pt x="4994" y="5817"/>
                    </a:moveTo>
                    <a:lnTo>
                      <a:pt x="4994" y="6538"/>
                    </a:lnTo>
                    <a:lnTo>
                      <a:pt x="4248" y="6538"/>
                    </a:lnTo>
                    <a:lnTo>
                      <a:pt x="4248"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48" y="8005"/>
                    </a:lnTo>
                    <a:lnTo>
                      <a:pt x="4248" y="7285"/>
                    </a:lnTo>
                    <a:close/>
                    <a:moveTo>
                      <a:pt x="7722" y="7259"/>
                    </a:moveTo>
                    <a:lnTo>
                      <a:pt x="7722" y="8005"/>
                    </a:lnTo>
                    <a:lnTo>
                      <a:pt x="6976" y="8005"/>
                    </a:lnTo>
                    <a:lnTo>
                      <a:pt x="6976" y="7259"/>
                    </a:lnTo>
                    <a:close/>
                    <a:moveTo>
                      <a:pt x="4994" y="8726"/>
                    </a:moveTo>
                    <a:lnTo>
                      <a:pt x="4994" y="9447"/>
                    </a:lnTo>
                    <a:lnTo>
                      <a:pt x="4248" y="9447"/>
                    </a:lnTo>
                    <a:lnTo>
                      <a:pt x="4248"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48" y="10914"/>
                    </a:lnTo>
                    <a:lnTo>
                      <a:pt x="4248" y="10193"/>
                    </a:lnTo>
                    <a:close/>
                    <a:moveTo>
                      <a:pt x="7722" y="10193"/>
                    </a:moveTo>
                    <a:lnTo>
                      <a:pt x="7722" y="10914"/>
                    </a:lnTo>
                    <a:lnTo>
                      <a:pt x="6976" y="10914"/>
                    </a:lnTo>
                    <a:lnTo>
                      <a:pt x="6976" y="10193"/>
                    </a:lnTo>
                    <a:close/>
                    <a:moveTo>
                      <a:pt x="4994" y="11634"/>
                    </a:moveTo>
                    <a:lnTo>
                      <a:pt x="4994" y="12355"/>
                    </a:lnTo>
                    <a:lnTo>
                      <a:pt x="4248" y="12355"/>
                    </a:lnTo>
                    <a:lnTo>
                      <a:pt x="4248"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48" y="13822"/>
                    </a:lnTo>
                    <a:lnTo>
                      <a:pt x="4248" y="13101"/>
                    </a:lnTo>
                    <a:close/>
                    <a:moveTo>
                      <a:pt x="7722" y="13076"/>
                    </a:moveTo>
                    <a:lnTo>
                      <a:pt x="7722" y="13822"/>
                    </a:lnTo>
                    <a:lnTo>
                      <a:pt x="6976" y="13822"/>
                    </a:lnTo>
                    <a:lnTo>
                      <a:pt x="6976" y="13076"/>
                    </a:lnTo>
                    <a:close/>
                    <a:moveTo>
                      <a:pt x="4994" y="14543"/>
                    </a:moveTo>
                    <a:lnTo>
                      <a:pt x="4994" y="15264"/>
                    </a:lnTo>
                    <a:lnTo>
                      <a:pt x="4248" y="15264"/>
                    </a:lnTo>
                    <a:lnTo>
                      <a:pt x="4248"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48" y="16731"/>
                    </a:lnTo>
                    <a:lnTo>
                      <a:pt x="4248" y="16010"/>
                    </a:lnTo>
                    <a:close/>
                    <a:moveTo>
                      <a:pt x="7722" y="15984"/>
                    </a:moveTo>
                    <a:lnTo>
                      <a:pt x="7722" y="16731"/>
                    </a:lnTo>
                    <a:lnTo>
                      <a:pt x="6976" y="16731"/>
                    </a:lnTo>
                    <a:lnTo>
                      <a:pt x="6976" y="15984"/>
                    </a:lnTo>
                    <a:close/>
                    <a:moveTo>
                      <a:pt x="4994" y="17477"/>
                    </a:moveTo>
                    <a:lnTo>
                      <a:pt x="4994" y="18172"/>
                    </a:lnTo>
                    <a:lnTo>
                      <a:pt x="4248" y="18172"/>
                    </a:lnTo>
                    <a:lnTo>
                      <a:pt x="4248"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48" y="19639"/>
                    </a:lnTo>
                    <a:lnTo>
                      <a:pt x="4248" y="18918"/>
                    </a:lnTo>
                    <a:close/>
                    <a:moveTo>
                      <a:pt x="7722" y="18893"/>
                    </a:moveTo>
                    <a:lnTo>
                      <a:pt x="7722" y="19639"/>
                    </a:lnTo>
                    <a:lnTo>
                      <a:pt x="6976" y="19639"/>
                    </a:lnTo>
                    <a:lnTo>
                      <a:pt x="6976" y="18893"/>
                    </a:lnTo>
                    <a:close/>
                    <a:moveTo>
                      <a:pt x="4994" y="20360"/>
                    </a:moveTo>
                    <a:lnTo>
                      <a:pt x="4994" y="21080"/>
                    </a:lnTo>
                    <a:lnTo>
                      <a:pt x="4248" y="21080"/>
                    </a:lnTo>
                    <a:lnTo>
                      <a:pt x="4248"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48" y="22548"/>
                    </a:lnTo>
                    <a:lnTo>
                      <a:pt x="4248" y="21827"/>
                    </a:lnTo>
                    <a:close/>
                    <a:moveTo>
                      <a:pt x="7722" y="21801"/>
                    </a:moveTo>
                    <a:lnTo>
                      <a:pt x="7722" y="22548"/>
                    </a:lnTo>
                    <a:lnTo>
                      <a:pt x="6976" y="22548"/>
                    </a:lnTo>
                    <a:lnTo>
                      <a:pt x="6976" y="21801"/>
                    </a:lnTo>
                    <a:close/>
                    <a:moveTo>
                      <a:pt x="4994" y="23294"/>
                    </a:moveTo>
                    <a:lnTo>
                      <a:pt x="4994" y="23989"/>
                    </a:lnTo>
                    <a:lnTo>
                      <a:pt x="4248" y="23989"/>
                    </a:lnTo>
                    <a:lnTo>
                      <a:pt x="4248"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48" y="25096"/>
                    </a:lnTo>
                    <a:lnTo>
                      <a:pt x="4248" y="24735"/>
                    </a:lnTo>
                    <a:close/>
                    <a:moveTo>
                      <a:pt x="7722" y="24710"/>
                    </a:moveTo>
                    <a:lnTo>
                      <a:pt x="7722" y="25096"/>
                    </a:lnTo>
                    <a:lnTo>
                      <a:pt x="6976" y="25096"/>
                    </a:lnTo>
                    <a:lnTo>
                      <a:pt x="6976" y="24710"/>
                    </a:lnTo>
                    <a:close/>
                    <a:moveTo>
                      <a:pt x="4505" y="1"/>
                    </a:moveTo>
                    <a:lnTo>
                      <a:pt x="1" y="3681"/>
                    </a:lnTo>
                    <a:lnTo>
                      <a:pt x="1" y="27875"/>
                    </a:lnTo>
                    <a:lnTo>
                      <a:pt x="8984" y="27875"/>
                    </a:lnTo>
                    <a:lnTo>
                      <a:pt x="8984"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3"/>
              <p:cNvSpPr/>
              <p:nvPr/>
            </p:nvSpPr>
            <p:spPr>
              <a:xfrm>
                <a:off x="2009513" y="4567368"/>
                <a:ext cx="308818" cy="575176"/>
              </a:xfrm>
              <a:custGeom>
                <a:rect b="b" l="l" r="r" t="t"/>
                <a:pathLst>
                  <a:path extrusionOk="0" h="15727" w="8444">
                    <a:moveTo>
                      <a:pt x="3244" y="1030"/>
                    </a:moveTo>
                    <a:lnTo>
                      <a:pt x="3244" y="1416"/>
                    </a:lnTo>
                    <a:lnTo>
                      <a:pt x="2498" y="1416"/>
                    </a:lnTo>
                    <a:lnTo>
                      <a:pt x="2498" y="1030"/>
                    </a:lnTo>
                    <a:close/>
                    <a:moveTo>
                      <a:pt x="5226" y="1030"/>
                    </a:moveTo>
                    <a:lnTo>
                      <a:pt x="5226" y="1416"/>
                    </a:lnTo>
                    <a:lnTo>
                      <a:pt x="4479" y="1416"/>
                    </a:lnTo>
                    <a:lnTo>
                      <a:pt x="4479" y="1030"/>
                    </a:lnTo>
                    <a:close/>
                    <a:moveTo>
                      <a:pt x="7182" y="1030"/>
                    </a:moveTo>
                    <a:lnTo>
                      <a:pt x="7182" y="1416"/>
                    </a:lnTo>
                    <a:lnTo>
                      <a:pt x="6461" y="1416"/>
                    </a:lnTo>
                    <a:lnTo>
                      <a:pt x="6461" y="1030"/>
                    </a:lnTo>
                    <a:close/>
                    <a:moveTo>
                      <a:pt x="3244" y="2111"/>
                    </a:moveTo>
                    <a:lnTo>
                      <a:pt x="3244" y="2831"/>
                    </a:lnTo>
                    <a:lnTo>
                      <a:pt x="2498" y="2831"/>
                    </a:lnTo>
                    <a:lnTo>
                      <a:pt x="2498" y="2111"/>
                    </a:lnTo>
                    <a:close/>
                    <a:moveTo>
                      <a:pt x="5226" y="2111"/>
                    </a:moveTo>
                    <a:lnTo>
                      <a:pt x="5226" y="2831"/>
                    </a:lnTo>
                    <a:lnTo>
                      <a:pt x="4479" y="2831"/>
                    </a:lnTo>
                    <a:lnTo>
                      <a:pt x="4479" y="2111"/>
                    </a:lnTo>
                    <a:close/>
                    <a:moveTo>
                      <a:pt x="7182" y="2111"/>
                    </a:moveTo>
                    <a:lnTo>
                      <a:pt x="7182" y="2831"/>
                    </a:lnTo>
                    <a:lnTo>
                      <a:pt x="6461" y="2831"/>
                    </a:lnTo>
                    <a:lnTo>
                      <a:pt x="6461" y="2111"/>
                    </a:lnTo>
                    <a:close/>
                    <a:moveTo>
                      <a:pt x="3244" y="3552"/>
                    </a:moveTo>
                    <a:lnTo>
                      <a:pt x="3244" y="4247"/>
                    </a:lnTo>
                    <a:lnTo>
                      <a:pt x="2498" y="4247"/>
                    </a:lnTo>
                    <a:lnTo>
                      <a:pt x="2498" y="3552"/>
                    </a:lnTo>
                    <a:close/>
                    <a:moveTo>
                      <a:pt x="5226" y="3552"/>
                    </a:moveTo>
                    <a:lnTo>
                      <a:pt x="5226" y="4273"/>
                    </a:lnTo>
                    <a:lnTo>
                      <a:pt x="4479" y="4273"/>
                    </a:lnTo>
                    <a:lnTo>
                      <a:pt x="4479" y="3552"/>
                    </a:lnTo>
                    <a:close/>
                    <a:moveTo>
                      <a:pt x="7182" y="3552"/>
                    </a:moveTo>
                    <a:lnTo>
                      <a:pt x="7182" y="4273"/>
                    </a:lnTo>
                    <a:lnTo>
                      <a:pt x="6461" y="4273"/>
                    </a:lnTo>
                    <a:lnTo>
                      <a:pt x="6461" y="3552"/>
                    </a:lnTo>
                    <a:close/>
                    <a:moveTo>
                      <a:pt x="3244" y="4968"/>
                    </a:moveTo>
                    <a:lnTo>
                      <a:pt x="3244" y="5688"/>
                    </a:lnTo>
                    <a:lnTo>
                      <a:pt x="2498" y="5688"/>
                    </a:lnTo>
                    <a:lnTo>
                      <a:pt x="2498" y="4968"/>
                    </a:lnTo>
                    <a:close/>
                    <a:moveTo>
                      <a:pt x="5226" y="4968"/>
                    </a:moveTo>
                    <a:lnTo>
                      <a:pt x="5226" y="5688"/>
                    </a:lnTo>
                    <a:lnTo>
                      <a:pt x="4479" y="5688"/>
                    </a:lnTo>
                    <a:lnTo>
                      <a:pt x="4479" y="4968"/>
                    </a:lnTo>
                    <a:close/>
                    <a:moveTo>
                      <a:pt x="7182" y="4968"/>
                    </a:moveTo>
                    <a:lnTo>
                      <a:pt x="7182" y="5688"/>
                    </a:lnTo>
                    <a:lnTo>
                      <a:pt x="6461" y="5688"/>
                    </a:lnTo>
                    <a:lnTo>
                      <a:pt x="6461" y="4968"/>
                    </a:lnTo>
                    <a:close/>
                    <a:moveTo>
                      <a:pt x="3244" y="6383"/>
                    </a:moveTo>
                    <a:lnTo>
                      <a:pt x="3244" y="7104"/>
                    </a:lnTo>
                    <a:lnTo>
                      <a:pt x="2498" y="7104"/>
                    </a:lnTo>
                    <a:lnTo>
                      <a:pt x="2498" y="6383"/>
                    </a:lnTo>
                    <a:close/>
                    <a:moveTo>
                      <a:pt x="5226" y="6409"/>
                    </a:moveTo>
                    <a:lnTo>
                      <a:pt x="5226" y="7104"/>
                    </a:lnTo>
                    <a:lnTo>
                      <a:pt x="4479" y="7104"/>
                    </a:lnTo>
                    <a:lnTo>
                      <a:pt x="4479" y="6409"/>
                    </a:lnTo>
                    <a:close/>
                    <a:moveTo>
                      <a:pt x="7182" y="6409"/>
                    </a:moveTo>
                    <a:lnTo>
                      <a:pt x="7182" y="7104"/>
                    </a:lnTo>
                    <a:lnTo>
                      <a:pt x="6461" y="7104"/>
                    </a:lnTo>
                    <a:lnTo>
                      <a:pt x="6461" y="6409"/>
                    </a:lnTo>
                    <a:close/>
                    <a:moveTo>
                      <a:pt x="3244" y="7825"/>
                    </a:moveTo>
                    <a:lnTo>
                      <a:pt x="3244" y="8545"/>
                    </a:lnTo>
                    <a:lnTo>
                      <a:pt x="2498" y="8545"/>
                    </a:lnTo>
                    <a:lnTo>
                      <a:pt x="2498" y="7825"/>
                    </a:lnTo>
                    <a:close/>
                    <a:moveTo>
                      <a:pt x="5226" y="7825"/>
                    </a:moveTo>
                    <a:lnTo>
                      <a:pt x="5226" y="8545"/>
                    </a:lnTo>
                    <a:lnTo>
                      <a:pt x="4479" y="8545"/>
                    </a:lnTo>
                    <a:lnTo>
                      <a:pt x="4479" y="7825"/>
                    </a:lnTo>
                    <a:close/>
                    <a:moveTo>
                      <a:pt x="7182" y="7825"/>
                    </a:moveTo>
                    <a:lnTo>
                      <a:pt x="7182" y="8545"/>
                    </a:lnTo>
                    <a:lnTo>
                      <a:pt x="6461" y="8545"/>
                    </a:lnTo>
                    <a:lnTo>
                      <a:pt x="6461" y="7825"/>
                    </a:lnTo>
                    <a:close/>
                    <a:moveTo>
                      <a:pt x="3244" y="9240"/>
                    </a:moveTo>
                    <a:lnTo>
                      <a:pt x="3244" y="9961"/>
                    </a:lnTo>
                    <a:lnTo>
                      <a:pt x="2498" y="9961"/>
                    </a:lnTo>
                    <a:lnTo>
                      <a:pt x="2498" y="9240"/>
                    </a:lnTo>
                    <a:close/>
                    <a:moveTo>
                      <a:pt x="5226" y="9240"/>
                    </a:moveTo>
                    <a:lnTo>
                      <a:pt x="5226" y="9961"/>
                    </a:lnTo>
                    <a:lnTo>
                      <a:pt x="4479" y="9961"/>
                    </a:lnTo>
                    <a:lnTo>
                      <a:pt x="4479" y="9240"/>
                    </a:lnTo>
                    <a:close/>
                    <a:moveTo>
                      <a:pt x="7182" y="9240"/>
                    </a:moveTo>
                    <a:lnTo>
                      <a:pt x="7182" y="9961"/>
                    </a:lnTo>
                    <a:lnTo>
                      <a:pt x="6461" y="9961"/>
                    </a:lnTo>
                    <a:lnTo>
                      <a:pt x="6461" y="9240"/>
                    </a:lnTo>
                    <a:close/>
                    <a:moveTo>
                      <a:pt x="3244" y="10682"/>
                    </a:moveTo>
                    <a:lnTo>
                      <a:pt x="3244" y="11402"/>
                    </a:lnTo>
                    <a:lnTo>
                      <a:pt x="2498" y="11402"/>
                    </a:lnTo>
                    <a:lnTo>
                      <a:pt x="2498" y="10682"/>
                    </a:lnTo>
                    <a:close/>
                    <a:moveTo>
                      <a:pt x="5226" y="10682"/>
                    </a:moveTo>
                    <a:lnTo>
                      <a:pt x="5226" y="11402"/>
                    </a:lnTo>
                    <a:lnTo>
                      <a:pt x="4479" y="11402"/>
                    </a:lnTo>
                    <a:lnTo>
                      <a:pt x="4479" y="10682"/>
                    </a:lnTo>
                    <a:close/>
                    <a:moveTo>
                      <a:pt x="7182" y="10682"/>
                    </a:moveTo>
                    <a:lnTo>
                      <a:pt x="7182" y="11402"/>
                    </a:lnTo>
                    <a:lnTo>
                      <a:pt x="6461" y="11402"/>
                    </a:lnTo>
                    <a:lnTo>
                      <a:pt x="6461" y="10682"/>
                    </a:lnTo>
                    <a:close/>
                    <a:moveTo>
                      <a:pt x="3244" y="12123"/>
                    </a:moveTo>
                    <a:lnTo>
                      <a:pt x="3244" y="12818"/>
                    </a:lnTo>
                    <a:lnTo>
                      <a:pt x="2498" y="12818"/>
                    </a:lnTo>
                    <a:lnTo>
                      <a:pt x="2498" y="12123"/>
                    </a:lnTo>
                    <a:close/>
                    <a:moveTo>
                      <a:pt x="5226" y="12123"/>
                    </a:moveTo>
                    <a:lnTo>
                      <a:pt x="5226" y="12818"/>
                    </a:lnTo>
                    <a:lnTo>
                      <a:pt x="4479" y="12818"/>
                    </a:lnTo>
                    <a:lnTo>
                      <a:pt x="4479" y="12123"/>
                    </a:lnTo>
                    <a:close/>
                    <a:moveTo>
                      <a:pt x="7182" y="12123"/>
                    </a:moveTo>
                    <a:lnTo>
                      <a:pt x="7182" y="12818"/>
                    </a:lnTo>
                    <a:lnTo>
                      <a:pt x="6461" y="12818"/>
                    </a:lnTo>
                    <a:lnTo>
                      <a:pt x="6461" y="12123"/>
                    </a:lnTo>
                    <a:close/>
                    <a:moveTo>
                      <a:pt x="3244" y="13539"/>
                    </a:moveTo>
                    <a:lnTo>
                      <a:pt x="3244" y="13899"/>
                    </a:lnTo>
                    <a:lnTo>
                      <a:pt x="2498" y="13899"/>
                    </a:lnTo>
                    <a:lnTo>
                      <a:pt x="2498" y="13539"/>
                    </a:lnTo>
                    <a:close/>
                    <a:moveTo>
                      <a:pt x="5226" y="13539"/>
                    </a:moveTo>
                    <a:lnTo>
                      <a:pt x="5226" y="13899"/>
                    </a:lnTo>
                    <a:lnTo>
                      <a:pt x="4479" y="13899"/>
                    </a:lnTo>
                    <a:lnTo>
                      <a:pt x="4479" y="13539"/>
                    </a:lnTo>
                    <a:close/>
                    <a:moveTo>
                      <a:pt x="7182" y="13539"/>
                    </a:moveTo>
                    <a:lnTo>
                      <a:pt x="7182" y="13899"/>
                    </a:lnTo>
                    <a:lnTo>
                      <a:pt x="6461" y="13899"/>
                    </a:lnTo>
                    <a:lnTo>
                      <a:pt x="6461" y="13539"/>
                    </a:lnTo>
                    <a:close/>
                    <a:moveTo>
                      <a:pt x="1" y="0"/>
                    </a:moveTo>
                    <a:lnTo>
                      <a:pt x="1" y="15726"/>
                    </a:lnTo>
                    <a:lnTo>
                      <a:pt x="8443" y="15726"/>
                    </a:lnTo>
                    <a:lnTo>
                      <a:pt x="8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a:off x="2644929" y="4567368"/>
                <a:ext cx="328567" cy="575176"/>
              </a:xfrm>
              <a:custGeom>
                <a:rect b="b" l="l" r="r" t="t"/>
                <a:pathLst>
                  <a:path extrusionOk="0" h="15727" w="8984">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3"/>
              <p:cNvSpPr/>
              <p:nvPr/>
            </p:nvSpPr>
            <p:spPr>
              <a:xfrm>
                <a:off x="1420252" y="447323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3"/>
              <p:cNvSpPr/>
              <p:nvPr/>
            </p:nvSpPr>
            <p:spPr>
              <a:xfrm>
                <a:off x="3300095" y="4700091"/>
                <a:ext cx="127126" cy="442454"/>
              </a:xfrm>
              <a:custGeom>
                <a:rect b="b" l="l" r="r" t="t"/>
                <a:pathLst>
                  <a:path extrusionOk="0" h="12098" w="3476">
                    <a:moveTo>
                      <a:pt x="1" y="0"/>
                    </a:moveTo>
                    <a:lnTo>
                      <a:pt x="1" y="12097"/>
                    </a:lnTo>
                    <a:lnTo>
                      <a:pt x="3475" y="12097"/>
                    </a:lnTo>
                    <a:lnTo>
                      <a:pt x="34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3"/>
              <p:cNvSpPr/>
              <p:nvPr/>
            </p:nvSpPr>
            <p:spPr>
              <a:xfrm>
                <a:off x="3420261" y="4257670"/>
                <a:ext cx="328531" cy="884872"/>
              </a:xfrm>
              <a:custGeom>
                <a:rect b="b" l="l" r="r" t="t"/>
                <a:pathLst>
                  <a:path extrusionOk="0" h="24195" w="8983">
                    <a:moveTo>
                      <a:pt x="4890" y="4401"/>
                    </a:moveTo>
                    <a:lnTo>
                      <a:pt x="4890" y="5122"/>
                    </a:lnTo>
                    <a:lnTo>
                      <a:pt x="4144" y="5122"/>
                    </a:lnTo>
                    <a:lnTo>
                      <a:pt x="4144" y="4401"/>
                    </a:lnTo>
                    <a:close/>
                    <a:moveTo>
                      <a:pt x="2162" y="4401"/>
                    </a:moveTo>
                    <a:lnTo>
                      <a:pt x="2162" y="5148"/>
                    </a:lnTo>
                    <a:lnTo>
                      <a:pt x="1416" y="5148"/>
                    </a:lnTo>
                    <a:lnTo>
                      <a:pt x="1416" y="4401"/>
                    </a:lnTo>
                    <a:close/>
                    <a:moveTo>
                      <a:pt x="7619" y="4401"/>
                    </a:moveTo>
                    <a:lnTo>
                      <a:pt x="7619" y="5148"/>
                    </a:lnTo>
                    <a:lnTo>
                      <a:pt x="6872" y="5148"/>
                    </a:lnTo>
                    <a:lnTo>
                      <a:pt x="6872" y="4401"/>
                    </a:lnTo>
                    <a:close/>
                    <a:moveTo>
                      <a:pt x="2162" y="5869"/>
                    </a:moveTo>
                    <a:lnTo>
                      <a:pt x="2162" y="6589"/>
                    </a:lnTo>
                    <a:lnTo>
                      <a:pt x="1416" y="6589"/>
                    </a:lnTo>
                    <a:lnTo>
                      <a:pt x="1416" y="5869"/>
                    </a:lnTo>
                    <a:close/>
                    <a:moveTo>
                      <a:pt x="4890" y="5869"/>
                    </a:moveTo>
                    <a:lnTo>
                      <a:pt x="4890" y="6589"/>
                    </a:lnTo>
                    <a:lnTo>
                      <a:pt x="4144" y="6589"/>
                    </a:lnTo>
                    <a:lnTo>
                      <a:pt x="4144" y="5869"/>
                    </a:lnTo>
                    <a:close/>
                    <a:moveTo>
                      <a:pt x="7619" y="5869"/>
                    </a:moveTo>
                    <a:lnTo>
                      <a:pt x="7619" y="6589"/>
                    </a:lnTo>
                    <a:lnTo>
                      <a:pt x="6872" y="6589"/>
                    </a:lnTo>
                    <a:lnTo>
                      <a:pt x="6872" y="5869"/>
                    </a:lnTo>
                    <a:close/>
                    <a:moveTo>
                      <a:pt x="4890" y="7336"/>
                    </a:moveTo>
                    <a:lnTo>
                      <a:pt x="4890" y="8031"/>
                    </a:lnTo>
                    <a:lnTo>
                      <a:pt x="4144" y="8031"/>
                    </a:lnTo>
                    <a:lnTo>
                      <a:pt x="4144" y="7336"/>
                    </a:lnTo>
                    <a:close/>
                    <a:moveTo>
                      <a:pt x="2162" y="7336"/>
                    </a:moveTo>
                    <a:lnTo>
                      <a:pt x="2162" y="8056"/>
                    </a:lnTo>
                    <a:lnTo>
                      <a:pt x="1416" y="8056"/>
                    </a:lnTo>
                    <a:lnTo>
                      <a:pt x="1416" y="7336"/>
                    </a:lnTo>
                    <a:close/>
                    <a:moveTo>
                      <a:pt x="7619" y="7336"/>
                    </a:moveTo>
                    <a:lnTo>
                      <a:pt x="7619" y="8056"/>
                    </a:lnTo>
                    <a:lnTo>
                      <a:pt x="6872" y="8056"/>
                    </a:lnTo>
                    <a:lnTo>
                      <a:pt x="6872" y="7336"/>
                    </a:lnTo>
                    <a:close/>
                    <a:moveTo>
                      <a:pt x="2162" y="8777"/>
                    </a:moveTo>
                    <a:lnTo>
                      <a:pt x="2162" y="9498"/>
                    </a:lnTo>
                    <a:lnTo>
                      <a:pt x="1416" y="9498"/>
                    </a:lnTo>
                    <a:lnTo>
                      <a:pt x="1416" y="8777"/>
                    </a:lnTo>
                    <a:close/>
                    <a:moveTo>
                      <a:pt x="4890" y="8777"/>
                    </a:moveTo>
                    <a:lnTo>
                      <a:pt x="4890" y="9498"/>
                    </a:lnTo>
                    <a:lnTo>
                      <a:pt x="4144" y="9498"/>
                    </a:lnTo>
                    <a:lnTo>
                      <a:pt x="4144" y="8777"/>
                    </a:lnTo>
                    <a:close/>
                    <a:moveTo>
                      <a:pt x="7619" y="8777"/>
                    </a:moveTo>
                    <a:lnTo>
                      <a:pt x="7619" y="9498"/>
                    </a:lnTo>
                    <a:lnTo>
                      <a:pt x="6872" y="9498"/>
                    </a:lnTo>
                    <a:lnTo>
                      <a:pt x="6872" y="8777"/>
                    </a:lnTo>
                    <a:close/>
                    <a:moveTo>
                      <a:pt x="4890" y="10244"/>
                    </a:moveTo>
                    <a:lnTo>
                      <a:pt x="4890" y="10939"/>
                    </a:lnTo>
                    <a:lnTo>
                      <a:pt x="4144" y="10939"/>
                    </a:lnTo>
                    <a:lnTo>
                      <a:pt x="4144" y="10244"/>
                    </a:lnTo>
                    <a:close/>
                    <a:moveTo>
                      <a:pt x="2162" y="10244"/>
                    </a:moveTo>
                    <a:lnTo>
                      <a:pt x="2162" y="10965"/>
                    </a:lnTo>
                    <a:lnTo>
                      <a:pt x="1416" y="10965"/>
                    </a:lnTo>
                    <a:lnTo>
                      <a:pt x="1416" y="10244"/>
                    </a:lnTo>
                    <a:close/>
                    <a:moveTo>
                      <a:pt x="7619" y="10244"/>
                    </a:moveTo>
                    <a:lnTo>
                      <a:pt x="7619" y="10965"/>
                    </a:lnTo>
                    <a:lnTo>
                      <a:pt x="6872" y="10965"/>
                    </a:lnTo>
                    <a:lnTo>
                      <a:pt x="6872" y="10244"/>
                    </a:lnTo>
                    <a:close/>
                    <a:moveTo>
                      <a:pt x="2162" y="11685"/>
                    </a:moveTo>
                    <a:lnTo>
                      <a:pt x="2162" y="12406"/>
                    </a:lnTo>
                    <a:lnTo>
                      <a:pt x="1416" y="12406"/>
                    </a:lnTo>
                    <a:lnTo>
                      <a:pt x="1416" y="11685"/>
                    </a:lnTo>
                    <a:close/>
                    <a:moveTo>
                      <a:pt x="4890" y="11685"/>
                    </a:moveTo>
                    <a:lnTo>
                      <a:pt x="4890" y="12406"/>
                    </a:lnTo>
                    <a:lnTo>
                      <a:pt x="4144" y="12406"/>
                    </a:lnTo>
                    <a:lnTo>
                      <a:pt x="4144" y="11685"/>
                    </a:lnTo>
                    <a:close/>
                    <a:moveTo>
                      <a:pt x="7619" y="11685"/>
                    </a:moveTo>
                    <a:lnTo>
                      <a:pt x="7619" y="12406"/>
                    </a:lnTo>
                    <a:lnTo>
                      <a:pt x="6872" y="12406"/>
                    </a:lnTo>
                    <a:lnTo>
                      <a:pt x="6872" y="11685"/>
                    </a:lnTo>
                    <a:close/>
                    <a:moveTo>
                      <a:pt x="4890" y="13127"/>
                    </a:moveTo>
                    <a:lnTo>
                      <a:pt x="4890" y="13848"/>
                    </a:lnTo>
                    <a:lnTo>
                      <a:pt x="4144" y="13848"/>
                    </a:lnTo>
                    <a:lnTo>
                      <a:pt x="4144" y="13127"/>
                    </a:lnTo>
                    <a:close/>
                    <a:moveTo>
                      <a:pt x="2162" y="13127"/>
                    </a:moveTo>
                    <a:lnTo>
                      <a:pt x="2162" y="13873"/>
                    </a:lnTo>
                    <a:lnTo>
                      <a:pt x="1416" y="13873"/>
                    </a:lnTo>
                    <a:lnTo>
                      <a:pt x="1416" y="13127"/>
                    </a:lnTo>
                    <a:close/>
                    <a:moveTo>
                      <a:pt x="7619" y="13127"/>
                    </a:moveTo>
                    <a:lnTo>
                      <a:pt x="7619" y="13873"/>
                    </a:lnTo>
                    <a:lnTo>
                      <a:pt x="6872" y="13873"/>
                    </a:lnTo>
                    <a:lnTo>
                      <a:pt x="6872" y="13127"/>
                    </a:lnTo>
                    <a:close/>
                    <a:moveTo>
                      <a:pt x="2162" y="14594"/>
                    </a:moveTo>
                    <a:lnTo>
                      <a:pt x="2162" y="15315"/>
                    </a:lnTo>
                    <a:lnTo>
                      <a:pt x="1416" y="15315"/>
                    </a:lnTo>
                    <a:lnTo>
                      <a:pt x="1416" y="14594"/>
                    </a:lnTo>
                    <a:close/>
                    <a:moveTo>
                      <a:pt x="4890" y="14594"/>
                    </a:moveTo>
                    <a:lnTo>
                      <a:pt x="4890" y="15315"/>
                    </a:lnTo>
                    <a:lnTo>
                      <a:pt x="4144" y="15315"/>
                    </a:lnTo>
                    <a:lnTo>
                      <a:pt x="4144" y="14594"/>
                    </a:lnTo>
                    <a:close/>
                    <a:moveTo>
                      <a:pt x="7619" y="14594"/>
                    </a:moveTo>
                    <a:lnTo>
                      <a:pt x="7619" y="15315"/>
                    </a:lnTo>
                    <a:lnTo>
                      <a:pt x="6872" y="15315"/>
                    </a:lnTo>
                    <a:lnTo>
                      <a:pt x="6872" y="14594"/>
                    </a:lnTo>
                    <a:close/>
                    <a:moveTo>
                      <a:pt x="4890" y="16035"/>
                    </a:moveTo>
                    <a:lnTo>
                      <a:pt x="4890" y="16756"/>
                    </a:lnTo>
                    <a:lnTo>
                      <a:pt x="4144" y="16756"/>
                    </a:lnTo>
                    <a:lnTo>
                      <a:pt x="4144" y="16035"/>
                    </a:lnTo>
                    <a:close/>
                    <a:moveTo>
                      <a:pt x="2162" y="16035"/>
                    </a:moveTo>
                    <a:lnTo>
                      <a:pt x="2162" y="16782"/>
                    </a:lnTo>
                    <a:lnTo>
                      <a:pt x="1416" y="16782"/>
                    </a:lnTo>
                    <a:lnTo>
                      <a:pt x="1416" y="16035"/>
                    </a:lnTo>
                    <a:close/>
                    <a:moveTo>
                      <a:pt x="7619" y="16035"/>
                    </a:moveTo>
                    <a:lnTo>
                      <a:pt x="7619" y="16782"/>
                    </a:lnTo>
                    <a:lnTo>
                      <a:pt x="6872" y="16782"/>
                    </a:lnTo>
                    <a:lnTo>
                      <a:pt x="6872" y="16035"/>
                    </a:lnTo>
                    <a:close/>
                    <a:moveTo>
                      <a:pt x="2162" y="17502"/>
                    </a:moveTo>
                    <a:lnTo>
                      <a:pt x="2162" y="18223"/>
                    </a:lnTo>
                    <a:lnTo>
                      <a:pt x="1416" y="18223"/>
                    </a:lnTo>
                    <a:lnTo>
                      <a:pt x="1416" y="17502"/>
                    </a:lnTo>
                    <a:close/>
                    <a:moveTo>
                      <a:pt x="4890" y="17502"/>
                    </a:moveTo>
                    <a:lnTo>
                      <a:pt x="4890" y="18223"/>
                    </a:lnTo>
                    <a:lnTo>
                      <a:pt x="4144" y="18223"/>
                    </a:lnTo>
                    <a:lnTo>
                      <a:pt x="4144" y="17502"/>
                    </a:lnTo>
                    <a:close/>
                    <a:moveTo>
                      <a:pt x="7619" y="17502"/>
                    </a:moveTo>
                    <a:lnTo>
                      <a:pt x="7619" y="18223"/>
                    </a:lnTo>
                    <a:lnTo>
                      <a:pt x="6872" y="18223"/>
                    </a:lnTo>
                    <a:lnTo>
                      <a:pt x="6872" y="17502"/>
                    </a:lnTo>
                    <a:close/>
                    <a:moveTo>
                      <a:pt x="4890" y="18944"/>
                    </a:moveTo>
                    <a:lnTo>
                      <a:pt x="4890" y="19664"/>
                    </a:lnTo>
                    <a:lnTo>
                      <a:pt x="4144" y="19664"/>
                    </a:lnTo>
                    <a:lnTo>
                      <a:pt x="4144" y="18944"/>
                    </a:lnTo>
                    <a:close/>
                    <a:moveTo>
                      <a:pt x="2162" y="18944"/>
                    </a:moveTo>
                    <a:lnTo>
                      <a:pt x="2162" y="19690"/>
                    </a:lnTo>
                    <a:lnTo>
                      <a:pt x="1416" y="19690"/>
                    </a:lnTo>
                    <a:lnTo>
                      <a:pt x="1416" y="18944"/>
                    </a:lnTo>
                    <a:close/>
                    <a:moveTo>
                      <a:pt x="7619" y="18944"/>
                    </a:moveTo>
                    <a:lnTo>
                      <a:pt x="7619" y="19690"/>
                    </a:lnTo>
                    <a:lnTo>
                      <a:pt x="6872" y="19690"/>
                    </a:lnTo>
                    <a:lnTo>
                      <a:pt x="6872" y="18944"/>
                    </a:lnTo>
                    <a:close/>
                    <a:moveTo>
                      <a:pt x="2162" y="20411"/>
                    </a:moveTo>
                    <a:lnTo>
                      <a:pt x="2162" y="21132"/>
                    </a:lnTo>
                    <a:lnTo>
                      <a:pt x="1416" y="21132"/>
                    </a:lnTo>
                    <a:lnTo>
                      <a:pt x="1416" y="20411"/>
                    </a:lnTo>
                    <a:close/>
                    <a:moveTo>
                      <a:pt x="4890" y="20411"/>
                    </a:moveTo>
                    <a:lnTo>
                      <a:pt x="4890" y="21132"/>
                    </a:lnTo>
                    <a:lnTo>
                      <a:pt x="4144" y="21132"/>
                    </a:lnTo>
                    <a:lnTo>
                      <a:pt x="4144" y="20411"/>
                    </a:lnTo>
                    <a:close/>
                    <a:moveTo>
                      <a:pt x="7619" y="20411"/>
                    </a:moveTo>
                    <a:lnTo>
                      <a:pt x="7619" y="21132"/>
                    </a:lnTo>
                    <a:lnTo>
                      <a:pt x="6872" y="21132"/>
                    </a:lnTo>
                    <a:lnTo>
                      <a:pt x="6872" y="20411"/>
                    </a:lnTo>
                    <a:close/>
                    <a:moveTo>
                      <a:pt x="2162" y="21852"/>
                    </a:moveTo>
                    <a:lnTo>
                      <a:pt x="2162" y="22238"/>
                    </a:lnTo>
                    <a:lnTo>
                      <a:pt x="1416" y="22238"/>
                    </a:lnTo>
                    <a:lnTo>
                      <a:pt x="1416" y="21852"/>
                    </a:lnTo>
                    <a:close/>
                    <a:moveTo>
                      <a:pt x="4890" y="21852"/>
                    </a:moveTo>
                    <a:lnTo>
                      <a:pt x="4890" y="22238"/>
                    </a:lnTo>
                    <a:lnTo>
                      <a:pt x="4144" y="22238"/>
                    </a:lnTo>
                    <a:lnTo>
                      <a:pt x="4144" y="21852"/>
                    </a:lnTo>
                    <a:close/>
                    <a:moveTo>
                      <a:pt x="7619" y="21852"/>
                    </a:moveTo>
                    <a:lnTo>
                      <a:pt x="7619" y="22238"/>
                    </a:lnTo>
                    <a:lnTo>
                      <a:pt x="6872" y="22238"/>
                    </a:lnTo>
                    <a:lnTo>
                      <a:pt x="6872" y="21852"/>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95" name="Google Shape;1095;p43"/>
          <p:cNvSpPr txBox="1"/>
          <p:nvPr/>
        </p:nvSpPr>
        <p:spPr>
          <a:xfrm>
            <a:off x="5425075" y="411175"/>
            <a:ext cx="3000000" cy="1077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5800">
                <a:solidFill>
                  <a:schemeClr val="dk1"/>
                </a:solidFill>
                <a:latin typeface="Barlow Black"/>
                <a:ea typeface="Barlow Black"/>
                <a:cs typeface="Barlow Black"/>
                <a:sym typeface="Barlow Black"/>
              </a:rPr>
              <a:t>04</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4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Progression Plan</a:t>
            </a:r>
            <a:endParaRPr/>
          </a:p>
        </p:txBody>
      </p:sp>
      <p:sp>
        <p:nvSpPr>
          <p:cNvPr id="1101" name="Google Shape;1101;p44"/>
          <p:cNvSpPr/>
          <p:nvPr/>
        </p:nvSpPr>
        <p:spPr>
          <a:xfrm>
            <a:off x="6548868" y="1398888"/>
            <a:ext cx="733800" cy="727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4"/>
          <p:cNvSpPr/>
          <p:nvPr/>
        </p:nvSpPr>
        <p:spPr>
          <a:xfrm>
            <a:off x="4698560" y="1398888"/>
            <a:ext cx="733800" cy="727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4"/>
          <p:cNvSpPr/>
          <p:nvPr/>
        </p:nvSpPr>
        <p:spPr>
          <a:xfrm>
            <a:off x="2848252" y="1398888"/>
            <a:ext cx="733800" cy="727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4"/>
          <p:cNvSpPr/>
          <p:nvPr/>
        </p:nvSpPr>
        <p:spPr>
          <a:xfrm>
            <a:off x="997944" y="1398888"/>
            <a:ext cx="733800" cy="727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4"/>
          <p:cNvSpPr txBox="1"/>
          <p:nvPr/>
        </p:nvSpPr>
        <p:spPr>
          <a:xfrm>
            <a:off x="921756" y="3224321"/>
            <a:ext cx="1749600" cy="5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None/>
            </a:pPr>
            <a:r>
              <a:t/>
            </a:r>
            <a:endParaRPr>
              <a:solidFill>
                <a:schemeClr val="dk1"/>
              </a:solidFill>
              <a:latin typeface="Lexend"/>
              <a:ea typeface="Lexend"/>
              <a:cs typeface="Lexend"/>
              <a:sym typeface="Lexend"/>
            </a:endParaRPr>
          </a:p>
        </p:txBody>
      </p:sp>
      <p:sp>
        <p:nvSpPr>
          <p:cNvPr id="1106" name="Google Shape;1106;p44"/>
          <p:cNvSpPr txBox="1"/>
          <p:nvPr/>
        </p:nvSpPr>
        <p:spPr>
          <a:xfrm>
            <a:off x="4622356" y="3224321"/>
            <a:ext cx="1749600" cy="5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None/>
            </a:pPr>
            <a:r>
              <a:t/>
            </a:r>
            <a:endParaRPr>
              <a:solidFill>
                <a:schemeClr val="dk1"/>
              </a:solidFill>
              <a:latin typeface="Lexend"/>
              <a:ea typeface="Lexend"/>
              <a:cs typeface="Lexend"/>
              <a:sym typeface="Lexend"/>
            </a:endParaRPr>
          </a:p>
        </p:txBody>
      </p:sp>
      <p:sp>
        <p:nvSpPr>
          <p:cNvPr id="1107" name="Google Shape;1107;p44"/>
          <p:cNvSpPr txBox="1"/>
          <p:nvPr/>
        </p:nvSpPr>
        <p:spPr>
          <a:xfrm>
            <a:off x="2772056" y="3224321"/>
            <a:ext cx="1749600" cy="5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None/>
            </a:pPr>
            <a:r>
              <a:t/>
            </a:r>
            <a:endParaRPr>
              <a:solidFill>
                <a:schemeClr val="dk1"/>
              </a:solidFill>
              <a:latin typeface="Lexend"/>
              <a:ea typeface="Lexend"/>
              <a:cs typeface="Lexend"/>
              <a:sym typeface="Lexend"/>
            </a:endParaRPr>
          </a:p>
        </p:txBody>
      </p:sp>
      <p:sp>
        <p:nvSpPr>
          <p:cNvPr id="1108" name="Google Shape;1108;p44"/>
          <p:cNvSpPr txBox="1"/>
          <p:nvPr/>
        </p:nvSpPr>
        <p:spPr>
          <a:xfrm flipH="1">
            <a:off x="6472656" y="3224321"/>
            <a:ext cx="1749600" cy="5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None/>
            </a:pPr>
            <a:r>
              <a:t/>
            </a:r>
            <a:endParaRPr>
              <a:solidFill>
                <a:schemeClr val="dk1"/>
              </a:solidFill>
              <a:latin typeface="Lexend"/>
              <a:ea typeface="Lexend"/>
              <a:cs typeface="Lexend"/>
              <a:sym typeface="Lexend"/>
            </a:endParaRPr>
          </a:p>
        </p:txBody>
      </p:sp>
      <p:sp>
        <p:nvSpPr>
          <p:cNvPr id="1109" name="Google Shape;1109;p44"/>
          <p:cNvSpPr txBox="1"/>
          <p:nvPr/>
        </p:nvSpPr>
        <p:spPr>
          <a:xfrm>
            <a:off x="921750" y="2964900"/>
            <a:ext cx="1749600" cy="546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1200"/>
              </a:spcAft>
              <a:buNone/>
            </a:pPr>
            <a:r>
              <a:rPr lang="en" sz="2000">
                <a:solidFill>
                  <a:schemeClr val="dk1"/>
                </a:solidFill>
                <a:latin typeface="Barlow Black"/>
                <a:ea typeface="Barlow Black"/>
                <a:cs typeface="Barlow Black"/>
                <a:sym typeface="Barlow Black"/>
              </a:rPr>
              <a:t>Front End Development</a:t>
            </a:r>
            <a:endParaRPr sz="2000">
              <a:solidFill>
                <a:schemeClr val="dk1"/>
              </a:solidFill>
              <a:latin typeface="Barlow Black"/>
              <a:ea typeface="Barlow Black"/>
              <a:cs typeface="Barlow Black"/>
              <a:sym typeface="Barlow Black"/>
            </a:endParaRPr>
          </a:p>
        </p:txBody>
      </p:sp>
      <p:sp>
        <p:nvSpPr>
          <p:cNvPr id="1110" name="Google Shape;1110;p44"/>
          <p:cNvSpPr txBox="1"/>
          <p:nvPr/>
        </p:nvSpPr>
        <p:spPr>
          <a:xfrm>
            <a:off x="4592500" y="3237900"/>
            <a:ext cx="1880100" cy="42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1200"/>
              </a:spcAft>
              <a:buNone/>
            </a:pPr>
            <a:r>
              <a:rPr lang="en" sz="2100">
                <a:solidFill>
                  <a:schemeClr val="dk1"/>
                </a:solidFill>
                <a:latin typeface="Barlow Black"/>
                <a:ea typeface="Barlow Black"/>
                <a:cs typeface="Barlow Black"/>
                <a:sym typeface="Barlow Black"/>
              </a:rPr>
              <a:t>Machine Learning Integration</a:t>
            </a:r>
            <a:endParaRPr sz="2100">
              <a:solidFill>
                <a:schemeClr val="dk1"/>
              </a:solidFill>
              <a:latin typeface="Barlow Black"/>
              <a:ea typeface="Barlow Black"/>
              <a:cs typeface="Barlow Black"/>
              <a:sym typeface="Barlow Black"/>
            </a:endParaRPr>
          </a:p>
        </p:txBody>
      </p:sp>
      <p:sp>
        <p:nvSpPr>
          <p:cNvPr id="1111" name="Google Shape;1111;p44"/>
          <p:cNvSpPr txBox="1"/>
          <p:nvPr/>
        </p:nvSpPr>
        <p:spPr>
          <a:xfrm>
            <a:off x="2521326" y="2964900"/>
            <a:ext cx="2000400" cy="42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1200"/>
              </a:spcAft>
              <a:buNone/>
            </a:pPr>
            <a:r>
              <a:rPr lang="en" sz="2100">
                <a:solidFill>
                  <a:schemeClr val="dk1"/>
                </a:solidFill>
                <a:latin typeface="Barlow Black"/>
                <a:ea typeface="Barlow Black"/>
                <a:cs typeface="Barlow Black"/>
                <a:sym typeface="Barlow Black"/>
              </a:rPr>
              <a:t>Extensive Datasets</a:t>
            </a:r>
            <a:endParaRPr sz="2100">
              <a:solidFill>
                <a:schemeClr val="dk1"/>
              </a:solidFill>
              <a:latin typeface="Barlow Black"/>
              <a:ea typeface="Barlow Black"/>
              <a:cs typeface="Barlow Black"/>
              <a:sym typeface="Barlow Black"/>
            </a:endParaRPr>
          </a:p>
        </p:txBody>
      </p:sp>
      <p:sp>
        <p:nvSpPr>
          <p:cNvPr id="1112" name="Google Shape;1112;p44"/>
          <p:cNvSpPr txBox="1"/>
          <p:nvPr/>
        </p:nvSpPr>
        <p:spPr>
          <a:xfrm flipH="1">
            <a:off x="6472650" y="2964900"/>
            <a:ext cx="2287800" cy="42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1200"/>
              </a:spcAft>
              <a:buNone/>
            </a:pPr>
            <a:r>
              <a:rPr lang="en" sz="2200">
                <a:solidFill>
                  <a:schemeClr val="dk1"/>
                </a:solidFill>
                <a:latin typeface="Barlow Black"/>
                <a:ea typeface="Barlow Black"/>
                <a:cs typeface="Barlow Black"/>
                <a:sym typeface="Barlow Black"/>
              </a:rPr>
              <a:t>AI Implementation</a:t>
            </a:r>
            <a:endParaRPr sz="2200">
              <a:solidFill>
                <a:schemeClr val="dk1"/>
              </a:solidFill>
              <a:latin typeface="Barlow Black"/>
              <a:ea typeface="Barlow Black"/>
              <a:cs typeface="Barlow Black"/>
              <a:sym typeface="Barlow Black"/>
            </a:endParaRPr>
          </a:p>
        </p:txBody>
      </p:sp>
      <p:sp>
        <p:nvSpPr>
          <p:cNvPr id="1113" name="Google Shape;1113;p44"/>
          <p:cNvSpPr/>
          <p:nvPr/>
        </p:nvSpPr>
        <p:spPr>
          <a:xfrm>
            <a:off x="6731227" y="1578082"/>
            <a:ext cx="369083" cy="369112"/>
          </a:xfrm>
          <a:custGeom>
            <a:rect b="b" l="l" r="r" t="t"/>
            <a:pathLst>
              <a:path extrusionOk="0" h="12761" w="1276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4"/>
          <p:cNvSpPr/>
          <p:nvPr/>
        </p:nvSpPr>
        <p:spPr>
          <a:xfrm>
            <a:off x="1208548" y="1579007"/>
            <a:ext cx="312592" cy="367261"/>
          </a:xfrm>
          <a:custGeom>
            <a:rect b="b" l="l" r="r" t="t"/>
            <a:pathLst>
              <a:path extrusionOk="0" h="12697" w="10807">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5" name="Google Shape;1115;p44"/>
          <p:cNvGrpSpPr/>
          <p:nvPr/>
        </p:nvGrpSpPr>
        <p:grpSpPr>
          <a:xfrm>
            <a:off x="4874082" y="1578745"/>
            <a:ext cx="382765" cy="367810"/>
            <a:chOff x="-62890750" y="3747425"/>
            <a:chExt cx="330825" cy="317900"/>
          </a:xfrm>
        </p:grpSpPr>
        <p:sp>
          <p:nvSpPr>
            <p:cNvPr id="1116" name="Google Shape;1116;p44"/>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4"/>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4"/>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4"/>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4"/>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4"/>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4"/>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4"/>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4"/>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4"/>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4"/>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4"/>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4"/>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4"/>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44"/>
          <p:cNvGrpSpPr/>
          <p:nvPr/>
        </p:nvGrpSpPr>
        <p:grpSpPr>
          <a:xfrm>
            <a:off x="3035162" y="1578073"/>
            <a:ext cx="359972" cy="366480"/>
            <a:chOff x="-62148800" y="3377700"/>
            <a:chExt cx="311125" cy="316750"/>
          </a:xfrm>
        </p:grpSpPr>
        <p:sp>
          <p:nvSpPr>
            <p:cNvPr id="1131" name="Google Shape;1131;p44"/>
            <p:cNvSpPr/>
            <p:nvPr/>
          </p:nvSpPr>
          <p:spPr>
            <a:xfrm>
              <a:off x="-62085775" y="3653375"/>
              <a:ext cx="185875" cy="41075"/>
            </a:xfrm>
            <a:custGeom>
              <a:rect b="b" l="l" r="r" t="t"/>
              <a:pathLst>
                <a:path extrusionOk="0" h="1643" w="7435">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4"/>
            <p:cNvSpPr/>
            <p:nvPr/>
          </p:nvSpPr>
          <p:spPr>
            <a:xfrm>
              <a:off x="-62148800" y="3377700"/>
              <a:ext cx="311125" cy="254425"/>
            </a:xfrm>
            <a:custGeom>
              <a:rect b="b" l="l" r="r" t="t"/>
              <a:pathLst>
                <a:path extrusionOk="0" h="10177" w="12445">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33" name="Google Shape;1133;p44"/>
          <p:cNvCxnSpPr>
            <a:endCxn id="1109" idx="1"/>
          </p:cNvCxnSpPr>
          <p:nvPr/>
        </p:nvCxnSpPr>
        <p:spPr>
          <a:xfrm flipH="1" rot="-5400000">
            <a:off x="-501150" y="1815000"/>
            <a:ext cx="2637000" cy="208800"/>
          </a:xfrm>
          <a:prstGeom prst="bentConnector2">
            <a:avLst/>
          </a:prstGeom>
          <a:noFill/>
          <a:ln cap="flat" cmpd="sng" w="9525">
            <a:solidFill>
              <a:schemeClr val="dk1"/>
            </a:solidFill>
            <a:prstDash val="solid"/>
            <a:round/>
            <a:headEnd len="med" w="med" type="none"/>
            <a:tailEnd len="med" w="med" type="none"/>
          </a:ln>
        </p:spPr>
      </p:cxnSp>
      <p:cxnSp>
        <p:nvCxnSpPr>
          <p:cNvPr id="1134" name="Google Shape;1134;p44"/>
          <p:cNvCxnSpPr>
            <a:stCxn id="1103" idx="2"/>
            <a:endCxn id="1111" idx="1"/>
          </p:cNvCxnSpPr>
          <p:nvPr/>
        </p:nvCxnSpPr>
        <p:spPr>
          <a:xfrm flipH="1">
            <a:off x="2521252" y="1762638"/>
            <a:ext cx="327000" cy="1413900"/>
          </a:xfrm>
          <a:prstGeom prst="bentConnector3">
            <a:avLst>
              <a:gd fmla="val 172799" name="adj1"/>
            </a:avLst>
          </a:prstGeom>
          <a:noFill/>
          <a:ln cap="flat" cmpd="sng" w="9525">
            <a:solidFill>
              <a:schemeClr val="dk1"/>
            </a:solidFill>
            <a:prstDash val="solid"/>
            <a:round/>
            <a:headEnd len="med" w="med" type="none"/>
            <a:tailEnd len="med" w="med" type="none"/>
          </a:ln>
        </p:spPr>
      </p:cxnSp>
      <p:cxnSp>
        <p:nvCxnSpPr>
          <p:cNvPr id="1135" name="Google Shape;1135;p44"/>
          <p:cNvCxnSpPr>
            <a:stCxn id="1102" idx="2"/>
            <a:endCxn id="1110" idx="1"/>
          </p:cNvCxnSpPr>
          <p:nvPr/>
        </p:nvCxnSpPr>
        <p:spPr>
          <a:xfrm flipH="1">
            <a:off x="4592360" y="1762638"/>
            <a:ext cx="106200" cy="1686900"/>
          </a:xfrm>
          <a:prstGeom prst="bentConnector3">
            <a:avLst>
              <a:gd fmla="val 324092" name="adj1"/>
            </a:avLst>
          </a:prstGeom>
          <a:noFill/>
          <a:ln cap="flat" cmpd="sng" w="9525">
            <a:solidFill>
              <a:schemeClr val="dk1"/>
            </a:solidFill>
            <a:prstDash val="solid"/>
            <a:round/>
            <a:headEnd len="med" w="med" type="none"/>
            <a:tailEnd len="med" w="med" type="none"/>
          </a:ln>
        </p:spPr>
      </p:cxnSp>
      <p:cxnSp>
        <p:nvCxnSpPr>
          <p:cNvPr id="1136" name="Google Shape;1136;p44"/>
          <p:cNvCxnSpPr>
            <a:stCxn id="1101" idx="2"/>
            <a:endCxn id="1112" idx="3"/>
          </p:cNvCxnSpPr>
          <p:nvPr/>
        </p:nvCxnSpPr>
        <p:spPr>
          <a:xfrm flipH="1">
            <a:off x="6472668" y="1762638"/>
            <a:ext cx="76200" cy="1413900"/>
          </a:xfrm>
          <a:prstGeom prst="bentConnector3">
            <a:avLst>
              <a:gd fmla="val 412524"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45"/>
          <p:cNvSpPr txBox="1"/>
          <p:nvPr>
            <p:ph type="ctrTitle"/>
          </p:nvPr>
        </p:nvSpPr>
        <p:spPr>
          <a:xfrm>
            <a:off x="4111175" y="644825"/>
            <a:ext cx="4323000" cy="890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THANKS!</a:t>
            </a:r>
            <a:endParaRPr/>
          </a:p>
        </p:txBody>
      </p:sp>
      <p:sp>
        <p:nvSpPr>
          <p:cNvPr id="1142" name="Google Shape;1142;p45"/>
          <p:cNvSpPr txBox="1"/>
          <p:nvPr>
            <p:ph idx="1" type="subTitle"/>
          </p:nvPr>
        </p:nvSpPr>
        <p:spPr>
          <a:xfrm>
            <a:off x="4923025" y="1535150"/>
            <a:ext cx="3511200" cy="1439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2200">
                <a:latin typeface="Barlow Black"/>
                <a:ea typeface="Barlow Black"/>
                <a:cs typeface="Barlow Black"/>
                <a:sym typeface="Barlow Black"/>
              </a:rPr>
              <a:t>WE APPRECIATE </a:t>
            </a:r>
            <a:endParaRPr sz="2200">
              <a:latin typeface="Barlow Black"/>
              <a:ea typeface="Barlow Black"/>
              <a:cs typeface="Barlow Black"/>
              <a:sym typeface="Barlow Black"/>
            </a:endParaRPr>
          </a:p>
          <a:p>
            <a:pPr indent="0" lvl="0" marL="0" rtl="0" algn="r">
              <a:spcBef>
                <a:spcPts val="0"/>
              </a:spcBef>
              <a:spcAft>
                <a:spcPts val="0"/>
              </a:spcAft>
              <a:buClr>
                <a:schemeClr val="dk1"/>
              </a:buClr>
              <a:buSzPts val="1100"/>
              <a:buFont typeface="Arial"/>
              <a:buNone/>
            </a:pPr>
            <a:r>
              <a:rPr lang="en" sz="2200">
                <a:latin typeface="Barlow"/>
                <a:ea typeface="Barlow"/>
                <a:cs typeface="Barlow"/>
                <a:sym typeface="Barlow"/>
              </a:rPr>
              <a:t>YOUR</a:t>
            </a:r>
            <a:r>
              <a:rPr lang="en" sz="2200">
                <a:latin typeface="Barlow Black"/>
                <a:ea typeface="Barlow Black"/>
                <a:cs typeface="Barlow Black"/>
                <a:sym typeface="Barlow Black"/>
              </a:rPr>
              <a:t> </a:t>
            </a:r>
            <a:r>
              <a:rPr lang="en" sz="2200">
                <a:latin typeface="Barlow"/>
                <a:ea typeface="Barlow"/>
                <a:cs typeface="Barlow"/>
                <a:sym typeface="Barlow"/>
              </a:rPr>
              <a:t>ATTENTION!</a:t>
            </a:r>
            <a:endParaRPr sz="2200">
              <a:latin typeface="Barlow"/>
              <a:ea typeface="Barlow"/>
              <a:cs typeface="Barlow"/>
              <a:sym typeface="Barlow"/>
            </a:endParaRPr>
          </a:p>
          <a:p>
            <a:pPr indent="0" lvl="0" marL="0" rtl="0" algn="r">
              <a:spcBef>
                <a:spcPts val="0"/>
              </a:spcBef>
              <a:spcAft>
                <a:spcPts val="0"/>
              </a:spcAft>
              <a:buClr>
                <a:schemeClr val="dk1"/>
              </a:buClr>
              <a:buSzPts val="1100"/>
              <a:buFont typeface="Arial"/>
              <a:buNone/>
            </a:pPr>
            <a:r>
              <a:t/>
            </a:r>
            <a:endParaRPr/>
          </a:p>
        </p:txBody>
      </p:sp>
      <p:sp>
        <p:nvSpPr>
          <p:cNvPr id="1143" name="Google Shape;1143;p45"/>
          <p:cNvSpPr txBox="1"/>
          <p:nvPr/>
        </p:nvSpPr>
        <p:spPr>
          <a:xfrm>
            <a:off x="5067050" y="4378700"/>
            <a:ext cx="3366900" cy="22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solidFill>
                <a:schemeClr val="dk1"/>
              </a:solidFill>
              <a:latin typeface="Lexend"/>
              <a:ea typeface="Lexend"/>
              <a:cs typeface="Lexend"/>
              <a:sym typeface="Lexend"/>
            </a:endParaRPr>
          </a:p>
        </p:txBody>
      </p:sp>
      <p:cxnSp>
        <p:nvCxnSpPr>
          <p:cNvPr id="1144" name="Google Shape;1144;p45"/>
          <p:cNvCxnSpPr/>
          <p:nvPr/>
        </p:nvCxnSpPr>
        <p:spPr>
          <a:xfrm>
            <a:off x="8430775" y="644825"/>
            <a:ext cx="0" cy="2330100"/>
          </a:xfrm>
          <a:prstGeom prst="straightConnector1">
            <a:avLst/>
          </a:prstGeom>
          <a:noFill/>
          <a:ln cap="flat" cmpd="sng" w="9525">
            <a:solidFill>
              <a:schemeClr val="dk1"/>
            </a:solidFill>
            <a:prstDash val="solid"/>
            <a:round/>
            <a:headEnd len="med" w="med" type="none"/>
            <a:tailEnd len="med" w="med" type="none"/>
          </a:ln>
        </p:spPr>
      </p:cxnSp>
      <p:grpSp>
        <p:nvGrpSpPr>
          <p:cNvPr id="1145" name="Google Shape;1145;p45"/>
          <p:cNvGrpSpPr/>
          <p:nvPr/>
        </p:nvGrpSpPr>
        <p:grpSpPr>
          <a:xfrm>
            <a:off x="-2627436" y="1197033"/>
            <a:ext cx="12055609" cy="5216539"/>
            <a:chOff x="-2627436" y="1197033"/>
            <a:chExt cx="12055609" cy="5216539"/>
          </a:xfrm>
        </p:grpSpPr>
        <p:grpSp>
          <p:nvGrpSpPr>
            <p:cNvPr id="1146" name="Google Shape;1146;p45"/>
            <p:cNvGrpSpPr/>
            <p:nvPr/>
          </p:nvGrpSpPr>
          <p:grpSpPr>
            <a:xfrm>
              <a:off x="250212" y="1197033"/>
              <a:ext cx="2348487" cy="4068985"/>
              <a:chOff x="2446475" y="2958826"/>
              <a:chExt cx="1078475" cy="1868650"/>
            </a:xfrm>
          </p:grpSpPr>
          <p:sp>
            <p:nvSpPr>
              <p:cNvPr id="1147" name="Google Shape;1147;p45"/>
              <p:cNvSpPr/>
              <p:nvPr/>
            </p:nvSpPr>
            <p:spPr>
              <a:xfrm>
                <a:off x="2963825" y="3511576"/>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5"/>
              <p:cNvSpPr/>
              <p:nvPr/>
            </p:nvSpPr>
            <p:spPr>
              <a:xfrm>
                <a:off x="2953525" y="2958826"/>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5"/>
              <p:cNvSpPr/>
              <p:nvPr/>
            </p:nvSpPr>
            <p:spPr>
              <a:xfrm>
                <a:off x="2995350" y="3525076"/>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5"/>
              <p:cNvSpPr/>
              <p:nvPr/>
            </p:nvSpPr>
            <p:spPr>
              <a:xfrm>
                <a:off x="2446475" y="3525726"/>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5"/>
              <p:cNvSpPr/>
              <p:nvPr/>
            </p:nvSpPr>
            <p:spPr>
              <a:xfrm>
                <a:off x="2954175" y="3483901"/>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2" name="Google Shape;1152;p45"/>
            <p:cNvGrpSpPr/>
            <p:nvPr/>
          </p:nvGrpSpPr>
          <p:grpSpPr>
            <a:xfrm>
              <a:off x="2093474" y="2753817"/>
              <a:ext cx="1450010" cy="2512213"/>
              <a:chOff x="2446475" y="2958826"/>
              <a:chExt cx="1078475" cy="1868650"/>
            </a:xfrm>
          </p:grpSpPr>
          <p:sp>
            <p:nvSpPr>
              <p:cNvPr id="1153" name="Google Shape;1153;p45"/>
              <p:cNvSpPr/>
              <p:nvPr/>
            </p:nvSpPr>
            <p:spPr>
              <a:xfrm>
                <a:off x="2963825" y="3511576"/>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5"/>
              <p:cNvSpPr/>
              <p:nvPr/>
            </p:nvSpPr>
            <p:spPr>
              <a:xfrm>
                <a:off x="2953525" y="2958826"/>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5"/>
              <p:cNvSpPr/>
              <p:nvPr/>
            </p:nvSpPr>
            <p:spPr>
              <a:xfrm>
                <a:off x="2995350" y="3525076"/>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5"/>
              <p:cNvSpPr/>
              <p:nvPr/>
            </p:nvSpPr>
            <p:spPr>
              <a:xfrm>
                <a:off x="2446475" y="3525726"/>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5"/>
              <p:cNvSpPr/>
              <p:nvPr/>
            </p:nvSpPr>
            <p:spPr>
              <a:xfrm>
                <a:off x="2954175" y="3483901"/>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8" name="Google Shape;1158;p45"/>
            <p:cNvSpPr/>
            <p:nvPr/>
          </p:nvSpPr>
          <p:spPr>
            <a:xfrm flipH="1">
              <a:off x="-72660" y="4142150"/>
              <a:ext cx="4102810" cy="2011166"/>
            </a:xfrm>
            <a:custGeom>
              <a:rect b="b" l="l" r="r" t="t"/>
              <a:pathLst>
                <a:path extrusionOk="0" h="84158" w="176731">
                  <a:moveTo>
                    <a:pt x="142388" y="1"/>
                  </a:moveTo>
                  <a:cubicBezTo>
                    <a:pt x="123803" y="1"/>
                    <a:pt x="105169" y="2997"/>
                    <a:pt x="87779" y="8940"/>
                  </a:cubicBezTo>
                  <a:cubicBezTo>
                    <a:pt x="59456" y="18582"/>
                    <a:pt x="34265" y="35697"/>
                    <a:pt x="14838" y="58433"/>
                  </a:cubicBezTo>
                  <a:cubicBezTo>
                    <a:pt x="8362" y="66047"/>
                    <a:pt x="1602" y="78536"/>
                    <a:pt x="1" y="84087"/>
                  </a:cubicBezTo>
                  <a:lnTo>
                    <a:pt x="176126" y="84158"/>
                  </a:lnTo>
                  <a:lnTo>
                    <a:pt x="176731" y="3496"/>
                  </a:lnTo>
                  <a:cubicBezTo>
                    <a:pt x="165510" y="1162"/>
                    <a:pt x="153958" y="1"/>
                    <a:pt x="1423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9" name="Google Shape;1159;p45"/>
            <p:cNvGrpSpPr/>
            <p:nvPr/>
          </p:nvGrpSpPr>
          <p:grpSpPr>
            <a:xfrm>
              <a:off x="-2627436" y="4401175"/>
              <a:ext cx="12055609" cy="2012397"/>
              <a:chOff x="-2636619" y="3430775"/>
              <a:chExt cx="12055609" cy="2012397"/>
            </a:xfrm>
          </p:grpSpPr>
          <p:sp>
            <p:nvSpPr>
              <p:cNvPr id="1160" name="Google Shape;1160;p45"/>
              <p:cNvSpPr/>
              <p:nvPr/>
            </p:nvSpPr>
            <p:spPr>
              <a:xfrm>
                <a:off x="-2636619" y="3460135"/>
                <a:ext cx="7174656" cy="1953760"/>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5"/>
              <p:cNvSpPr/>
              <p:nvPr/>
            </p:nvSpPr>
            <p:spPr>
              <a:xfrm>
                <a:off x="3352168" y="3430775"/>
                <a:ext cx="6066823" cy="2012397"/>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2" name="Google Shape;1162;p45"/>
            <p:cNvGrpSpPr/>
            <p:nvPr/>
          </p:nvGrpSpPr>
          <p:grpSpPr>
            <a:xfrm>
              <a:off x="1404240" y="4011282"/>
              <a:ext cx="2843813" cy="1194604"/>
              <a:chOff x="910990" y="3981857"/>
              <a:chExt cx="2843813" cy="1194604"/>
            </a:xfrm>
          </p:grpSpPr>
          <p:grpSp>
            <p:nvGrpSpPr>
              <p:cNvPr id="1163" name="Google Shape;1163;p45"/>
              <p:cNvGrpSpPr/>
              <p:nvPr/>
            </p:nvGrpSpPr>
            <p:grpSpPr>
              <a:xfrm flipH="1">
                <a:off x="910990" y="3981857"/>
                <a:ext cx="2517199" cy="1194604"/>
                <a:chOff x="6627900" y="3948886"/>
                <a:chExt cx="2517199" cy="1194604"/>
              </a:xfrm>
            </p:grpSpPr>
            <p:sp>
              <p:nvSpPr>
                <p:cNvPr id="1164" name="Google Shape;1164;p45"/>
                <p:cNvSpPr/>
                <p:nvPr/>
              </p:nvSpPr>
              <p:spPr>
                <a:xfrm>
                  <a:off x="8489900" y="394888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5"/>
                <p:cNvSpPr/>
                <p:nvPr/>
              </p:nvSpPr>
              <p:spPr>
                <a:xfrm>
                  <a:off x="7230369" y="425767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5"/>
                <p:cNvSpPr/>
                <p:nvPr/>
              </p:nvSpPr>
              <p:spPr>
                <a:xfrm>
                  <a:off x="8816532"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5"/>
                <p:cNvSpPr/>
                <p:nvPr/>
              </p:nvSpPr>
              <p:spPr>
                <a:xfrm>
                  <a:off x="788743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5"/>
                <p:cNvSpPr/>
                <p:nvPr/>
              </p:nvSpPr>
              <p:spPr>
                <a:xfrm>
                  <a:off x="6947039" y="456736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5"/>
                <p:cNvSpPr/>
                <p:nvPr/>
              </p:nvSpPr>
              <p:spPr>
                <a:xfrm>
                  <a:off x="7558902" y="456736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5"/>
                <p:cNvSpPr/>
                <p:nvPr/>
              </p:nvSpPr>
              <p:spPr>
                <a:xfrm>
                  <a:off x="6627900" y="456736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5"/>
                <p:cNvSpPr/>
                <p:nvPr/>
              </p:nvSpPr>
              <p:spPr>
                <a:xfrm>
                  <a:off x="8216884" y="456736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2" name="Google Shape;1172;p45"/>
              <p:cNvSpPr/>
              <p:nvPr/>
            </p:nvSpPr>
            <p:spPr>
              <a:xfrm flipH="1">
                <a:off x="3426236" y="4156016"/>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3" name="Google Shape;1173;p45"/>
            <p:cNvGrpSpPr/>
            <p:nvPr/>
          </p:nvGrpSpPr>
          <p:grpSpPr>
            <a:xfrm flipH="1">
              <a:off x="258070" y="4156883"/>
              <a:ext cx="987625" cy="1057501"/>
              <a:chOff x="-1175666" y="3015506"/>
              <a:chExt cx="671625" cy="719144"/>
            </a:xfrm>
          </p:grpSpPr>
          <p:sp>
            <p:nvSpPr>
              <p:cNvPr id="1174" name="Google Shape;1174;p45"/>
              <p:cNvSpPr/>
              <p:nvPr/>
            </p:nvSpPr>
            <p:spPr>
              <a:xfrm>
                <a:off x="-1175666" y="3015506"/>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5"/>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5"/>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5"/>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8" name="Google Shape;1178;p45"/>
            <p:cNvGrpSpPr/>
            <p:nvPr/>
          </p:nvGrpSpPr>
          <p:grpSpPr>
            <a:xfrm flipH="1">
              <a:off x="27209" y="4401183"/>
              <a:ext cx="735362" cy="879914"/>
              <a:chOff x="-1175666" y="2931002"/>
              <a:chExt cx="671625" cy="803648"/>
            </a:xfrm>
          </p:grpSpPr>
          <p:sp>
            <p:nvSpPr>
              <p:cNvPr id="1179" name="Google Shape;1179;p45"/>
              <p:cNvSpPr/>
              <p:nvPr/>
            </p:nvSpPr>
            <p:spPr>
              <a:xfrm>
                <a:off x="-1175666" y="2931002"/>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5"/>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5"/>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5"/>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45"/>
            <p:cNvGrpSpPr/>
            <p:nvPr/>
          </p:nvGrpSpPr>
          <p:grpSpPr>
            <a:xfrm flipH="1">
              <a:off x="8434224" y="4526494"/>
              <a:ext cx="608761" cy="672901"/>
              <a:chOff x="5803385" y="4503623"/>
              <a:chExt cx="608761" cy="672901"/>
            </a:xfrm>
          </p:grpSpPr>
          <p:sp>
            <p:nvSpPr>
              <p:cNvPr id="1184" name="Google Shape;1184;p45"/>
              <p:cNvSpPr/>
              <p:nvPr/>
            </p:nvSpPr>
            <p:spPr>
              <a:xfrm flipH="1">
                <a:off x="5803385" y="4503623"/>
                <a:ext cx="608761" cy="556847"/>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5"/>
              <p:cNvSpPr/>
              <p:nvPr/>
            </p:nvSpPr>
            <p:spPr>
              <a:xfrm flipH="1">
                <a:off x="6128220" y="4729283"/>
                <a:ext cx="108494" cy="447242"/>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5"/>
              <p:cNvSpPr/>
              <p:nvPr/>
            </p:nvSpPr>
            <p:spPr>
              <a:xfrm flipH="1">
                <a:off x="6015926" y="4776858"/>
                <a:ext cx="141815" cy="16845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7" name="Google Shape;1187;p45"/>
            <p:cNvGrpSpPr/>
            <p:nvPr/>
          </p:nvGrpSpPr>
          <p:grpSpPr>
            <a:xfrm flipH="1">
              <a:off x="4674813" y="4378655"/>
              <a:ext cx="735362" cy="826239"/>
              <a:chOff x="-1175666" y="2980025"/>
              <a:chExt cx="671625" cy="754625"/>
            </a:xfrm>
          </p:grpSpPr>
          <p:sp>
            <p:nvSpPr>
              <p:cNvPr id="1188" name="Google Shape;1188;p45"/>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5"/>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5"/>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5"/>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45"/>
            <p:cNvGrpSpPr/>
            <p:nvPr/>
          </p:nvGrpSpPr>
          <p:grpSpPr>
            <a:xfrm>
              <a:off x="302064" y="1535150"/>
              <a:ext cx="2997793" cy="986573"/>
              <a:chOff x="6009126" y="1871275"/>
              <a:chExt cx="2997793" cy="986573"/>
            </a:xfrm>
          </p:grpSpPr>
          <p:sp>
            <p:nvSpPr>
              <p:cNvPr id="1193" name="Google Shape;1193;p45"/>
              <p:cNvSpPr/>
              <p:nvPr/>
            </p:nvSpPr>
            <p:spPr>
              <a:xfrm>
                <a:off x="8344331" y="2673075"/>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5"/>
              <p:cNvSpPr/>
              <p:nvPr/>
            </p:nvSpPr>
            <p:spPr>
              <a:xfrm>
                <a:off x="6009126" y="1871275"/>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latin typeface="Barlow"/>
                <a:ea typeface="Barlow"/>
                <a:cs typeface="Barlow"/>
                <a:sym typeface="Barlow"/>
              </a:rPr>
              <a:t>CONTENTS</a:t>
            </a:r>
            <a:endParaRPr>
              <a:latin typeface="Barlow"/>
              <a:ea typeface="Barlow"/>
              <a:cs typeface="Barlow"/>
              <a:sym typeface="Barlow"/>
            </a:endParaRPr>
          </a:p>
        </p:txBody>
      </p:sp>
      <p:sp>
        <p:nvSpPr>
          <p:cNvPr id="597" name="Google Shape;597;p33"/>
          <p:cNvSpPr txBox="1"/>
          <p:nvPr>
            <p:ph idx="2" type="title"/>
          </p:nvPr>
        </p:nvSpPr>
        <p:spPr>
          <a:xfrm>
            <a:off x="713225" y="1376075"/>
            <a:ext cx="7359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98" name="Google Shape;598;p33"/>
          <p:cNvSpPr txBox="1"/>
          <p:nvPr>
            <p:ph idx="3" type="title"/>
          </p:nvPr>
        </p:nvSpPr>
        <p:spPr>
          <a:xfrm>
            <a:off x="713225" y="2937438"/>
            <a:ext cx="7359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99" name="Google Shape;599;p33"/>
          <p:cNvSpPr txBox="1"/>
          <p:nvPr>
            <p:ph idx="5" type="title"/>
          </p:nvPr>
        </p:nvSpPr>
        <p:spPr>
          <a:xfrm>
            <a:off x="4787275" y="1376075"/>
            <a:ext cx="7359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600" name="Google Shape;600;p33"/>
          <p:cNvSpPr txBox="1"/>
          <p:nvPr>
            <p:ph idx="7" type="title"/>
          </p:nvPr>
        </p:nvSpPr>
        <p:spPr>
          <a:xfrm>
            <a:off x="4787275" y="2937450"/>
            <a:ext cx="7359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601" name="Google Shape;601;p33"/>
          <p:cNvSpPr txBox="1"/>
          <p:nvPr>
            <p:ph idx="9" type="subTitle"/>
          </p:nvPr>
        </p:nvSpPr>
        <p:spPr>
          <a:xfrm>
            <a:off x="713225" y="3415630"/>
            <a:ext cx="3643500" cy="47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 </a:t>
            </a:r>
            <a:r>
              <a:rPr lang="en">
                <a:latin typeface="Barlow"/>
                <a:ea typeface="Barlow"/>
                <a:cs typeface="Barlow"/>
                <a:sym typeface="Barlow"/>
              </a:rPr>
              <a:t>Overview</a:t>
            </a:r>
            <a:r>
              <a:rPr lang="en"/>
              <a:t> </a:t>
            </a:r>
            <a:endParaRPr/>
          </a:p>
        </p:txBody>
      </p:sp>
      <p:sp>
        <p:nvSpPr>
          <p:cNvPr id="602" name="Google Shape;602;p33"/>
          <p:cNvSpPr txBox="1"/>
          <p:nvPr>
            <p:ph idx="13" type="subTitle"/>
          </p:nvPr>
        </p:nvSpPr>
        <p:spPr>
          <a:xfrm>
            <a:off x="713225" y="1854275"/>
            <a:ext cx="3643500" cy="47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Wind </a:t>
            </a:r>
            <a:r>
              <a:rPr lang="en">
                <a:latin typeface="Barlow"/>
                <a:ea typeface="Barlow"/>
                <a:cs typeface="Barlow"/>
                <a:sym typeface="Barlow"/>
              </a:rPr>
              <a:t>Energy</a:t>
            </a:r>
            <a:endParaRPr>
              <a:latin typeface="Barlow"/>
              <a:ea typeface="Barlow"/>
              <a:cs typeface="Barlow"/>
              <a:sym typeface="Barlow"/>
            </a:endParaRPr>
          </a:p>
        </p:txBody>
      </p:sp>
      <p:sp>
        <p:nvSpPr>
          <p:cNvPr id="603" name="Google Shape;603;p33"/>
          <p:cNvSpPr txBox="1"/>
          <p:nvPr>
            <p:ph idx="14" type="subTitle"/>
          </p:nvPr>
        </p:nvSpPr>
        <p:spPr>
          <a:xfrm>
            <a:off x="4787275" y="1854275"/>
            <a:ext cx="3643500" cy="47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t>
            </a:r>
            <a:r>
              <a:rPr lang="en">
                <a:latin typeface="Barlow"/>
                <a:ea typeface="Barlow"/>
                <a:cs typeface="Barlow"/>
                <a:sym typeface="Barlow"/>
              </a:rPr>
              <a:t>Sources</a:t>
            </a:r>
            <a:r>
              <a:rPr lang="en"/>
              <a:t> </a:t>
            </a:r>
            <a:endParaRPr/>
          </a:p>
        </p:txBody>
      </p:sp>
      <p:sp>
        <p:nvSpPr>
          <p:cNvPr id="604" name="Google Shape;604;p33"/>
          <p:cNvSpPr txBox="1"/>
          <p:nvPr>
            <p:ph idx="15" type="subTitle"/>
          </p:nvPr>
        </p:nvSpPr>
        <p:spPr>
          <a:xfrm>
            <a:off x="4787275" y="3415625"/>
            <a:ext cx="3643500" cy="47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a:t>
            </a:r>
            <a:r>
              <a:rPr lang="en">
                <a:latin typeface="Barlow"/>
                <a:ea typeface="Barlow"/>
                <a:cs typeface="Barlow"/>
                <a:sym typeface="Barlow"/>
              </a:rPr>
              <a:t>Progression</a:t>
            </a:r>
            <a:endParaRPr>
              <a:latin typeface="Barlow"/>
              <a:ea typeface="Barlow"/>
              <a:cs typeface="Barlow"/>
              <a:sym typeface="Barlow"/>
            </a:endParaRPr>
          </a:p>
        </p:txBody>
      </p:sp>
      <p:cxnSp>
        <p:nvCxnSpPr>
          <p:cNvPr id="605" name="Google Shape;605;p33"/>
          <p:cNvCxnSpPr/>
          <p:nvPr/>
        </p:nvCxnSpPr>
        <p:spPr>
          <a:xfrm>
            <a:off x="713225" y="539500"/>
            <a:ext cx="0" cy="3241500"/>
          </a:xfrm>
          <a:prstGeom prst="straightConnector1">
            <a:avLst/>
          </a:prstGeom>
          <a:noFill/>
          <a:ln cap="flat" cmpd="sng" w="9525">
            <a:solidFill>
              <a:schemeClr val="dk1"/>
            </a:solidFill>
            <a:prstDash val="solid"/>
            <a:round/>
            <a:headEnd len="med" w="med" type="none"/>
            <a:tailEnd len="med" w="med" type="none"/>
          </a:ln>
        </p:spPr>
      </p:cxnSp>
      <p:cxnSp>
        <p:nvCxnSpPr>
          <p:cNvPr id="606" name="Google Shape;606;p33"/>
          <p:cNvCxnSpPr/>
          <p:nvPr/>
        </p:nvCxnSpPr>
        <p:spPr>
          <a:xfrm>
            <a:off x="4787275" y="1381000"/>
            <a:ext cx="0" cy="2400000"/>
          </a:xfrm>
          <a:prstGeom prst="straightConnector1">
            <a:avLst/>
          </a:prstGeom>
          <a:noFill/>
          <a:ln cap="flat" cmpd="sng" w="9525">
            <a:solidFill>
              <a:schemeClr val="dk1"/>
            </a:solidFill>
            <a:prstDash val="solid"/>
            <a:round/>
            <a:headEnd len="med" w="med" type="none"/>
            <a:tailEnd len="med" w="med" type="none"/>
          </a:ln>
        </p:spPr>
      </p:cxnSp>
      <p:grpSp>
        <p:nvGrpSpPr>
          <p:cNvPr id="607" name="Google Shape;607;p33"/>
          <p:cNvGrpSpPr/>
          <p:nvPr/>
        </p:nvGrpSpPr>
        <p:grpSpPr>
          <a:xfrm>
            <a:off x="7421099" y="3699874"/>
            <a:ext cx="1722909" cy="1519831"/>
            <a:chOff x="7421099" y="3623674"/>
            <a:chExt cx="1722909" cy="1519831"/>
          </a:xfrm>
        </p:grpSpPr>
        <p:grpSp>
          <p:nvGrpSpPr>
            <p:cNvPr id="608" name="Google Shape;608;p33"/>
            <p:cNvGrpSpPr/>
            <p:nvPr/>
          </p:nvGrpSpPr>
          <p:grpSpPr>
            <a:xfrm>
              <a:off x="7791355" y="3623674"/>
              <a:ext cx="1352653" cy="1519815"/>
              <a:chOff x="-1175666" y="2980025"/>
              <a:chExt cx="671625" cy="754625"/>
            </a:xfrm>
          </p:grpSpPr>
          <p:sp>
            <p:nvSpPr>
              <p:cNvPr id="609" name="Google Shape;609;p33"/>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33"/>
            <p:cNvGrpSpPr/>
            <p:nvPr/>
          </p:nvGrpSpPr>
          <p:grpSpPr>
            <a:xfrm flipH="1">
              <a:off x="7421099" y="4246348"/>
              <a:ext cx="811605" cy="897158"/>
              <a:chOff x="-1076047" y="3105595"/>
              <a:chExt cx="569068" cy="629055"/>
            </a:xfrm>
          </p:grpSpPr>
          <p:sp>
            <p:nvSpPr>
              <p:cNvPr id="614" name="Google Shape;614;p33"/>
              <p:cNvSpPr/>
              <p:nvPr/>
            </p:nvSpPr>
            <p:spPr>
              <a:xfrm>
                <a:off x="-1076047" y="3105595"/>
                <a:ext cx="569068" cy="520539"/>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3"/>
              <p:cNvSpPr/>
              <p:nvPr/>
            </p:nvSpPr>
            <p:spPr>
              <a:xfrm>
                <a:off x="-912050"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3"/>
              <p:cNvSpPr/>
              <p:nvPr/>
            </p:nvSpPr>
            <p:spPr>
              <a:xfrm>
                <a:off x="-838225"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grpSp>
        <p:nvGrpSpPr>
          <p:cNvPr id="621" name="Google Shape;621;p34"/>
          <p:cNvGrpSpPr/>
          <p:nvPr/>
        </p:nvGrpSpPr>
        <p:grpSpPr>
          <a:xfrm>
            <a:off x="333725" y="1224994"/>
            <a:ext cx="2553145" cy="3918372"/>
            <a:chOff x="333725" y="1224994"/>
            <a:chExt cx="2553145" cy="3918372"/>
          </a:xfrm>
        </p:grpSpPr>
        <p:grpSp>
          <p:nvGrpSpPr>
            <p:cNvPr id="622" name="Google Shape;622;p34"/>
            <p:cNvGrpSpPr/>
            <p:nvPr/>
          </p:nvGrpSpPr>
          <p:grpSpPr>
            <a:xfrm>
              <a:off x="333725" y="1224994"/>
              <a:ext cx="2261454" cy="3918372"/>
              <a:chOff x="2446475" y="2871300"/>
              <a:chExt cx="1078475" cy="1868650"/>
            </a:xfrm>
          </p:grpSpPr>
          <p:sp>
            <p:nvSpPr>
              <p:cNvPr id="623" name="Google Shape;623;p34"/>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4"/>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4"/>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4"/>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4"/>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34"/>
            <p:cNvGrpSpPr/>
            <p:nvPr/>
          </p:nvGrpSpPr>
          <p:grpSpPr>
            <a:xfrm>
              <a:off x="1786126" y="1859525"/>
              <a:ext cx="1100743" cy="430898"/>
              <a:chOff x="6224751" y="1859525"/>
              <a:chExt cx="1100743" cy="430898"/>
            </a:xfrm>
          </p:grpSpPr>
          <p:sp>
            <p:nvSpPr>
              <p:cNvPr id="629" name="Google Shape;629;p34"/>
              <p:cNvSpPr/>
              <p:nvPr/>
            </p:nvSpPr>
            <p:spPr>
              <a:xfrm>
                <a:off x="6662906" y="21056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4"/>
              <p:cNvSpPr/>
              <p:nvPr/>
            </p:nvSpPr>
            <p:spPr>
              <a:xfrm>
                <a:off x="6224751" y="1859525"/>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1" name="Google Shape;631;p34"/>
          <p:cNvSpPr txBox="1"/>
          <p:nvPr>
            <p:ph type="title"/>
          </p:nvPr>
        </p:nvSpPr>
        <p:spPr>
          <a:xfrm>
            <a:off x="3154850" y="445025"/>
            <a:ext cx="5275800" cy="724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632" name="Google Shape;632;p34"/>
          <p:cNvSpPr txBox="1"/>
          <p:nvPr>
            <p:ph idx="1" type="subTitle"/>
          </p:nvPr>
        </p:nvSpPr>
        <p:spPr>
          <a:xfrm>
            <a:off x="4464350" y="1907313"/>
            <a:ext cx="3966300" cy="115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With the world increasingly relying on Wind Power, this project was designed to facilitate the construction of windmills by finding the best sites, optimal measurements, and overall power a windmill will generate.</a:t>
            </a:r>
            <a:endParaRPr/>
          </a:p>
          <a:p>
            <a:pPr indent="0" lvl="0" marL="0" rtl="0" algn="r">
              <a:spcBef>
                <a:spcPts val="0"/>
              </a:spcBef>
              <a:spcAft>
                <a:spcPts val="0"/>
              </a:spcAft>
              <a:buClr>
                <a:schemeClr val="dk1"/>
              </a:buClr>
              <a:buSzPts val="1100"/>
              <a:buFont typeface="Arial"/>
              <a:buNone/>
            </a:pPr>
            <a:r>
              <a:t/>
            </a:r>
            <a:endParaRPr/>
          </a:p>
          <a:p>
            <a:pPr indent="0" lvl="0" marL="0" rtl="0" algn="r">
              <a:spcBef>
                <a:spcPts val="0"/>
              </a:spcBef>
              <a:spcAft>
                <a:spcPts val="0"/>
              </a:spcAft>
              <a:buNone/>
            </a:pPr>
            <a:r>
              <a:t/>
            </a:r>
            <a:endParaRPr/>
          </a:p>
        </p:txBody>
      </p:sp>
      <p:cxnSp>
        <p:nvCxnSpPr>
          <p:cNvPr id="633" name="Google Shape;633;p34"/>
          <p:cNvCxnSpPr/>
          <p:nvPr/>
        </p:nvCxnSpPr>
        <p:spPr>
          <a:xfrm>
            <a:off x="8430775" y="539500"/>
            <a:ext cx="0" cy="3074100"/>
          </a:xfrm>
          <a:prstGeom prst="straightConnector1">
            <a:avLst/>
          </a:prstGeom>
          <a:noFill/>
          <a:ln cap="flat" cmpd="sng" w="9525">
            <a:solidFill>
              <a:schemeClr val="dk1"/>
            </a:solidFill>
            <a:prstDash val="solid"/>
            <a:round/>
            <a:headEnd len="med" w="med" type="none"/>
            <a:tailEnd len="med" w="med" type="none"/>
          </a:ln>
        </p:spPr>
      </p:cxnSp>
      <p:grpSp>
        <p:nvGrpSpPr>
          <p:cNvPr id="634" name="Google Shape;634;p34"/>
          <p:cNvGrpSpPr/>
          <p:nvPr/>
        </p:nvGrpSpPr>
        <p:grpSpPr>
          <a:xfrm>
            <a:off x="-269405" y="3800398"/>
            <a:ext cx="9682811" cy="1616354"/>
            <a:chOff x="-269405" y="3800398"/>
            <a:chExt cx="9682811" cy="1616354"/>
          </a:xfrm>
        </p:grpSpPr>
        <p:grpSp>
          <p:nvGrpSpPr>
            <p:cNvPr id="635" name="Google Shape;635;p34"/>
            <p:cNvGrpSpPr/>
            <p:nvPr/>
          </p:nvGrpSpPr>
          <p:grpSpPr>
            <a:xfrm>
              <a:off x="-269405" y="3800398"/>
              <a:ext cx="9682811" cy="1616354"/>
              <a:chOff x="-383399" y="3800398"/>
              <a:chExt cx="9682811" cy="1616354"/>
            </a:xfrm>
          </p:grpSpPr>
          <p:sp>
            <p:nvSpPr>
              <p:cNvPr id="636" name="Google Shape;636;p34"/>
              <p:cNvSpPr/>
              <p:nvPr/>
            </p:nvSpPr>
            <p:spPr>
              <a:xfrm>
                <a:off x="-383399" y="3823979"/>
                <a:ext cx="5762526" cy="1569190"/>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4"/>
              <p:cNvSpPr/>
              <p:nvPr/>
            </p:nvSpPr>
            <p:spPr>
              <a:xfrm>
                <a:off x="4426651" y="3800398"/>
                <a:ext cx="4872760" cy="1616354"/>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34"/>
            <p:cNvGrpSpPr/>
            <p:nvPr/>
          </p:nvGrpSpPr>
          <p:grpSpPr>
            <a:xfrm>
              <a:off x="-97189" y="3878300"/>
              <a:ext cx="9243281" cy="1276015"/>
              <a:chOff x="-97189" y="3878300"/>
              <a:chExt cx="9243281" cy="1276015"/>
            </a:xfrm>
          </p:grpSpPr>
          <p:grpSp>
            <p:nvGrpSpPr>
              <p:cNvPr id="639" name="Google Shape;639;p34"/>
              <p:cNvGrpSpPr/>
              <p:nvPr/>
            </p:nvGrpSpPr>
            <p:grpSpPr>
              <a:xfrm>
                <a:off x="3748800" y="3878300"/>
                <a:ext cx="5397292" cy="1265190"/>
                <a:chOff x="0" y="3878450"/>
                <a:chExt cx="5397292" cy="1265190"/>
              </a:xfrm>
            </p:grpSpPr>
            <p:sp>
              <p:nvSpPr>
                <p:cNvPr id="640" name="Google Shape;640;p34"/>
                <p:cNvSpPr/>
                <p:nvPr/>
              </p:nvSpPr>
              <p:spPr>
                <a:xfrm>
                  <a:off x="285231" y="387845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4"/>
                <p:cNvSpPr/>
                <p:nvPr/>
              </p:nvSpPr>
              <p:spPr>
                <a:xfrm>
                  <a:off x="2155675" y="394903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4"/>
                <p:cNvSpPr/>
                <p:nvPr/>
              </p:nvSpPr>
              <p:spPr>
                <a:xfrm>
                  <a:off x="896144" y="425782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4"/>
                <p:cNvSpPr/>
                <p:nvPr/>
              </p:nvSpPr>
              <p:spPr>
                <a:xfrm>
                  <a:off x="2482307" y="425782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4"/>
                <p:cNvSpPr/>
                <p:nvPr/>
              </p:nvSpPr>
              <p:spPr>
                <a:xfrm>
                  <a:off x="1553211"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4"/>
                <p:cNvSpPr/>
                <p:nvPr/>
              </p:nvSpPr>
              <p:spPr>
                <a:xfrm>
                  <a:off x="612814" y="456751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4"/>
                <p:cNvSpPr/>
                <p:nvPr/>
              </p:nvSpPr>
              <p:spPr>
                <a:xfrm>
                  <a:off x="1224677" y="456751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p:nvPr/>
              </p:nvSpPr>
              <p:spPr>
                <a:xfrm>
                  <a:off x="0" y="456751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4"/>
                <p:cNvSpPr/>
                <p:nvPr/>
              </p:nvSpPr>
              <p:spPr>
                <a:xfrm>
                  <a:off x="1882659" y="456751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4"/>
                <p:cNvSpPr/>
                <p:nvPr/>
              </p:nvSpPr>
              <p:spPr>
                <a:xfrm>
                  <a:off x="2802355" y="456751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a:off x="3330430" y="397068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4"/>
                <p:cNvSpPr/>
                <p:nvPr/>
              </p:nvSpPr>
              <p:spPr>
                <a:xfrm>
                  <a:off x="4620061" y="4257820"/>
                  <a:ext cx="328567" cy="884872"/>
                </a:xfrm>
                <a:custGeom>
                  <a:rect b="b" l="l" r="r" t="t"/>
                  <a:pathLst>
                    <a:path extrusionOk="0" h="24195" w="8984">
                      <a:moveTo>
                        <a:pt x="7619" y="4401"/>
                      </a:moveTo>
                      <a:lnTo>
                        <a:pt x="7619" y="5122"/>
                      </a:lnTo>
                      <a:lnTo>
                        <a:pt x="6873" y="5122"/>
                      </a:lnTo>
                      <a:lnTo>
                        <a:pt x="6873" y="4401"/>
                      </a:lnTo>
                      <a:close/>
                      <a:moveTo>
                        <a:pt x="2189" y="4427"/>
                      </a:moveTo>
                      <a:lnTo>
                        <a:pt x="2189" y="5148"/>
                      </a:lnTo>
                      <a:lnTo>
                        <a:pt x="1442" y="5148"/>
                      </a:lnTo>
                      <a:lnTo>
                        <a:pt x="1442" y="4427"/>
                      </a:lnTo>
                      <a:close/>
                      <a:moveTo>
                        <a:pt x="4891" y="4401"/>
                      </a:moveTo>
                      <a:lnTo>
                        <a:pt x="4891" y="5148"/>
                      </a:lnTo>
                      <a:lnTo>
                        <a:pt x="4145" y="5148"/>
                      </a:lnTo>
                      <a:lnTo>
                        <a:pt x="4145" y="4401"/>
                      </a:lnTo>
                      <a:close/>
                      <a:moveTo>
                        <a:pt x="2189" y="5869"/>
                      </a:moveTo>
                      <a:lnTo>
                        <a:pt x="2189" y="6589"/>
                      </a:lnTo>
                      <a:lnTo>
                        <a:pt x="1442" y="6589"/>
                      </a:lnTo>
                      <a:lnTo>
                        <a:pt x="1442" y="5869"/>
                      </a:lnTo>
                      <a:close/>
                      <a:moveTo>
                        <a:pt x="4891" y="5869"/>
                      </a:moveTo>
                      <a:lnTo>
                        <a:pt x="4891" y="6589"/>
                      </a:lnTo>
                      <a:lnTo>
                        <a:pt x="4145" y="6589"/>
                      </a:lnTo>
                      <a:lnTo>
                        <a:pt x="4145" y="5869"/>
                      </a:lnTo>
                      <a:close/>
                      <a:moveTo>
                        <a:pt x="7619" y="5869"/>
                      </a:moveTo>
                      <a:lnTo>
                        <a:pt x="7619" y="6589"/>
                      </a:lnTo>
                      <a:lnTo>
                        <a:pt x="6873" y="6589"/>
                      </a:lnTo>
                      <a:lnTo>
                        <a:pt x="6873" y="5869"/>
                      </a:lnTo>
                      <a:close/>
                      <a:moveTo>
                        <a:pt x="7619" y="7310"/>
                      </a:moveTo>
                      <a:lnTo>
                        <a:pt x="7619" y="8031"/>
                      </a:lnTo>
                      <a:lnTo>
                        <a:pt x="6873" y="8031"/>
                      </a:lnTo>
                      <a:lnTo>
                        <a:pt x="6873" y="7310"/>
                      </a:lnTo>
                      <a:close/>
                      <a:moveTo>
                        <a:pt x="2189" y="7336"/>
                      </a:moveTo>
                      <a:lnTo>
                        <a:pt x="2189" y="8056"/>
                      </a:lnTo>
                      <a:lnTo>
                        <a:pt x="1442" y="8056"/>
                      </a:lnTo>
                      <a:lnTo>
                        <a:pt x="1442" y="7336"/>
                      </a:lnTo>
                      <a:close/>
                      <a:moveTo>
                        <a:pt x="4891" y="7310"/>
                      </a:moveTo>
                      <a:lnTo>
                        <a:pt x="4891" y="8056"/>
                      </a:lnTo>
                      <a:lnTo>
                        <a:pt x="4145" y="8056"/>
                      </a:lnTo>
                      <a:lnTo>
                        <a:pt x="4145" y="7310"/>
                      </a:lnTo>
                      <a:close/>
                      <a:moveTo>
                        <a:pt x="2189" y="8777"/>
                      </a:moveTo>
                      <a:lnTo>
                        <a:pt x="2189" y="9498"/>
                      </a:lnTo>
                      <a:lnTo>
                        <a:pt x="1442" y="9498"/>
                      </a:lnTo>
                      <a:lnTo>
                        <a:pt x="1442" y="8777"/>
                      </a:lnTo>
                      <a:close/>
                      <a:moveTo>
                        <a:pt x="4891" y="8777"/>
                      </a:moveTo>
                      <a:lnTo>
                        <a:pt x="4891" y="9498"/>
                      </a:lnTo>
                      <a:lnTo>
                        <a:pt x="4145" y="9498"/>
                      </a:lnTo>
                      <a:lnTo>
                        <a:pt x="4145" y="8777"/>
                      </a:lnTo>
                      <a:close/>
                      <a:moveTo>
                        <a:pt x="7619" y="8777"/>
                      </a:moveTo>
                      <a:lnTo>
                        <a:pt x="7619" y="9498"/>
                      </a:lnTo>
                      <a:lnTo>
                        <a:pt x="6873" y="9498"/>
                      </a:lnTo>
                      <a:lnTo>
                        <a:pt x="6873" y="8777"/>
                      </a:lnTo>
                      <a:close/>
                      <a:moveTo>
                        <a:pt x="7619" y="10218"/>
                      </a:moveTo>
                      <a:lnTo>
                        <a:pt x="7619" y="10939"/>
                      </a:lnTo>
                      <a:lnTo>
                        <a:pt x="6873" y="10939"/>
                      </a:lnTo>
                      <a:lnTo>
                        <a:pt x="6873" y="10218"/>
                      </a:lnTo>
                      <a:close/>
                      <a:moveTo>
                        <a:pt x="2189" y="10244"/>
                      </a:moveTo>
                      <a:lnTo>
                        <a:pt x="2189" y="10965"/>
                      </a:lnTo>
                      <a:lnTo>
                        <a:pt x="1442" y="10965"/>
                      </a:lnTo>
                      <a:lnTo>
                        <a:pt x="1442" y="10244"/>
                      </a:lnTo>
                      <a:close/>
                      <a:moveTo>
                        <a:pt x="4891" y="10218"/>
                      </a:moveTo>
                      <a:lnTo>
                        <a:pt x="4891" y="10965"/>
                      </a:lnTo>
                      <a:lnTo>
                        <a:pt x="4145" y="10965"/>
                      </a:lnTo>
                      <a:lnTo>
                        <a:pt x="4145" y="10218"/>
                      </a:lnTo>
                      <a:close/>
                      <a:moveTo>
                        <a:pt x="2189" y="11685"/>
                      </a:moveTo>
                      <a:lnTo>
                        <a:pt x="2189" y="12406"/>
                      </a:lnTo>
                      <a:lnTo>
                        <a:pt x="1442" y="12406"/>
                      </a:lnTo>
                      <a:lnTo>
                        <a:pt x="1442" y="11685"/>
                      </a:lnTo>
                      <a:close/>
                      <a:moveTo>
                        <a:pt x="4891" y="11685"/>
                      </a:moveTo>
                      <a:lnTo>
                        <a:pt x="4891" y="12406"/>
                      </a:lnTo>
                      <a:lnTo>
                        <a:pt x="4145" y="12406"/>
                      </a:lnTo>
                      <a:lnTo>
                        <a:pt x="4145" y="11685"/>
                      </a:lnTo>
                      <a:close/>
                      <a:moveTo>
                        <a:pt x="7619" y="11685"/>
                      </a:moveTo>
                      <a:lnTo>
                        <a:pt x="7619" y="12406"/>
                      </a:lnTo>
                      <a:lnTo>
                        <a:pt x="6873" y="12406"/>
                      </a:lnTo>
                      <a:lnTo>
                        <a:pt x="6873" y="11685"/>
                      </a:lnTo>
                      <a:close/>
                      <a:moveTo>
                        <a:pt x="7619" y="13127"/>
                      </a:moveTo>
                      <a:lnTo>
                        <a:pt x="7619" y="13848"/>
                      </a:lnTo>
                      <a:lnTo>
                        <a:pt x="6873" y="13848"/>
                      </a:lnTo>
                      <a:lnTo>
                        <a:pt x="6873" y="13127"/>
                      </a:lnTo>
                      <a:close/>
                      <a:moveTo>
                        <a:pt x="2189" y="13153"/>
                      </a:moveTo>
                      <a:lnTo>
                        <a:pt x="2189" y="13873"/>
                      </a:lnTo>
                      <a:lnTo>
                        <a:pt x="1442" y="13873"/>
                      </a:lnTo>
                      <a:lnTo>
                        <a:pt x="1442" y="13153"/>
                      </a:lnTo>
                      <a:close/>
                      <a:moveTo>
                        <a:pt x="4891" y="13127"/>
                      </a:moveTo>
                      <a:lnTo>
                        <a:pt x="4891" y="13873"/>
                      </a:lnTo>
                      <a:lnTo>
                        <a:pt x="4145" y="13873"/>
                      </a:lnTo>
                      <a:lnTo>
                        <a:pt x="4145" y="13127"/>
                      </a:lnTo>
                      <a:close/>
                      <a:moveTo>
                        <a:pt x="2189" y="14594"/>
                      </a:moveTo>
                      <a:lnTo>
                        <a:pt x="2189" y="15315"/>
                      </a:lnTo>
                      <a:lnTo>
                        <a:pt x="1442" y="15315"/>
                      </a:lnTo>
                      <a:lnTo>
                        <a:pt x="1442" y="14594"/>
                      </a:lnTo>
                      <a:close/>
                      <a:moveTo>
                        <a:pt x="4891" y="14594"/>
                      </a:moveTo>
                      <a:lnTo>
                        <a:pt x="4891" y="15315"/>
                      </a:lnTo>
                      <a:lnTo>
                        <a:pt x="4145" y="15315"/>
                      </a:lnTo>
                      <a:lnTo>
                        <a:pt x="4145" y="14594"/>
                      </a:lnTo>
                      <a:close/>
                      <a:moveTo>
                        <a:pt x="7619" y="14594"/>
                      </a:moveTo>
                      <a:lnTo>
                        <a:pt x="7619" y="15315"/>
                      </a:lnTo>
                      <a:lnTo>
                        <a:pt x="6873" y="15315"/>
                      </a:lnTo>
                      <a:lnTo>
                        <a:pt x="6873" y="14594"/>
                      </a:lnTo>
                      <a:close/>
                      <a:moveTo>
                        <a:pt x="7619" y="16035"/>
                      </a:moveTo>
                      <a:lnTo>
                        <a:pt x="7619" y="16756"/>
                      </a:lnTo>
                      <a:lnTo>
                        <a:pt x="6873" y="16756"/>
                      </a:lnTo>
                      <a:lnTo>
                        <a:pt x="6873" y="16035"/>
                      </a:lnTo>
                      <a:close/>
                      <a:moveTo>
                        <a:pt x="2189" y="16061"/>
                      </a:moveTo>
                      <a:lnTo>
                        <a:pt x="2189" y="16782"/>
                      </a:lnTo>
                      <a:lnTo>
                        <a:pt x="1442" y="16782"/>
                      </a:lnTo>
                      <a:lnTo>
                        <a:pt x="1442" y="16061"/>
                      </a:lnTo>
                      <a:close/>
                      <a:moveTo>
                        <a:pt x="4891" y="16035"/>
                      </a:moveTo>
                      <a:lnTo>
                        <a:pt x="4891" y="16782"/>
                      </a:lnTo>
                      <a:lnTo>
                        <a:pt x="4145" y="16782"/>
                      </a:lnTo>
                      <a:lnTo>
                        <a:pt x="4145" y="16035"/>
                      </a:lnTo>
                      <a:close/>
                      <a:moveTo>
                        <a:pt x="2189" y="17502"/>
                      </a:moveTo>
                      <a:lnTo>
                        <a:pt x="2189" y="18223"/>
                      </a:lnTo>
                      <a:lnTo>
                        <a:pt x="1442" y="18223"/>
                      </a:lnTo>
                      <a:lnTo>
                        <a:pt x="1442" y="17502"/>
                      </a:lnTo>
                      <a:close/>
                      <a:moveTo>
                        <a:pt x="4891" y="17502"/>
                      </a:moveTo>
                      <a:lnTo>
                        <a:pt x="4891" y="18223"/>
                      </a:lnTo>
                      <a:lnTo>
                        <a:pt x="4145" y="18223"/>
                      </a:lnTo>
                      <a:lnTo>
                        <a:pt x="4145" y="17502"/>
                      </a:lnTo>
                      <a:close/>
                      <a:moveTo>
                        <a:pt x="7619" y="17502"/>
                      </a:moveTo>
                      <a:lnTo>
                        <a:pt x="7619" y="18223"/>
                      </a:lnTo>
                      <a:lnTo>
                        <a:pt x="6873" y="18223"/>
                      </a:lnTo>
                      <a:lnTo>
                        <a:pt x="6873" y="17502"/>
                      </a:lnTo>
                      <a:close/>
                      <a:moveTo>
                        <a:pt x="7619" y="18969"/>
                      </a:moveTo>
                      <a:lnTo>
                        <a:pt x="7619" y="19664"/>
                      </a:lnTo>
                      <a:lnTo>
                        <a:pt x="6873" y="19664"/>
                      </a:lnTo>
                      <a:lnTo>
                        <a:pt x="6873" y="18969"/>
                      </a:lnTo>
                      <a:close/>
                      <a:moveTo>
                        <a:pt x="2189" y="18969"/>
                      </a:moveTo>
                      <a:lnTo>
                        <a:pt x="2189" y="19690"/>
                      </a:lnTo>
                      <a:lnTo>
                        <a:pt x="1442" y="19690"/>
                      </a:lnTo>
                      <a:lnTo>
                        <a:pt x="1442" y="18969"/>
                      </a:lnTo>
                      <a:close/>
                      <a:moveTo>
                        <a:pt x="4891" y="18969"/>
                      </a:moveTo>
                      <a:lnTo>
                        <a:pt x="4891" y="19690"/>
                      </a:lnTo>
                      <a:lnTo>
                        <a:pt x="4145" y="19690"/>
                      </a:lnTo>
                      <a:lnTo>
                        <a:pt x="4145" y="18969"/>
                      </a:lnTo>
                      <a:close/>
                      <a:moveTo>
                        <a:pt x="2189" y="20411"/>
                      </a:moveTo>
                      <a:lnTo>
                        <a:pt x="2189" y="21132"/>
                      </a:lnTo>
                      <a:lnTo>
                        <a:pt x="1442" y="21132"/>
                      </a:lnTo>
                      <a:lnTo>
                        <a:pt x="1442" y="20411"/>
                      </a:lnTo>
                      <a:close/>
                      <a:moveTo>
                        <a:pt x="4891" y="20411"/>
                      </a:moveTo>
                      <a:lnTo>
                        <a:pt x="4891" y="21132"/>
                      </a:lnTo>
                      <a:lnTo>
                        <a:pt x="4145" y="21132"/>
                      </a:lnTo>
                      <a:lnTo>
                        <a:pt x="4145" y="20411"/>
                      </a:lnTo>
                      <a:close/>
                      <a:moveTo>
                        <a:pt x="7619" y="20411"/>
                      </a:moveTo>
                      <a:lnTo>
                        <a:pt x="7619" y="21132"/>
                      </a:lnTo>
                      <a:lnTo>
                        <a:pt x="6873" y="21132"/>
                      </a:lnTo>
                      <a:lnTo>
                        <a:pt x="6873" y="20411"/>
                      </a:lnTo>
                      <a:close/>
                      <a:moveTo>
                        <a:pt x="7619" y="21878"/>
                      </a:moveTo>
                      <a:lnTo>
                        <a:pt x="7619" y="22213"/>
                      </a:lnTo>
                      <a:lnTo>
                        <a:pt x="6873" y="22213"/>
                      </a:lnTo>
                      <a:lnTo>
                        <a:pt x="6873" y="21878"/>
                      </a:lnTo>
                      <a:close/>
                      <a:moveTo>
                        <a:pt x="2189" y="21878"/>
                      </a:moveTo>
                      <a:lnTo>
                        <a:pt x="2189" y="22238"/>
                      </a:lnTo>
                      <a:lnTo>
                        <a:pt x="1442" y="22238"/>
                      </a:lnTo>
                      <a:lnTo>
                        <a:pt x="1442" y="21878"/>
                      </a:lnTo>
                      <a:close/>
                      <a:moveTo>
                        <a:pt x="4891"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4"/>
                <p:cNvSpPr/>
                <p:nvPr/>
              </p:nvSpPr>
              <p:spPr>
                <a:xfrm>
                  <a:off x="3964896"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48" y="5097"/>
                      </a:lnTo>
                      <a:lnTo>
                        <a:pt x="4248" y="4711"/>
                      </a:lnTo>
                      <a:close/>
                      <a:moveTo>
                        <a:pt x="7722" y="4711"/>
                      </a:moveTo>
                      <a:lnTo>
                        <a:pt x="7722" y="5097"/>
                      </a:lnTo>
                      <a:lnTo>
                        <a:pt x="6976" y="5097"/>
                      </a:lnTo>
                      <a:lnTo>
                        <a:pt x="6976" y="4711"/>
                      </a:lnTo>
                      <a:close/>
                      <a:moveTo>
                        <a:pt x="4994" y="5817"/>
                      </a:moveTo>
                      <a:lnTo>
                        <a:pt x="4994" y="6538"/>
                      </a:lnTo>
                      <a:lnTo>
                        <a:pt x="4248" y="6538"/>
                      </a:lnTo>
                      <a:lnTo>
                        <a:pt x="4248"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48" y="8005"/>
                      </a:lnTo>
                      <a:lnTo>
                        <a:pt x="4248" y="7285"/>
                      </a:lnTo>
                      <a:close/>
                      <a:moveTo>
                        <a:pt x="7722" y="7259"/>
                      </a:moveTo>
                      <a:lnTo>
                        <a:pt x="7722" y="8005"/>
                      </a:lnTo>
                      <a:lnTo>
                        <a:pt x="6976" y="8005"/>
                      </a:lnTo>
                      <a:lnTo>
                        <a:pt x="6976" y="7259"/>
                      </a:lnTo>
                      <a:close/>
                      <a:moveTo>
                        <a:pt x="4994" y="8726"/>
                      </a:moveTo>
                      <a:lnTo>
                        <a:pt x="4994" y="9447"/>
                      </a:lnTo>
                      <a:lnTo>
                        <a:pt x="4248" y="9447"/>
                      </a:lnTo>
                      <a:lnTo>
                        <a:pt x="4248"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48" y="10914"/>
                      </a:lnTo>
                      <a:lnTo>
                        <a:pt x="4248" y="10193"/>
                      </a:lnTo>
                      <a:close/>
                      <a:moveTo>
                        <a:pt x="7722" y="10193"/>
                      </a:moveTo>
                      <a:lnTo>
                        <a:pt x="7722" y="10914"/>
                      </a:lnTo>
                      <a:lnTo>
                        <a:pt x="6976" y="10914"/>
                      </a:lnTo>
                      <a:lnTo>
                        <a:pt x="6976" y="10193"/>
                      </a:lnTo>
                      <a:close/>
                      <a:moveTo>
                        <a:pt x="4994" y="11634"/>
                      </a:moveTo>
                      <a:lnTo>
                        <a:pt x="4994" y="12355"/>
                      </a:lnTo>
                      <a:lnTo>
                        <a:pt x="4248" y="12355"/>
                      </a:lnTo>
                      <a:lnTo>
                        <a:pt x="4248"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48" y="13822"/>
                      </a:lnTo>
                      <a:lnTo>
                        <a:pt x="4248" y="13101"/>
                      </a:lnTo>
                      <a:close/>
                      <a:moveTo>
                        <a:pt x="7722" y="13076"/>
                      </a:moveTo>
                      <a:lnTo>
                        <a:pt x="7722" y="13822"/>
                      </a:lnTo>
                      <a:lnTo>
                        <a:pt x="6976" y="13822"/>
                      </a:lnTo>
                      <a:lnTo>
                        <a:pt x="6976" y="13076"/>
                      </a:lnTo>
                      <a:close/>
                      <a:moveTo>
                        <a:pt x="4994" y="14543"/>
                      </a:moveTo>
                      <a:lnTo>
                        <a:pt x="4994" y="15264"/>
                      </a:lnTo>
                      <a:lnTo>
                        <a:pt x="4248" y="15264"/>
                      </a:lnTo>
                      <a:lnTo>
                        <a:pt x="4248"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48" y="16731"/>
                      </a:lnTo>
                      <a:lnTo>
                        <a:pt x="4248" y="16010"/>
                      </a:lnTo>
                      <a:close/>
                      <a:moveTo>
                        <a:pt x="7722" y="15984"/>
                      </a:moveTo>
                      <a:lnTo>
                        <a:pt x="7722" y="16731"/>
                      </a:lnTo>
                      <a:lnTo>
                        <a:pt x="6976" y="16731"/>
                      </a:lnTo>
                      <a:lnTo>
                        <a:pt x="6976" y="15984"/>
                      </a:lnTo>
                      <a:close/>
                      <a:moveTo>
                        <a:pt x="4994" y="17477"/>
                      </a:moveTo>
                      <a:lnTo>
                        <a:pt x="4994" y="18172"/>
                      </a:lnTo>
                      <a:lnTo>
                        <a:pt x="4248" y="18172"/>
                      </a:lnTo>
                      <a:lnTo>
                        <a:pt x="4248"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48" y="19639"/>
                      </a:lnTo>
                      <a:lnTo>
                        <a:pt x="4248" y="18918"/>
                      </a:lnTo>
                      <a:close/>
                      <a:moveTo>
                        <a:pt x="7722" y="18893"/>
                      </a:moveTo>
                      <a:lnTo>
                        <a:pt x="7722" y="19639"/>
                      </a:lnTo>
                      <a:lnTo>
                        <a:pt x="6976" y="19639"/>
                      </a:lnTo>
                      <a:lnTo>
                        <a:pt x="6976" y="18893"/>
                      </a:lnTo>
                      <a:close/>
                      <a:moveTo>
                        <a:pt x="4994" y="20360"/>
                      </a:moveTo>
                      <a:lnTo>
                        <a:pt x="4994" y="21080"/>
                      </a:lnTo>
                      <a:lnTo>
                        <a:pt x="4248" y="21080"/>
                      </a:lnTo>
                      <a:lnTo>
                        <a:pt x="4248"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48" y="22548"/>
                      </a:lnTo>
                      <a:lnTo>
                        <a:pt x="4248" y="21827"/>
                      </a:lnTo>
                      <a:close/>
                      <a:moveTo>
                        <a:pt x="7722" y="21801"/>
                      </a:moveTo>
                      <a:lnTo>
                        <a:pt x="7722" y="22548"/>
                      </a:lnTo>
                      <a:lnTo>
                        <a:pt x="6976" y="22548"/>
                      </a:lnTo>
                      <a:lnTo>
                        <a:pt x="6976" y="21801"/>
                      </a:lnTo>
                      <a:close/>
                      <a:moveTo>
                        <a:pt x="4994" y="23294"/>
                      </a:moveTo>
                      <a:lnTo>
                        <a:pt x="4994" y="23989"/>
                      </a:lnTo>
                      <a:lnTo>
                        <a:pt x="4248" y="23989"/>
                      </a:lnTo>
                      <a:lnTo>
                        <a:pt x="4248"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48" y="25096"/>
                      </a:lnTo>
                      <a:lnTo>
                        <a:pt x="4248" y="24735"/>
                      </a:lnTo>
                      <a:close/>
                      <a:moveTo>
                        <a:pt x="7722" y="24710"/>
                      </a:moveTo>
                      <a:lnTo>
                        <a:pt x="7722" y="25096"/>
                      </a:lnTo>
                      <a:lnTo>
                        <a:pt x="6976" y="25096"/>
                      </a:lnTo>
                      <a:lnTo>
                        <a:pt x="6976" y="24710"/>
                      </a:lnTo>
                      <a:close/>
                      <a:moveTo>
                        <a:pt x="4505" y="1"/>
                      </a:moveTo>
                      <a:lnTo>
                        <a:pt x="1" y="3681"/>
                      </a:lnTo>
                      <a:lnTo>
                        <a:pt x="1" y="27875"/>
                      </a:lnTo>
                      <a:lnTo>
                        <a:pt x="8984" y="27875"/>
                      </a:lnTo>
                      <a:lnTo>
                        <a:pt x="8984"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4"/>
                <p:cNvSpPr/>
                <p:nvPr/>
              </p:nvSpPr>
              <p:spPr>
                <a:xfrm>
                  <a:off x="3658013" y="4567518"/>
                  <a:ext cx="308818" cy="575176"/>
                </a:xfrm>
                <a:custGeom>
                  <a:rect b="b" l="l" r="r" t="t"/>
                  <a:pathLst>
                    <a:path extrusionOk="0" h="15727" w="8444">
                      <a:moveTo>
                        <a:pt x="3244" y="1030"/>
                      </a:moveTo>
                      <a:lnTo>
                        <a:pt x="3244" y="1416"/>
                      </a:lnTo>
                      <a:lnTo>
                        <a:pt x="2498" y="1416"/>
                      </a:lnTo>
                      <a:lnTo>
                        <a:pt x="2498" y="1030"/>
                      </a:lnTo>
                      <a:close/>
                      <a:moveTo>
                        <a:pt x="5226" y="1030"/>
                      </a:moveTo>
                      <a:lnTo>
                        <a:pt x="5226" y="1416"/>
                      </a:lnTo>
                      <a:lnTo>
                        <a:pt x="4479" y="1416"/>
                      </a:lnTo>
                      <a:lnTo>
                        <a:pt x="4479" y="1030"/>
                      </a:lnTo>
                      <a:close/>
                      <a:moveTo>
                        <a:pt x="7182" y="1030"/>
                      </a:moveTo>
                      <a:lnTo>
                        <a:pt x="7182" y="1416"/>
                      </a:lnTo>
                      <a:lnTo>
                        <a:pt x="6461" y="1416"/>
                      </a:lnTo>
                      <a:lnTo>
                        <a:pt x="6461" y="1030"/>
                      </a:lnTo>
                      <a:close/>
                      <a:moveTo>
                        <a:pt x="3244" y="2111"/>
                      </a:moveTo>
                      <a:lnTo>
                        <a:pt x="3244" y="2831"/>
                      </a:lnTo>
                      <a:lnTo>
                        <a:pt x="2498" y="2831"/>
                      </a:lnTo>
                      <a:lnTo>
                        <a:pt x="2498" y="2111"/>
                      </a:lnTo>
                      <a:close/>
                      <a:moveTo>
                        <a:pt x="5226" y="2111"/>
                      </a:moveTo>
                      <a:lnTo>
                        <a:pt x="5226" y="2831"/>
                      </a:lnTo>
                      <a:lnTo>
                        <a:pt x="4479" y="2831"/>
                      </a:lnTo>
                      <a:lnTo>
                        <a:pt x="4479" y="2111"/>
                      </a:lnTo>
                      <a:close/>
                      <a:moveTo>
                        <a:pt x="7182" y="2111"/>
                      </a:moveTo>
                      <a:lnTo>
                        <a:pt x="7182" y="2831"/>
                      </a:lnTo>
                      <a:lnTo>
                        <a:pt x="6461" y="2831"/>
                      </a:lnTo>
                      <a:lnTo>
                        <a:pt x="6461" y="2111"/>
                      </a:lnTo>
                      <a:close/>
                      <a:moveTo>
                        <a:pt x="3244" y="3552"/>
                      </a:moveTo>
                      <a:lnTo>
                        <a:pt x="3244" y="4247"/>
                      </a:lnTo>
                      <a:lnTo>
                        <a:pt x="2498" y="4247"/>
                      </a:lnTo>
                      <a:lnTo>
                        <a:pt x="2498" y="3552"/>
                      </a:lnTo>
                      <a:close/>
                      <a:moveTo>
                        <a:pt x="5226" y="3552"/>
                      </a:moveTo>
                      <a:lnTo>
                        <a:pt x="5226" y="4273"/>
                      </a:lnTo>
                      <a:lnTo>
                        <a:pt x="4479" y="4273"/>
                      </a:lnTo>
                      <a:lnTo>
                        <a:pt x="4479" y="3552"/>
                      </a:lnTo>
                      <a:close/>
                      <a:moveTo>
                        <a:pt x="7182" y="3552"/>
                      </a:moveTo>
                      <a:lnTo>
                        <a:pt x="7182" y="4273"/>
                      </a:lnTo>
                      <a:lnTo>
                        <a:pt x="6461" y="4273"/>
                      </a:lnTo>
                      <a:lnTo>
                        <a:pt x="6461" y="3552"/>
                      </a:lnTo>
                      <a:close/>
                      <a:moveTo>
                        <a:pt x="3244" y="4968"/>
                      </a:moveTo>
                      <a:lnTo>
                        <a:pt x="3244" y="5688"/>
                      </a:lnTo>
                      <a:lnTo>
                        <a:pt x="2498" y="5688"/>
                      </a:lnTo>
                      <a:lnTo>
                        <a:pt x="2498" y="4968"/>
                      </a:lnTo>
                      <a:close/>
                      <a:moveTo>
                        <a:pt x="5226" y="4968"/>
                      </a:moveTo>
                      <a:lnTo>
                        <a:pt x="5226" y="5688"/>
                      </a:lnTo>
                      <a:lnTo>
                        <a:pt x="4479" y="5688"/>
                      </a:lnTo>
                      <a:lnTo>
                        <a:pt x="4479" y="4968"/>
                      </a:lnTo>
                      <a:close/>
                      <a:moveTo>
                        <a:pt x="7182" y="4968"/>
                      </a:moveTo>
                      <a:lnTo>
                        <a:pt x="7182" y="5688"/>
                      </a:lnTo>
                      <a:lnTo>
                        <a:pt x="6461" y="5688"/>
                      </a:lnTo>
                      <a:lnTo>
                        <a:pt x="6461" y="4968"/>
                      </a:lnTo>
                      <a:close/>
                      <a:moveTo>
                        <a:pt x="3244" y="6383"/>
                      </a:moveTo>
                      <a:lnTo>
                        <a:pt x="3244" y="7104"/>
                      </a:lnTo>
                      <a:lnTo>
                        <a:pt x="2498" y="7104"/>
                      </a:lnTo>
                      <a:lnTo>
                        <a:pt x="2498" y="6383"/>
                      </a:lnTo>
                      <a:close/>
                      <a:moveTo>
                        <a:pt x="5226" y="6409"/>
                      </a:moveTo>
                      <a:lnTo>
                        <a:pt x="5226" y="7104"/>
                      </a:lnTo>
                      <a:lnTo>
                        <a:pt x="4479" y="7104"/>
                      </a:lnTo>
                      <a:lnTo>
                        <a:pt x="4479" y="6409"/>
                      </a:lnTo>
                      <a:close/>
                      <a:moveTo>
                        <a:pt x="7182" y="6409"/>
                      </a:moveTo>
                      <a:lnTo>
                        <a:pt x="7182" y="7104"/>
                      </a:lnTo>
                      <a:lnTo>
                        <a:pt x="6461" y="7104"/>
                      </a:lnTo>
                      <a:lnTo>
                        <a:pt x="6461" y="6409"/>
                      </a:lnTo>
                      <a:close/>
                      <a:moveTo>
                        <a:pt x="3244" y="7825"/>
                      </a:moveTo>
                      <a:lnTo>
                        <a:pt x="3244" y="8545"/>
                      </a:lnTo>
                      <a:lnTo>
                        <a:pt x="2498" y="8545"/>
                      </a:lnTo>
                      <a:lnTo>
                        <a:pt x="2498" y="7825"/>
                      </a:lnTo>
                      <a:close/>
                      <a:moveTo>
                        <a:pt x="5226" y="7825"/>
                      </a:moveTo>
                      <a:lnTo>
                        <a:pt x="5226" y="8545"/>
                      </a:lnTo>
                      <a:lnTo>
                        <a:pt x="4479" y="8545"/>
                      </a:lnTo>
                      <a:lnTo>
                        <a:pt x="4479" y="7825"/>
                      </a:lnTo>
                      <a:close/>
                      <a:moveTo>
                        <a:pt x="7182" y="7825"/>
                      </a:moveTo>
                      <a:lnTo>
                        <a:pt x="7182" y="8545"/>
                      </a:lnTo>
                      <a:lnTo>
                        <a:pt x="6461" y="8545"/>
                      </a:lnTo>
                      <a:lnTo>
                        <a:pt x="6461" y="7825"/>
                      </a:lnTo>
                      <a:close/>
                      <a:moveTo>
                        <a:pt x="3244" y="9240"/>
                      </a:moveTo>
                      <a:lnTo>
                        <a:pt x="3244" y="9961"/>
                      </a:lnTo>
                      <a:lnTo>
                        <a:pt x="2498" y="9961"/>
                      </a:lnTo>
                      <a:lnTo>
                        <a:pt x="2498" y="9240"/>
                      </a:lnTo>
                      <a:close/>
                      <a:moveTo>
                        <a:pt x="5226" y="9240"/>
                      </a:moveTo>
                      <a:lnTo>
                        <a:pt x="5226" y="9961"/>
                      </a:lnTo>
                      <a:lnTo>
                        <a:pt x="4479" y="9961"/>
                      </a:lnTo>
                      <a:lnTo>
                        <a:pt x="4479" y="9240"/>
                      </a:lnTo>
                      <a:close/>
                      <a:moveTo>
                        <a:pt x="7182" y="9240"/>
                      </a:moveTo>
                      <a:lnTo>
                        <a:pt x="7182" y="9961"/>
                      </a:lnTo>
                      <a:lnTo>
                        <a:pt x="6461" y="9961"/>
                      </a:lnTo>
                      <a:lnTo>
                        <a:pt x="6461" y="9240"/>
                      </a:lnTo>
                      <a:close/>
                      <a:moveTo>
                        <a:pt x="3244" y="10682"/>
                      </a:moveTo>
                      <a:lnTo>
                        <a:pt x="3244" y="11402"/>
                      </a:lnTo>
                      <a:lnTo>
                        <a:pt x="2498" y="11402"/>
                      </a:lnTo>
                      <a:lnTo>
                        <a:pt x="2498" y="10682"/>
                      </a:lnTo>
                      <a:close/>
                      <a:moveTo>
                        <a:pt x="5226" y="10682"/>
                      </a:moveTo>
                      <a:lnTo>
                        <a:pt x="5226" y="11402"/>
                      </a:lnTo>
                      <a:lnTo>
                        <a:pt x="4479" y="11402"/>
                      </a:lnTo>
                      <a:lnTo>
                        <a:pt x="4479" y="10682"/>
                      </a:lnTo>
                      <a:close/>
                      <a:moveTo>
                        <a:pt x="7182" y="10682"/>
                      </a:moveTo>
                      <a:lnTo>
                        <a:pt x="7182" y="11402"/>
                      </a:lnTo>
                      <a:lnTo>
                        <a:pt x="6461" y="11402"/>
                      </a:lnTo>
                      <a:lnTo>
                        <a:pt x="6461" y="10682"/>
                      </a:lnTo>
                      <a:close/>
                      <a:moveTo>
                        <a:pt x="3244" y="12123"/>
                      </a:moveTo>
                      <a:lnTo>
                        <a:pt x="3244" y="12818"/>
                      </a:lnTo>
                      <a:lnTo>
                        <a:pt x="2498" y="12818"/>
                      </a:lnTo>
                      <a:lnTo>
                        <a:pt x="2498" y="12123"/>
                      </a:lnTo>
                      <a:close/>
                      <a:moveTo>
                        <a:pt x="5226" y="12123"/>
                      </a:moveTo>
                      <a:lnTo>
                        <a:pt x="5226" y="12818"/>
                      </a:lnTo>
                      <a:lnTo>
                        <a:pt x="4479" y="12818"/>
                      </a:lnTo>
                      <a:lnTo>
                        <a:pt x="4479" y="12123"/>
                      </a:lnTo>
                      <a:close/>
                      <a:moveTo>
                        <a:pt x="7182" y="12123"/>
                      </a:moveTo>
                      <a:lnTo>
                        <a:pt x="7182" y="12818"/>
                      </a:lnTo>
                      <a:lnTo>
                        <a:pt x="6461" y="12818"/>
                      </a:lnTo>
                      <a:lnTo>
                        <a:pt x="6461" y="12123"/>
                      </a:lnTo>
                      <a:close/>
                      <a:moveTo>
                        <a:pt x="3244" y="13539"/>
                      </a:moveTo>
                      <a:lnTo>
                        <a:pt x="3244" y="13899"/>
                      </a:lnTo>
                      <a:lnTo>
                        <a:pt x="2498" y="13899"/>
                      </a:lnTo>
                      <a:lnTo>
                        <a:pt x="2498" y="13539"/>
                      </a:lnTo>
                      <a:close/>
                      <a:moveTo>
                        <a:pt x="5226" y="13539"/>
                      </a:moveTo>
                      <a:lnTo>
                        <a:pt x="5226" y="13899"/>
                      </a:lnTo>
                      <a:lnTo>
                        <a:pt x="4479" y="13899"/>
                      </a:lnTo>
                      <a:lnTo>
                        <a:pt x="4479" y="13539"/>
                      </a:lnTo>
                      <a:close/>
                      <a:moveTo>
                        <a:pt x="7182" y="13539"/>
                      </a:moveTo>
                      <a:lnTo>
                        <a:pt x="7182" y="13899"/>
                      </a:lnTo>
                      <a:lnTo>
                        <a:pt x="6461" y="13899"/>
                      </a:lnTo>
                      <a:lnTo>
                        <a:pt x="6461" y="13539"/>
                      </a:lnTo>
                      <a:close/>
                      <a:moveTo>
                        <a:pt x="1" y="0"/>
                      </a:moveTo>
                      <a:lnTo>
                        <a:pt x="1" y="15726"/>
                      </a:lnTo>
                      <a:lnTo>
                        <a:pt x="8443" y="15726"/>
                      </a:lnTo>
                      <a:lnTo>
                        <a:pt x="8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4"/>
                <p:cNvSpPr/>
                <p:nvPr/>
              </p:nvSpPr>
              <p:spPr>
                <a:xfrm>
                  <a:off x="4293429" y="4567518"/>
                  <a:ext cx="328567" cy="575176"/>
                </a:xfrm>
                <a:custGeom>
                  <a:rect b="b" l="l" r="r" t="t"/>
                  <a:pathLst>
                    <a:path extrusionOk="0" h="15727" w="8984">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4"/>
                <p:cNvSpPr/>
                <p:nvPr/>
              </p:nvSpPr>
              <p:spPr>
                <a:xfrm>
                  <a:off x="3068752" y="447338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4"/>
                <p:cNvSpPr/>
                <p:nvPr/>
              </p:nvSpPr>
              <p:spPr>
                <a:xfrm>
                  <a:off x="4948595" y="4700241"/>
                  <a:ext cx="127126" cy="442454"/>
                </a:xfrm>
                <a:custGeom>
                  <a:rect b="b" l="l" r="r" t="t"/>
                  <a:pathLst>
                    <a:path extrusionOk="0" h="12098" w="3476">
                      <a:moveTo>
                        <a:pt x="1" y="0"/>
                      </a:moveTo>
                      <a:lnTo>
                        <a:pt x="1" y="12097"/>
                      </a:lnTo>
                      <a:lnTo>
                        <a:pt x="3475" y="12097"/>
                      </a:lnTo>
                      <a:lnTo>
                        <a:pt x="34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4"/>
                <p:cNvSpPr/>
                <p:nvPr/>
              </p:nvSpPr>
              <p:spPr>
                <a:xfrm>
                  <a:off x="5068761" y="4257820"/>
                  <a:ext cx="328531" cy="884872"/>
                </a:xfrm>
                <a:custGeom>
                  <a:rect b="b" l="l" r="r" t="t"/>
                  <a:pathLst>
                    <a:path extrusionOk="0" h="24195" w="8983">
                      <a:moveTo>
                        <a:pt x="4890" y="4401"/>
                      </a:moveTo>
                      <a:lnTo>
                        <a:pt x="4890" y="5122"/>
                      </a:lnTo>
                      <a:lnTo>
                        <a:pt x="4144" y="5122"/>
                      </a:lnTo>
                      <a:lnTo>
                        <a:pt x="4144" y="4401"/>
                      </a:lnTo>
                      <a:close/>
                      <a:moveTo>
                        <a:pt x="2162" y="4401"/>
                      </a:moveTo>
                      <a:lnTo>
                        <a:pt x="2162" y="5148"/>
                      </a:lnTo>
                      <a:lnTo>
                        <a:pt x="1416" y="5148"/>
                      </a:lnTo>
                      <a:lnTo>
                        <a:pt x="1416" y="4401"/>
                      </a:lnTo>
                      <a:close/>
                      <a:moveTo>
                        <a:pt x="7619" y="4401"/>
                      </a:moveTo>
                      <a:lnTo>
                        <a:pt x="7619" y="5148"/>
                      </a:lnTo>
                      <a:lnTo>
                        <a:pt x="6872" y="5148"/>
                      </a:lnTo>
                      <a:lnTo>
                        <a:pt x="6872" y="4401"/>
                      </a:lnTo>
                      <a:close/>
                      <a:moveTo>
                        <a:pt x="2162" y="5869"/>
                      </a:moveTo>
                      <a:lnTo>
                        <a:pt x="2162" y="6589"/>
                      </a:lnTo>
                      <a:lnTo>
                        <a:pt x="1416" y="6589"/>
                      </a:lnTo>
                      <a:lnTo>
                        <a:pt x="1416" y="5869"/>
                      </a:lnTo>
                      <a:close/>
                      <a:moveTo>
                        <a:pt x="4890" y="5869"/>
                      </a:moveTo>
                      <a:lnTo>
                        <a:pt x="4890" y="6589"/>
                      </a:lnTo>
                      <a:lnTo>
                        <a:pt x="4144" y="6589"/>
                      </a:lnTo>
                      <a:lnTo>
                        <a:pt x="4144" y="5869"/>
                      </a:lnTo>
                      <a:close/>
                      <a:moveTo>
                        <a:pt x="7619" y="5869"/>
                      </a:moveTo>
                      <a:lnTo>
                        <a:pt x="7619" y="6589"/>
                      </a:lnTo>
                      <a:lnTo>
                        <a:pt x="6872" y="6589"/>
                      </a:lnTo>
                      <a:lnTo>
                        <a:pt x="6872" y="5869"/>
                      </a:lnTo>
                      <a:close/>
                      <a:moveTo>
                        <a:pt x="4890" y="7336"/>
                      </a:moveTo>
                      <a:lnTo>
                        <a:pt x="4890" y="8031"/>
                      </a:lnTo>
                      <a:lnTo>
                        <a:pt x="4144" y="8031"/>
                      </a:lnTo>
                      <a:lnTo>
                        <a:pt x="4144" y="7336"/>
                      </a:lnTo>
                      <a:close/>
                      <a:moveTo>
                        <a:pt x="2162" y="7336"/>
                      </a:moveTo>
                      <a:lnTo>
                        <a:pt x="2162" y="8056"/>
                      </a:lnTo>
                      <a:lnTo>
                        <a:pt x="1416" y="8056"/>
                      </a:lnTo>
                      <a:lnTo>
                        <a:pt x="1416" y="7336"/>
                      </a:lnTo>
                      <a:close/>
                      <a:moveTo>
                        <a:pt x="7619" y="7336"/>
                      </a:moveTo>
                      <a:lnTo>
                        <a:pt x="7619" y="8056"/>
                      </a:lnTo>
                      <a:lnTo>
                        <a:pt x="6872" y="8056"/>
                      </a:lnTo>
                      <a:lnTo>
                        <a:pt x="6872" y="7336"/>
                      </a:lnTo>
                      <a:close/>
                      <a:moveTo>
                        <a:pt x="2162" y="8777"/>
                      </a:moveTo>
                      <a:lnTo>
                        <a:pt x="2162" y="9498"/>
                      </a:lnTo>
                      <a:lnTo>
                        <a:pt x="1416" y="9498"/>
                      </a:lnTo>
                      <a:lnTo>
                        <a:pt x="1416" y="8777"/>
                      </a:lnTo>
                      <a:close/>
                      <a:moveTo>
                        <a:pt x="4890" y="8777"/>
                      </a:moveTo>
                      <a:lnTo>
                        <a:pt x="4890" y="9498"/>
                      </a:lnTo>
                      <a:lnTo>
                        <a:pt x="4144" y="9498"/>
                      </a:lnTo>
                      <a:lnTo>
                        <a:pt x="4144" y="8777"/>
                      </a:lnTo>
                      <a:close/>
                      <a:moveTo>
                        <a:pt x="7619" y="8777"/>
                      </a:moveTo>
                      <a:lnTo>
                        <a:pt x="7619" y="9498"/>
                      </a:lnTo>
                      <a:lnTo>
                        <a:pt x="6872" y="9498"/>
                      </a:lnTo>
                      <a:lnTo>
                        <a:pt x="6872" y="8777"/>
                      </a:lnTo>
                      <a:close/>
                      <a:moveTo>
                        <a:pt x="4890" y="10244"/>
                      </a:moveTo>
                      <a:lnTo>
                        <a:pt x="4890" y="10939"/>
                      </a:lnTo>
                      <a:lnTo>
                        <a:pt x="4144" y="10939"/>
                      </a:lnTo>
                      <a:lnTo>
                        <a:pt x="4144" y="10244"/>
                      </a:lnTo>
                      <a:close/>
                      <a:moveTo>
                        <a:pt x="2162" y="10244"/>
                      </a:moveTo>
                      <a:lnTo>
                        <a:pt x="2162" y="10965"/>
                      </a:lnTo>
                      <a:lnTo>
                        <a:pt x="1416" y="10965"/>
                      </a:lnTo>
                      <a:lnTo>
                        <a:pt x="1416" y="10244"/>
                      </a:lnTo>
                      <a:close/>
                      <a:moveTo>
                        <a:pt x="7619" y="10244"/>
                      </a:moveTo>
                      <a:lnTo>
                        <a:pt x="7619" y="10965"/>
                      </a:lnTo>
                      <a:lnTo>
                        <a:pt x="6872" y="10965"/>
                      </a:lnTo>
                      <a:lnTo>
                        <a:pt x="6872" y="10244"/>
                      </a:lnTo>
                      <a:close/>
                      <a:moveTo>
                        <a:pt x="2162" y="11685"/>
                      </a:moveTo>
                      <a:lnTo>
                        <a:pt x="2162" y="12406"/>
                      </a:lnTo>
                      <a:lnTo>
                        <a:pt x="1416" y="12406"/>
                      </a:lnTo>
                      <a:lnTo>
                        <a:pt x="1416" y="11685"/>
                      </a:lnTo>
                      <a:close/>
                      <a:moveTo>
                        <a:pt x="4890" y="11685"/>
                      </a:moveTo>
                      <a:lnTo>
                        <a:pt x="4890" y="12406"/>
                      </a:lnTo>
                      <a:lnTo>
                        <a:pt x="4144" y="12406"/>
                      </a:lnTo>
                      <a:lnTo>
                        <a:pt x="4144" y="11685"/>
                      </a:lnTo>
                      <a:close/>
                      <a:moveTo>
                        <a:pt x="7619" y="11685"/>
                      </a:moveTo>
                      <a:lnTo>
                        <a:pt x="7619" y="12406"/>
                      </a:lnTo>
                      <a:lnTo>
                        <a:pt x="6872" y="12406"/>
                      </a:lnTo>
                      <a:lnTo>
                        <a:pt x="6872" y="11685"/>
                      </a:lnTo>
                      <a:close/>
                      <a:moveTo>
                        <a:pt x="4890" y="13127"/>
                      </a:moveTo>
                      <a:lnTo>
                        <a:pt x="4890" y="13848"/>
                      </a:lnTo>
                      <a:lnTo>
                        <a:pt x="4144" y="13848"/>
                      </a:lnTo>
                      <a:lnTo>
                        <a:pt x="4144" y="13127"/>
                      </a:lnTo>
                      <a:close/>
                      <a:moveTo>
                        <a:pt x="2162" y="13127"/>
                      </a:moveTo>
                      <a:lnTo>
                        <a:pt x="2162" y="13873"/>
                      </a:lnTo>
                      <a:lnTo>
                        <a:pt x="1416" y="13873"/>
                      </a:lnTo>
                      <a:lnTo>
                        <a:pt x="1416" y="13127"/>
                      </a:lnTo>
                      <a:close/>
                      <a:moveTo>
                        <a:pt x="7619" y="13127"/>
                      </a:moveTo>
                      <a:lnTo>
                        <a:pt x="7619" y="13873"/>
                      </a:lnTo>
                      <a:lnTo>
                        <a:pt x="6872" y="13873"/>
                      </a:lnTo>
                      <a:lnTo>
                        <a:pt x="6872" y="13127"/>
                      </a:lnTo>
                      <a:close/>
                      <a:moveTo>
                        <a:pt x="2162" y="14594"/>
                      </a:moveTo>
                      <a:lnTo>
                        <a:pt x="2162" y="15315"/>
                      </a:lnTo>
                      <a:lnTo>
                        <a:pt x="1416" y="15315"/>
                      </a:lnTo>
                      <a:lnTo>
                        <a:pt x="1416" y="14594"/>
                      </a:lnTo>
                      <a:close/>
                      <a:moveTo>
                        <a:pt x="4890" y="14594"/>
                      </a:moveTo>
                      <a:lnTo>
                        <a:pt x="4890" y="15315"/>
                      </a:lnTo>
                      <a:lnTo>
                        <a:pt x="4144" y="15315"/>
                      </a:lnTo>
                      <a:lnTo>
                        <a:pt x="4144" y="14594"/>
                      </a:lnTo>
                      <a:close/>
                      <a:moveTo>
                        <a:pt x="7619" y="14594"/>
                      </a:moveTo>
                      <a:lnTo>
                        <a:pt x="7619" y="15315"/>
                      </a:lnTo>
                      <a:lnTo>
                        <a:pt x="6872" y="15315"/>
                      </a:lnTo>
                      <a:lnTo>
                        <a:pt x="6872" y="14594"/>
                      </a:lnTo>
                      <a:close/>
                      <a:moveTo>
                        <a:pt x="4890" y="16035"/>
                      </a:moveTo>
                      <a:lnTo>
                        <a:pt x="4890" y="16756"/>
                      </a:lnTo>
                      <a:lnTo>
                        <a:pt x="4144" y="16756"/>
                      </a:lnTo>
                      <a:lnTo>
                        <a:pt x="4144" y="16035"/>
                      </a:lnTo>
                      <a:close/>
                      <a:moveTo>
                        <a:pt x="2162" y="16035"/>
                      </a:moveTo>
                      <a:lnTo>
                        <a:pt x="2162" y="16782"/>
                      </a:lnTo>
                      <a:lnTo>
                        <a:pt x="1416" y="16782"/>
                      </a:lnTo>
                      <a:lnTo>
                        <a:pt x="1416" y="16035"/>
                      </a:lnTo>
                      <a:close/>
                      <a:moveTo>
                        <a:pt x="7619" y="16035"/>
                      </a:moveTo>
                      <a:lnTo>
                        <a:pt x="7619" y="16782"/>
                      </a:lnTo>
                      <a:lnTo>
                        <a:pt x="6872" y="16782"/>
                      </a:lnTo>
                      <a:lnTo>
                        <a:pt x="6872" y="16035"/>
                      </a:lnTo>
                      <a:close/>
                      <a:moveTo>
                        <a:pt x="2162" y="17502"/>
                      </a:moveTo>
                      <a:lnTo>
                        <a:pt x="2162" y="18223"/>
                      </a:lnTo>
                      <a:lnTo>
                        <a:pt x="1416" y="18223"/>
                      </a:lnTo>
                      <a:lnTo>
                        <a:pt x="1416" y="17502"/>
                      </a:lnTo>
                      <a:close/>
                      <a:moveTo>
                        <a:pt x="4890" y="17502"/>
                      </a:moveTo>
                      <a:lnTo>
                        <a:pt x="4890" y="18223"/>
                      </a:lnTo>
                      <a:lnTo>
                        <a:pt x="4144" y="18223"/>
                      </a:lnTo>
                      <a:lnTo>
                        <a:pt x="4144" y="17502"/>
                      </a:lnTo>
                      <a:close/>
                      <a:moveTo>
                        <a:pt x="7619" y="17502"/>
                      </a:moveTo>
                      <a:lnTo>
                        <a:pt x="7619" y="18223"/>
                      </a:lnTo>
                      <a:lnTo>
                        <a:pt x="6872" y="18223"/>
                      </a:lnTo>
                      <a:lnTo>
                        <a:pt x="6872" y="17502"/>
                      </a:lnTo>
                      <a:close/>
                      <a:moveTo>
                        <a:pt x="4890" y="18944"/>
                      </a:moveTo>
                      <a:lnTo>
                        <a:pt x="4890" y="19664"/>
                      </a:lnTo>
                      <a:lnTo>
                        <a:pt x="4144" y="19664"/>
                      </a:lnTo>
                      <a:lnTo>
                        <a:pt x="4144" y="18944"/>
                      </a:lnTo>
                      <a:close/>
                      <a:moveTo>
                        <a:pt x="2162" y="18944"/>
                      </a:moveTo>
                      <a:lnTo>
                        <a:pt x="2162" y="19690"/>
                      </a:lnTo>
                      <a:lnTo>
                        <a:pt x="1416" y="19690"/>
                      </a:lnTo>
                      <a:lnTo>
                        <a:pt x="1416" y="18944"/>
                      </a:lnTo>
                      <a:close/>
                      <a:moveTo>
                        <a:pt x="7619" y="18944"/>
                      </a:moveTo>
                      <a:lnTo>
                        <a:pt x="7619" y="19690"/>
                      </a:lnTo>
                      <a:lnTo>
                        <a:pt x="6872" y="19690"/>
                      </a:lnTo>
                      <a:lnTo>
                        <a:pt x="6872" y="18944"/>
                      </a:lnTo>
                      <a:close/>
                      <a:moveTo>
                        <a:pt x="2162" y="20411"/>
                      </a:moveTo>
                      <a:lnTo>
                        <a:pt x="2162" y="21132"/>
                      </a:lnTo>
                      <a:lnTo>
                        <a:pt x="1416" y="21132"/>
                      </a:lnTo>
                      <a:lnTo>
                        <a:pt x="1416" y="20411"/>
                      </a:lnTo>
                      <a:close/>
                      <a:moveTo>
                        <a:pt x="4890" y="20411"/>
                      </a:moveTo>
                      <a:lnTo>
                        <a:pt x="4890" y="21132"/>
                      </a:lnTo>
                      <a:lnTo>
                        <a:pt x="4144" y="21132"/>
                      </a:lnTo>
                      <a:lnTo>
                        <a:pt x="4144" y="20411"/>
                      </a:lnTo>
                      <a:close/>
                      <a:moveTo>
                        <a:pt x="7619" y="20411"/>
                      </a:moveTo>
                      <a:lnTo>
                        <a:pt x="7619" y="21132"/>
                      </a:lnTo>
                      <a:lnTo>
                        <a:pt x="6872" y="21132"/>
                      </a:lnTo>
                      <a:lnTo>
                        <a:pt x="6872" y="20411"/>
                      </a:lnTo>
                      <a:close/>
                      <a:moveTo>
                        <a:pt x="2162" y="21852"/>
                      </a:moveTo>
                      <a:lnTo>
                        <a:pt x="2162" y="22238"/>
                      </a:lnTo>
                      <a:lnTo>
                        <a:pt x="1416" y="22238"/>
                      </a:lnTo>
                      <a:lnTo>
                        <a:pt x="1416" y="21852"/>
                      </a:lnTo>
                      <a:close/>
                      <a:moveTo>
                        <a:pt x="4890" y="21852"/>
                      </a:moveTo>
                      <a:lnTo>
                        <a:pt x="4890" y="22238"/>
                      </a:lnTo>
                      <a:lnTo>
                        <a:pt x="4144" y="22238"/>
                      </a:lnTo>
                      <a:lnTo>
                        <a:pt x="4144" y="21852"/>
                      </a:lnTo>
                      <a:close/>
                      <a:moveTo>
                        <a:pt x="7619" y="21852"/>
                      </a:moveTo>
                      <a:lnTo>
                        <a:pt x="7619" y="22238"/>
                      </a:lnTo>
                      <a:lnTo>
                        <a:pt x="6872" y="22238"/>
                      </a:lnTo>
                      <a:lnTo>
                        <a:pt x="6872" y="21852"/>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34"/>
              <p:cNvSpPr/>
              <p:nvPr/>
            </p:nvSpPr>
            <p:spPr>
              <a:xfrm>
                <a:off x="505275" y="3959711"/>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4"/>
              <p:cNvSpPr/>
              <p:nvPr/>
            </p:nvSpPr>
            <p:spPr>
              <a:xfrm>
                <a:off x="833807"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97189" y="4133870"/>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232259" y="4578193"/>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1153855" y="456736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a:off x="1681930" y="397053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4"/>
              <p:cNvSpPr/>
              <p:nvPr/>
            </p:nvSpPr>
            <p:spPr>
              <a:xfrm>
                <a:off x="2971561" y="4257670"/>
                <a:ext cx="328567" cy="884872"/>
              </a:xfrm>
              <a:custGeom>
                <a:rect b="b" l="l" r="r" t="t"/>
                <a:pathLst>
                  <a:path extrusionOk="0" h="24195" w="8984">
                    <a:moveTo>
                      <a:pt x="7619" y="4401"/>
                    </a:moveTo>
                    <a:lnTo>
                      <a:pt x="7619" y="5122"/>
                    </a:lnTo>
                    <a:lnTo>
                      <a:pt x="6873" y="5122"/>
                    </a:lnTo>
                    <a:lnTo>
                      <a:pt x="6873" y="4401"/>
                    </a:lnTo>
                    <a:close/>
                    <a:moveTo>
                      <a:pt x="2189" y="4427"/>
                    </a:moveTo>
                    <a:lnTo>
                      <a:pt x="2189" y="5148"/>
                    </a:lnTo>
                    <a:lnTo>
                      <a:pt x="1442" y="5148"/>
                    </a:lnTo>
                    <a:lnTo>
                      <a:pt x="1442" y="4427"/>
                    </a:lnTo>
                    <a:close/>
                    <a:moveTo>
                      <a:pt x="4891" y="4401"/>
                    </a:moveTo>
                    <a:lnTo>
                      <a:pt x="4891" y="5148"/>
                    </a:lnTo>
                    <a:lnTo>
                      <a:pt x="4145" y="5148"/>
                    </a:lnTo>
                    <a:lnTo>
                      <a:pt x="4145" y="4401"/>
                    </a:lnTo>
                    <a:close/>
                    <a:moveTo>
                      <a:pt x="2189" y="5869"/>
                    </a:moveTo>
                    <a:lnTo>
                      <a:pt x="2189" y="6589"/>
                    </a:lnTo>
                    <a:lnTo>
                      <a:pt x="1442" y="6589"/>
                    </a:lnTo>
                    <a:lnTo>
                      <a:pt x="1442" y="5869"/>
                    </a:lnTo>
                    <a:close/>
                    <a:moveTo>
                      <a:pt x="4891" y="5869"/>
                    </a:moveTo>
                    <a:lnTo>
                      <a:pt x="4891" y="6589"/>
                    </a:lnTo>
                    <a:lnTo>
                      <a:pt x="4145" y="6589"/>
                    </a:lnTo>
                    <a:lnTo>
                      <a:pt x="4145" y="5869"/>
                    </a:lnTo>
                    <a:close/>
                    <a:moveTo>
                      <a:pt x="7619" y="5869"/>
                    </a:moveTo>
                    <a:lnTo>
                      <a:pt x="7619" y="6589"/>
                    </a:lnTo>
                    <a:lnTo>
                      <a:pt x="6873" y="6589"/>
                    </a:lnTo>
                    <a:lnTo>
                      <a:pt x="6873" y="5869"/>
                    </a:lnTo>
                    <a:close/>
                    <a:moveTo>
                      <a:pt x="7619" y="7310"/>
                    </a:moveTo>
                    <a:lnTo>
                      <a:pt x="7619" y="8031"/>
                    </a:lnTo>
                    <a:lnTo>
                      <a:pt x="6873" y="8031"/>
                    </a:lnTo>
                    <a:lnTo>
                      <a:pt x="6873" y="7310"/>
                    </a:lnTo>
                    <a:close/>
                    <a:moveTo>
                      <a:pt x="2189" y="7336"/>
                    </a:moveTo>
                    <a:lnTo>
                      <a:pt x="2189" y="8056"/>
                    </a:lnTo>
                    <a:lnTo>
                      <a:pt x="1442" y="8056"/>
                    </a:lnTo>
                    <a:lnTo>
                      <a:pt x="1442" y="7336"/>
                    </a:lnTo>
                    <a:close/>
                    <a:moveTo>
                      <a:pt x="4891" y="7310"/>
                    </a:moveTo>
                    <a:lnTo>
                      <a:pt x="4891" y="8056"/>
                    </a:lnTo>
                    <a:lnTo>
                      <a:pt x="4145" y="8056"/>
                    </a:lnTo>
                    <a:lnTo>
                      <a:pt x="4145" y="7310"/>
                    </a:lnTo>
                    <a:close/>
                    <a:moveTo>
                      <a:pt x="2189" y="8777"/>
                    </a:moveTo>
                    <a:lnTo>
                      <a:pt x="2189" y="9498"/>
                    </a:lnTo>
                    <a:lnTo>
                      <a:pt x="1442" y="9498"/>
                    </a:lnTo>
                    <a:lnTo>
                      <a:pt x="1442" y="8777"/>
                    </a:lnTo>
                    <a:close/>
                    <a:moveTo>
                      <a:pt x="4891" y="8777"/>
                    </a:moveTo>
                    <a:lnTo>
                      <a:pt x="4891" y="9498"/>
                    </a:lnTo>
                    <a:lnTo>
                      <a:pt x="4145" y="9498"/>
                    </a:lnTo>
                    <a:lnTo>
                      <a:pt x="4145" y="8777"/>
                    </a:lnTo>
                    <a:close/>
                    <a:moveTo>
                      <a:pt x="7619" y="8777"/>
                    </a:moveTo>
                    <a:lnTo>
                      <a:pt x="7619" y="9498"/>
                    </a:lnTo>
                    <a:lnTo>
                      <a:pt x="6873" y="9498"/>
                    </a:lnTo>
                    <a:lnTo>
                      <a:pt x="6873" y="8777"/>
                    </a:lnTo>
                    <a:close/>
                    <a:moveTo>
                      <a:pt x="7619" y="10218"/>
                    </a:moveTo>
                    <a:lnTo>
                      <a:pt x="7619" y="10939"/>
                    </a:lnTo>
                    <a:lnTo>
                      <a:pt x="6873" y="10939"/>
                    </a:lnTo>
                    <a:lnTo>
                      <a:pt x="6873" y="10218"/>
                    </a:lnTo>
                    <a:close/>
                    <a:moveTo>
                      <a:pt x="2189" y="10244"/>
                    </a:moveTo>
                    <a:lnTo>
                      <a:pt x="2189" y="10965"/>
                    </a:lnTo>
                    <a:lnTo>
                      <a:pt x="1442" y="10965"/>
                    </a:lnTo>
                    <a:lnTo>
                      <a:pt x="1442" y="10244"/>
                    </a:lnTo>
                    <a:close/>
                    <a:moveTo>
                      <a:pt x="4891" y="10218"/>
                    </a:moveTo>
                    <a:lnTo>
                      <a:pt x="4891" y="10965"/>
                    </a:lnTo>
                    <a:lnTo>
                      <a:pt x="4145" y="10965"/>
                    </a:lnTo>
                    <a:lnTo>
                      <a:pt x="4145" y="10218"/>
                    </a:lnTo>
                    <a:close/>
                    <a:moveTo>
                      <a:pt x="2189" y="11685"/>
                    </a:moveTo>
                    <a:lnTo>
                      <a:pt x="2189" y="12406"/>
                    </a:lnTo>
                    <a:lnTo>
                      <a:pt x="1442" y="12406"/>
                    </a:lnTo>
                    <a:lnTo>
                      <a:pt x="1442" y="11685"/>
                    </a:lnTo>
                    <a:close/>
                    <a:moveTo>
                      <a:pt x="4891" y="11685"/>
                    </a:moveTo>
                    <a:lnTo>
                      <a:pt x="4891" y="12406"/>
                    </a:lnTo>
                    <a:lnTo>
                      <a:pt x="4145" y="12406"/>
                    </a:lnTo>
                    <a:lnTo>
                      <a:pt x="4145" y="11685"/>
                    </a:lnTo>
                    <a:close/>
                    <a:moveTo>
                      <a:pt x="7619" y="11685"/>
                    </a:moveTo>
                    <a:lnTo>
                      <a:pt x="7619" y="12406"/>
                    </a:lnTo>
                    <a:lnTo>
                      <a:pt x="6873" y="12406"/>
                    </a:lnTo>
                    <a:lnTo>
                      <a:pt x="6873" y="11685"/>
                    </a:lnTo>
                    <a:close/>
                    <a:moveTo>
                      <a:pt x="7619" y="13127"/>
                    </a:moveTo>
                    <a:lnTo>
                      <a:pt x="7619" y="13848"/>
                    </a:lnTo>
                    <a:lnTo>
                      <a:pt x="6873" y="13848"/>
                    </a:lnTo>
                    <a:lnTo>
                      <a:pt x="6873" y="13127"/>
                    </a:lnTo>
                    <a:close/>
                    <a:moveTo>
                      <a:pt x="2189" y="13153"/>
                    </a:moveTo>
                    <a:lnTo>
                      <a:pt x="2189" y="13873"/>
                    </a:lnTo>
                    <a:lnTo>
                      <a:pt x="1442" y="13873"/>
                    </a:lnTo>
                    <a:lnTo>
                      <a:pt x="1442" y="13153"/>
                    </a:lnTo>
                    <a:close/>
                    <a:moveTo>
                      <a:pt x="4891" y="13127"/>
                    </a:moveTo>
                    <a:lnTo>
                      <a:pt x="4891" y="13873"/>
                    </a:lnTo>
                    <a:lnTo>
                      <a:pt x="4145" y="13873"/>
                    </a:lnTo>
                    <a:lnTo>
                      <a:pt x="4145" y="13127"/>
                    </a:lnTo>
                    <a:close/>
                    <a:moveTo>
                      <a:pt x="2189" y="14594"/>
                    </a:moveTo>
                    <a:lnTo>
                      <a:pt x="2189" y="15315"/>
                    </a:lnTo>
                    <a:lnTo>
                      <a:pt x="1442" y="15315"/>
                    </a:lnTo>
                    <a:lnTo>
                      <a:pt x="1442" y="14594"/>
                    </a:lnTo>
                    <a:close/>
                    <a:moveTo>
                      <a:pt x="4891" y="14594"/>
                    </a:moveTo>
                    <a:lnTo>
                      <a:pt x="4891" y="15315"/>
                    </a:lnTo>
                    <a:lnTo>
                      <a:pt x="4145" y="15315"/>
                    </a:lnTo>
                    <a:lnTo>
                      <a:pt x="4145" y="14594"/>
                    </a:lnTo>
                    <a:close/>
                    <a:moveTo>
                      <a:pt x="7619" y="14594"/>
                    </a:moveTo>
                    <a:lnTo>
                      <a:pt x="7619" y="15315"/>
                    </a:lnTo>
                    <a:lnTo>
                      <a:pt x="6873" y="15315"/>
                    </a:lnTo>
                    <a:lnTo>
                      <a:pt x="6873" y="14594"/>
                    </a:lnTo>
                    <a:close/>
                    <a:moveTo>
                      <a:pt x="7619" y="16035"/>
                    </a:moveTo>
                    <a:lnTo>
                      <a:pt x="7619" y="16756"/>
                    </a:lnTo>
                    <a:lnTo>
                      <a:pt x="6873" y="16756"/>
                    </a:lnTo>
                    <a:lnTo>
                      <a:pt x="6873" y="16035"/>
                    </a:lnTo>
                    <a:close/>
                    <a:moveTo>
                      <a:pt x="2189" y="16061"/>
                    </a:moveTo>
                    <a:lnTo>
                      <a:pt x="2189" y="16782"/>
                    </a:lnTo>
                    <a:lnTo>
                      <a:pt x="1442" y="16782"/>
                    </a:lnTo>
                    <a:lnTo>
                      <a:pt x="1442" y="16061"/>
                    </a:lnTo>
                    <a:close/>
                    <a:moveTo>
                      <a:pt x="4891" y="16035"/>
                    </a:moveTo>
                    <a:lnTo>
                      <a:pt x="4891" y="16782"/>
                    </a:lnTo>
                    <a:lnTo>
                      <a:pt x="4145" y="16782"/>
                    </a:lnTo>
                    <a:lnTo>
                      <a:pt x="4145" y="16035"/>
                    </a:lnTo>
                    <a:close/>
                    <a:moveTo>
                      <a:pt x="2189" y="17502"/>
                    </a:moveTo>
                    <a:lnTo>
                      <a:pt x="2189" y="18223"/>
                    </a:lnTo>
                    <a:lnTo>
                      <a:pt x="1442" y="18223"/>
                    </a:lnTo>
                    <a:lnTo>
                      <a:pt x="1442" y="17502"/>
                    </a:lnTo>
                    <a:close/>
                    <a:moveTo>
                      <a:pt x="4891" y="17502"/>
                    </a:moveTo>
                    <a:lnTo>
                      <a:pt x="4891" y="18223"/>
                    </a:lnTo>
                    <a:lnTo>
                      <a:pt x="4145" y="18223"/>
                    </a:lnTo>
                    <a:lnTo>
                      <a:pt x="4145" y="17502"/>
                    </a:lnTo>
                    <a:close/>
                    <a:moveTo>
                      <a:pt x="7619" y="17502"/>
                    </a:moveTo>
                    <a:lnTo>
                      <a:pt x="7619" y="18223"/>
                    </a:lnTo>
                    <a:lnTo>
                      <a:pt x="6873" y="18223"/>
                    </a:lnTo>
                    <a:lnTo>
                      <a:pt x="6873" y="17502"/>
                    </a:lnTo>
                    <a:close/>
                    <a:moveTo>
                      <a:pt x="7619" y="18969"/>
                    </a:moveTo>
                    <a:lnTo>
                      <a:pt x="7619" y="19664"/>
                    </a:lnTo>
                    <a:lnTo>
                      <a:pt x="6873" y="19664"/>
                    </a:lnTo>
                    <a:lnTo>
                      <a:pt x="6873" y="18969"/>
                    </a:lnTo>
                    <a:close/>
                    <a:moveTo>
                      <a:pt x="2189" y="18969"/>
                    </a:moveTo>
                    <a:lnTo>
                      <a:pt x="2189" y="19690"/>
                    </a:lnTo>
                    <a:lnTo>
                      <a:pt x="1442" y="19690"/>
                    </a:lnTo>
                    <a:lnTo>
                      <a:pt x="1442" y="18969"/>
                    </a:lnTo>
                    <a:close/>
                    <a:moveTo>
                      <a:pt x="4891" y="18969"/>
                    </a:moveTo>
                    <a:lnTo>
                      <a:pt x="4891" y="19690"/>
                    </a:lnTo>
                    <a:lnTo>
                      <a:pt x="4145" y="19690"/>
                    </a:lnTo>
                    <a:lnTo>
                      <a:pt x="4145" y="18969"/>
                    </a:lnTo>
                    <a:close/>
                    <a:moveTo>
                      <a:pt x="2189" y="20411"/>
                    </a:moveTo>
                    <a:lnTo>
                      <a:pt x="2189" y="21132"/>
                    </a:lnTo>
                    <a:lnTo>
                      <a:pt x="1442" y="21132"/>
                    </a:lnTo>
                    <a:lnTo>
                      <a:pt x="1442" y="20411"/>
                    </a:lnTo>
                    <a:close/>
                    <a:moveTo>
                      <a:pt x="4891" y="20411"/>
                    </a:moveTo>
                    <a:lnTo>
                      <a:pt x="4891" y="21132"/>
                    </a:lnTo>
                    <a:lnTo>
                      <a:pt x="4145" y="21132"/>
                    </a:lnTo>
                    <a:lnTo>
                      <a:pt x="4145" y="20411"/>
                    </a:lnTo>
                    <a:close/>
                    <a:moveTo>
                      <a:pt x="7619" y="20411"/>
                    </a:moveTo>
                    <a:lnTo>
                      <a:pt x="7619" y="21132"/>
                    </a:lnTo>
                    <a:lnTo>
                      <a:pt x="6873" y="21132"/>
                    </a:lnTo>
                    <a:lnTo>
                      <a:pt x="6873" y="20411"/>
                    </a:lnTo>
                    <a:close/>
                    <a:moveTo>
                      <a:pt x="7619" y="21878"/>
                    </a:moveTo>
                    <a:lnTo>
                      <a:pt x="7619" y="22213"/>
                    </a:lnTo>
                    <a:lnTo>
                      <a:pt x="6873" y="22213"/>
                    </a:lnTo>
                    <a:lnTo>
                      <a:pt x="6873" y="21878"/>
                    </a:lnTo>
                    <a:close/>
                    <a:moveTo>
                      <a:pt x="2189" y="21878"/>
                    </a:moveTo>
                    <a:lnTo>
                      <a:pt x="2189" y="22238"/>
                    </a:lnTo>
                    <a:lnTo>
                      <a:pt x="1442" y="22238"/>
                    </a:lnTo>
                    <a:lnTo>
                      <a:pt x="1442" y="21878"/>
                    </a:lnTo>
                    <a:close/>
                    <a:moveTo>
                      <a:pt x="4891"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4"/>
              <p:cNvSpPr/>
              <p:nvPr/>
            </p:nvSpPr>
            <p:spPr>
              <a:xfrm>
                <a:off x="231639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48" y="5097"/>
                    </a:lnTo>
                    <a:lnTo>
                      <a:pt x="4248" y="4711"/>
                    </a:lnTo>
                    <a:close/>
                    <a:moveTo>
                      <a:pt x="7722" y="4711"/>
                    </a:moveTo>
                    <a:lnTo>
                      <a:pt x="7722" y="5097"/>
                    </a:lnTo>
                    <a:lnTo>
                      <a:pt x="6976" y="5097"/>
                    </a:lnTo>
                    <a:lnTo>
                      <a:pt x="6976" y="4711"/>
                    </a:lnTo>
                    <a:close/>
                    <a:moveTo>
                      <a:pt x="4994" y="5817"/>
                    </a:moveTo>
                    <a:lnTo>
                      <a:pt x="4994" y="6538"/>
                    </a:lnTo>
                    <a:lnTo>
                      <a:pt x="4248" y="6538"/>
                    </a:lnTo>
                    <a:lnTo>
                      <a:pt x="4248"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48" y="8005"/>
                    </a:lnTo>
                    <a:lnTo>
                      <a:pt x="4248" y="7285"/>
                    </a:lnTo>
                    <a:close/>
                    <a:moveTo>
                      <a:pt x="7722" y="7259"/>
                    </a:moveTo>
                    <a:lnTo>
                      <a:pt x="7722" y="8005"/>
                    </a:lnTo>
                    <a:lnTo>
                      <a:pt x="6976" y="8005"/>
                    </a:lnTo>
                    <a:lnTo>
                      <a:pt x="6976" y="7259"/>
                    </a:lnTo>
                    <a:close/>
                    <a:moveTo>
                      <a:pt x="4994" y="8726"/>
                    </a:moveTo>
                    <a:lnTo>
                      <a:pt x="4994" y="9447"/>
                    </a:lnTo>
                    <a:lnTo>
                      <a:pt x="4248" y="9447"/>
                    </a:lnTo>
                    <a:lnTo>
                      <a:pt x="4248"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48" y="10914"/>
                    </a:lnTo>
                    <a:lnTo>
                      <a:pt x="4248" y="10193"/>
                    </a:lnTo>
                    <a:close/>
                    <a:moveTo>
                      <a:pt x="7722" y="10193"/>
                    </a:moveTo>
                    <a:lnTo>
                      <a:pt x="7722" y="10914"/>
                    </a:lnTo>
                    <a:lnTo>
                      <a:pt x="6976" y="10914"/>
                    </a:lnTo>
                    <a:lnTo>
                      <a:pt x="6976" y="10193"/>
                    </a:lnTo>
                    <a:close/>
                    <a:moveTo>
                      <a:pt x="4994" y="11634"/>
                    </a:moveTo>
                    <a:lnTo>
                      <a:pt x="4994" y="12355"/>
                    </a:lnTo>
                    <a:lnTo>
                      <a:pt x="4248" y="12355"/>
                    </a:lnTo>
                    <a:lnTo>
                      <a:pt x="4248"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48" y="13822"/>
                    </a:lnTo>
                    <a:lnTo>
                      <a:pt x="4248" y="13101"/>
                    </a:lnTo>
                    <a:close/>
                    <a:moveTo>
                      <a:pt x="7722" y="13076"/>
                    </a:moveTo>
                    <a:lnTo>
                      <a:pt x="7722" y="13822"/>
                    </a:lnTo>
                    <a:lnTo>
                      <a:pt x="6976" y="13822"/>
                    </a:lnTo>
                    <a:lnTo>
                      <a:pt x="6976" y="13076"/>
                    </a:lnTo>
                    <a:close/>
                    <a:moveTo>
                      <a:pt x="4994" y="14543"/>
                    </a:moveTo>
                    <a:lnTo>
                      <a:pt x="4994" y="15264"/>
                    </a:lnTo>
                    <a:lnTo>
                      <a:pt x="4248" y="15264"/>
                    </a:lnTo>
                    <a:lnTo>
                      <a:pt x="4248"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48" y="16731"/>
                    </a:lnTo>
                    <a:lnTo>
                      <a:pt x="4248" y="16010"/>
                    </a:lnTo>
                    <a:close/>
                    <a:moveTo>
                      <a:pt x="7722" y="15984"/>
                    </a:moveTo>
                    <a:lnTo>
                      <a:pt x="7722" y="16731"/>
                    </a:lnTo>
                    <a:lnTo>
                      <a:pt x="6976" y="16731"/>
                    </a:lnTo>
                    <a:lnTo>
                      <a:pt x="6976" y="15984"/>
                    </a:lnTo>
                    <a:close/>
                    <a:moveTo>
                      <a:pt x="4994" y="17477"/>
                    </a:moveTo>
                    <a:lnTo>
                      <a:pt x="4994" y="18172"/>
                    </a:lnTo>
                    <a:lnTo>
                      <a:pt x="4248" y="18172"/>
                    </a:lnTo>
                    <a:lnTo>
                      <a:pt x="4248"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48" y="19639"/>
                    </a:lnTo>
                    <a:lnTo>
                      <a:pt x="4248" y="18918"/>
                    </a:lnTo>
                    <a:close/>
                    <a:moveTo>
                      <a:pt x="7722" y="18893"/>
                    </a:moveTo>
                    <a:lnTo>
                      <a:pt x="7722" y="19639"/>
                    </a:lnTo>
                    <a:lnTo>
                      <a:pt x="6976" y="19639"/>
                    </a:lnTo>
                    <a:lnTo>
                      <a:pt x="6976" y="18893"/>
                    </a:lnTo>
                    <a:close/>
                    <a:moveTo>
                      <a:pt x="4994" y="20360"/>
                    </a:moveTo>
                    <a:lnTo>
                      <a:pt x="4994" y="21080"/>
                    </a:lnTo>
                    <a:lnTo>
                      <a:pt x="4248" y="21080"/>
                    </a:lnTo>
                    <a:lnTo>
                      <a:pt x="4248"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48" y="22548"/>
                    </a:lnTo>
                    <a:lnTo>
                      <a:pt x="4248" y="21827"/>
                    </a:lnTo>
                    <a:close/>
                    <a:moveTo>
                      <a:pt x="7722" y="21801"/>
                    </a:moveTo>
                    <a:lnTo>
                      <a:pt x="7722" y="22548"/>
                    </a:lnTo>
                    <a:lnTo>
                      <a:pt x="6976" y="22548"/>
                    </a:lnTo>
                    <a:lnTo>
                      <a:pt x="6976" y="21801"/>
                    </a:lnTo>
                    <a:close/>
                    <a:moveTo>
                      <a:pt x="4994" y="23294"/>
                    </a:moveTo>
                    <a:lnTo>
                      <a:pt x="4994" y="23989"/>
                    </a:lnTo>
                    <a:lnTo>
                      <a:pt x="4248" y="23989"/>
                    </a:lnTo>
                    <a:lnTo>
                      <a:pt x="4248"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48" y="25096"/>
                    </a:lnTo>
                    <a:lnTo>
                      <a:pt x="4248" y="24735"/>
                    </a:lnTo>
                    <a:close/>
                    <a:moveTo>
                      <a:pt x="7722" y="24710"/>
                    </a:moveTo>
                    <a:lnTo>
                      <a:pt x="7722" y="25096"/>
                    </a:lnTo>
                    <a:lnTo>
                      <a:pt x="6976" y="25096"/>
                    </a:lnTo>
                    <a:lnTo>
                      <a:pt x="6976" y="24710"/>
                    </a:lnTo>
                    <a:close/>
                    <a:moveTo>
                      <a:pt x="4505" y="1"/>
                    </a:moveTo>
                    <a:lnTo>
                      <a:pt x="1" y="3681"/>
                    </a:lnTo>
                    <a:lnTo>
                      <a:pt x="1" y="27875"/>
                    </a:lnTo>
                    <a:lnTo>
                      <a:pt x="8984" y="27875"/>
                    </a:lnTo>
                    <a:lnTo>
                      <a:pt x="8984"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4"/>
              <p:cNvSpPr/>
              <p:nvPr/>
            </p:nvSpPr>
            <p:spPr>
              <a:xfrm>
                <a:off x="2009513" y="4567368"/>
                <a:ext cx="308818" cy="575176"/>
              </a:xfrm>
              <a:custGeom>
                <a:rect b="b" l="l" r="r" t="t"/>
                <a:pathLst>
                  <a:path extrusionOk="0" h="15727" w="8444">
                    <a:moveTo>
                      <a:pt x="3244" y="1030"/>
                    </a:moveTo>
                    <a:lnTo>
                      <a:pt x="3244" y="1416"/>
                    </a:lnTo>
                    <a:lnTo>
                      <a:pt x="2498" y="1416"/>
                    </a:lnTo>
                    <a:lnTo>
                      <a:pt x="2498" y="1030"/>
                    </a:lnTo>
                    <a:close/>
                    <a:moveTo>
                      <a:pt x="5226" y="1030"/>
                    </a:moveTo>
                    <a:lnTo>
                      <a:pt x="5226" y="1416"/>
                    </a:lnTo>
                    <a:lnTo>
                      <a:pt x="4479" y="1416"/>
                    </a:lnTo>
                    <a:lnTo>
                      <a:pt x="4479" y="1030"/>
                    </a:lnTo>
                    <a:close/>
                    <a:moveTo>
                      <a:pt x="7182" y="1030"/>
                    </a:moveTo>
                    <a:lnTo>
                      <a:pt x="7182" y="1416"/>
                    </a:lnTo>
                    <a:lnTo>
                      <a:pt x="6461" y="1416"/>
                    </a:lnTo>
                    <a:lnTo>
                      <a:pt x="6461" y="1030"/>
                    </a:lnTo>
                    <a:close/>
                    <a:moveTo>
                      <a:pt x="3244" y="2111"/>
                    </a:moveTo>
                    <a:lnTo>
                      <a:pt x="3244" y="2831"/>
                    </a:lnTo>
                    <a:lnTo>
                      <a:pt x="2498" y="2831"/>
                    </a:lnTo>
                    <a:lnTo>
                      <a:pt x="2498" y="2111"/>
                    </a:lnTo>
                    <a:close/>
                    <a:moveTo>
                      <a:pt x="5226" y="2111"/>
                    </a:moveTo>
                    <a:lnTo>
                      <a:pt x="5226" y="2831"/>
                    </a:lnTo>
                    <a:lnTo>
                      <a:pt x="4479" y="2831"/>
                    </a:lnTo>
                    <a:lnTo>
                      <a:pt x="4479" y="2111"/>
                    </a:lnTo>
                    <a:close/>
                    <a:moveTo>
                      <a:pt x="7182" y="2111"/>
                    </a:moveTo>
                    <a:lnTo>
                      <a:pt x="7182" y="2831"/>
                    </a:lnTo>
                    <a:lnTo>
                      <a:pt x="6461" y="2831"/>
                    </a:lnTo>
                    <a:lnTo>
                      <a:pt x="6461" y="2111"/>
                    </a:lnTo>
                    <a:close/>
                    <a:moveTo>
                      <a:pt x="3244" y="3552"/>
                    </a:moveTo>
                    <a:lnTo>
                      <a:pt x="3244" y="4247"/>
                    </a:lnTo>
                    <a:lnTo>
                      <a:pt x="2498" y="4247"/>
                    </a:lnTo>
                    <a:lnTo>
                      <a:pt x="2498" y="3552"/>
                    </a:lnTo>
                    <a:close/>
                    <a:moveTo>
                      <a:pt x="5226" y="3552"/>
                    </a:moveTo>
                    <a:lnTo>
                      <a:pt x="5226" y="4273"/>
                    </a:lnTo>
                    <a:lnTo>
                      <a:pt x="4479" y="4273"/>
                    </a:lnTo>
                    <a:lnTo>
                      <a:pt x="4479" y="3552"/>
                    </a:lnTo>
                    <a:close/>
                    <a:moveTo>
                      <a:pt x="7182" y="3552"/>
                    </a:moveTo>
                    <a:lnTo>
                      <a:pt x="7182" y="4273"/>
                    </a:lnTo>
                    <a:lnTo>
                      <a:pt x="6461" y="4273"/>
                    </a:lnTo>
                    <a:lnTo>
                      <a:pt x="6461" y="3552"/>
                    </a:lnTo>
                    <a:close/>
                    <a:moveTo>
                      <a:pt x="3244" y="4968"/>
                    </a:moveTo>
                    <a:lnTo>
                      <a:pt x="3244" y="5688"/>
                    </a:lnTo>
                    <a:lnTo>
                      <a:pt x="2498" y="5688"/>
                    </a:lnTo>
                    <a:lnTo>
                      <a:pt x="2498" y="4968"/>
                    </a:lnTo>
                    <a:close/>
                    <a:moveTo>
                      <a:pt x="5226" y="4968"/>
                    </a:moveTo>
                    <a:lnTo>
                      <a:pt x="5226" y="5688"/>
                    </a:lnTo>
                    <a:lnTo>
                      <a:pt x="4479" y="5688"/>
                    </a:lnTo>
                    <a:lnTo>
                      <a:pt x="4479" y="4968"/>
                    </a:lnTo>
                    <a:close/>
                    <a:moveTo>
                      <a:pt x="7182" y="4968"/>
                    </a:moveTo>
                    <a:lnTo>
                      <a:pt x="7182" y="5688"/>
                    </a:lnTo>
                    <a:lnTo>
                      <a:pt x="6461" y="5688"/>
                    </a:lnTo>
                    <a:lnTo>
                      <a:pt x="6461" y="4968"/>
                    </a:lnTo>
                    <a:close/>
                    <a:moveTo>
                      <a:pt x="3244" y="6383"/>
                    </a:moveTo>
                    <a:lnTo>
                      <a:pt x="3244" y="7104"/>
                    </a:lnTo>
                    <a:lnTo>
                      <a:pt x="2498" y="7104"/>
                    </a:lnTo>
                    <a:lnTo>
                      <a:pt x="2498" y="6383"/>
                    </a:lnTo>
                    <a:close/>
                    <a:moveTo>
                      <a:pt x="5226" y="6409"/>
                    </a:moveTo>
                    <a:lnTo>
                      <a:pt x="5226" y="7104"/>
                    </a:lnTo>
                    <a:lnTo>
                      <a:pt x="4479" y="7104"/>
                    </a:lnTo>
                    <a:lnTo>
                      <a:pt x="4479" y="6409"/>
                    </a:lnTo>
                    <a:close/>
                    <a:moveTo>
                      <a:pt x="7182" y="6409"/>
                    </a:moveTo>
                    <a:lnTo>
                      <a:pt x="7182" y="7104"/>
                    </a:lnTo>
                    <a:lnTo>
                      <a:pt x="6461" y="7104"/>
                    </a:lnTo>
                    <a:lnTo>
                      <a:pt x="6461" y="6409"/>
                    </a:lnTo>
                    <a:close/>
                    <a:moveTo>
                      <a:pt x="3244" y="7825"/>
                    </a:moveTo>
                    <a:lnTo>
                      <a:pt x="3244" y="8545"/>
                    </a:lnTo>
                    <a:lnTo>
                      <a:pt x="2498" y="8545"/>
                    </a:lnTo>
                    <a:lnTo>
                      <a:pt x="2498" y="7825"/>
                    </a:lnTo>
                    <a:close/>
                    <a:moveTo>
                      <a:pt x="5226" y="7825"/>
                    </a:moveTo>
                    <a:lnTo>
                      <a:pt x="5226" y="8545"/>
                    </a:lnTo>
                    <a:lnTo>
                      <a:pt x="4479" y="8545"/>
                    </a:lnTo>
                    <a:lnTo>
                      <a:pt x="4479" y="7825"/>
                    </a:lnTo>
                    <a:close/>
                    <a:moveTo>
                      <a:pt x="7182" y="7825"/>
                    </a:moveTo>
                    <a:lnTo>
                      <a:pt x="7182" y="8545"/>
                    </a:lnTo>
                    <a:lnTo>
                      <a:pt x="6461" y="8545"/>
                    </a:lnTo>
                    <a:lnTo>
                      <a:pt x="6461" y="7825"/>
                    </a:lnTo>
                    <a:close/>
                    <a:moveTo>
                      <a:pt x="3244" y="9240"/>
                    </a:moveTo>
                    <a:lnTo>
                      <a:pt x="3244" y="9961"/>
                    </a:lnTo>
                    <a:lnTo>
                      <a:pt x="2498" y="9961"/>
                    </a:lnTo>
                    <a:lnTo>
                      <a:pt x="2498" y="9240"/>
                    </a:lnTo>
                    <a:close/>
                    <a:moveTo>
                      <a:pt x="5226" y="9240"/>
                    </a:moveTo>
                    <a:lnTo>
                      <a:pt x="5226" y="9961"/>
                    </a:lnTo>
                    <a:lnTo>
                      <a:pt x="4479" y="9961"/>
                    </a:lnTo>
                    <a:lnTo>
                      <a:pt x="4479" y="9240"/>
                    </a:lnTo>
                    <a:close/>
                    <a:moveTo>
                      <a:pt x="7182" y="9240"/>
                    </a:moveTo>
                    <a:lnTo>
                      <a:pt x="7182" y="9961"/>
                    </a:lnTo>
                    <a:lnTo>
                      <a:pt x="6461" y="9961"/>
                    </a:lnTo>
                    <a:lnTo>
                      <a:pt x="6461" y="9240"/>
                    </a:lnTo>
                    <a:close/>
                    <a:moveTo>
                      <a:pt x="3244" y="10682"/>
                    </a:moveTo>
                    <a:lnTo>
                      <a:pt x="3244" y="11402"/>
                    </a:lnTo>
                    <a:lnTo>
                      <a:pt x="2498" y="11402"/>
                    </a:lnTo>
                    <a:lnTo>
                      <a:pt x="2498" y="10682"/>
                    </a:lnTo>
                    <a:close/>
                    <a:moveTo>
                      <a:pt x="5226" y="10682"/>
                    </a:moveTo>
                    <a:lnTo>
                      <a:pt x="5226" y="11402"/>
                    </a:lnTo>
                    <a:lnTo>
                      <a:pt x="4479" y="11402"/>
                    </a:lnTo>
                    <a:lnTo>
                      <a:pt x="4479" y="10682"/>
                    </a:lnTo>
                    <a:close/>
                    <a:moveTo>
                      <a:pt x="7182" y="10682"/>
                    </a:moveTo>
                    <a:lnTo>
                      <a:pt x="7182" y="11402"/>
                    </a:lnTo>
                    <a:lnTo>
                      <a:pt x="6461" y="11402"/>
                    </a:lnTo>
                    <a:lnTo>
                      <a:pt x="6461" y="10682"/>
                    </a:lnTo>
                    <a:close/>
                    <a:moveTo>
                      <a:pt x="3244" y="12123"/>
                    </a:moveTo>
                    <a:lnTo>
                      <a:pt x="3244" y="12818"/>
                    </a:lnTo>
                    <a:lnTo>
                      <a:pt x="2498" y="12818"/>
                    </a:lnTo>
                    <a:lnTo>
                      <a:pt x="2498" y="12123"/>
                    </a:lnTo>
                    <a:close/>
                    <a:moveTo>
                      <a:pt x="5226" y="12123"/>
                    </a:moveTo>
                    <a:lnTo>
                      <a:pt x="5226" y="12818"/>
                    </a:lnTo>
                    <a:lnTo>
                      <a:pt x="4479" y="12818"/>
                    </a:lnTo>
                    <a:lnTo>
                      <a:pt x="4479" y="12123"/>
                    </a:lnTo>
                    <a:close/>
                    <a:moveTo>
                      <a:pt x="7182" y="12123"/>
                    </a:moveTo>
                    <a:lnTo>
                      <a:pt x="7182" y="12818"/>
                    </a:lnTo>
                    <a:lnTo>
                      <a:pt x="6461" y="12818"/>
                    </a:lnTo>
                    <a:lnTo>
                      <a:pt x="6461" y="12123"/>
                    </a:lnTo>
                    <a:close/>
                    <a:moveTo>
                      <a:pt x="3244" y="13539"/>
                    </a:moveTo>
                    <a:lnTo>
                      <a:pt x="3244" y="13899"/>
                    </a:lnTo>
                    <a:lnTo>
                      <a:pt x="2498" y="13899"/>
                    </a:lnTo>
                    <a:lnTo>
                      <a:pt x="2498" y="13539"/>
                    </a:lnTo>
                    <a:close/>
                    <a:moveTo>
                      <a:pt x="5226" y="13539"/>
                    </a:moveTo>
                    <a:lnTo>
                      <a:pt x="5226" y="13899"/>
                    </a:lnTo>
                    <a:lnTo>
                      <a:pt x="4479" y="13899"/>
                    </a:lnTo>
                    <a:lnTo>
                      <a:pt x="4479" y="13539"/>
                    </a:lnTo>
                    <a:close/>
                    <a:moveTo>
                      <a:pt x="7182" y="13539"/>
                    </a:moveTo>
                    <a:lnTo>
                      <a:pt x="7182" y="13899"/>
                    </a:lnTo>
                    <a:lnTo>
                      <a:pt x="6461" y="13899"/>
                    </a:lnTo>
                    <a:lnTo>
                      <a:pt x="6461" y="13539"/>
                    </a:lnTo>
                    <a:close/>
                    <a:moveTo>
                      <a:pt x="1" y="0"/>
                    </a:moveTo>
                    <a:lnTo>
                      <a:pt x="1" y="15726"/>
                    </a:lnTo>
                    <a:lnTo>
                      <a:pt x="8443" y="15726"/>
                    </a:lnTo>
                    <a:lnTo>
                      <a:pt x="8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4"/>
              <p:cNvSpPr/>
              <p:nvPr/>
            </p:nvSpPr>
            <p:spPr>
              <a:xfrm>
                <a:off x="2644929" y="4567368"/>
                <a:ext cx="328567" cy="575176"/>
              </a:xfrm>
              <a:custGeom>
                <a:rect b="b" l="l" r="r" t="t"/>
                <a:pathLst>
                  <a:path extrusionOk="0" h="15727" w="8984">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4"/>
              <p:cNvSpPr/>
              <p:nvPr/>
            </p:nvSpPr>
            <p:spPr>
              <a:xfrm>
                <a:off x="1420252" y="447323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4"/>
              <p:cNvSpPr/>
              <p:nvPr/>
            </p:nvSpPr>
            <p:spPr>
              <a:xfrm>
                <a:off x="3300095" y="4700091"/>
                <a:ext cx="127126" cy="442454"/>
              </a:xfrm>
              <a:custGeom>
                <a:rect b="b" l="l" r="r" t="t"/>
                <a:pathLst>
                  <a:path extrusionOk="0" h="12098" w="3476">
                    <a:moveTo>
                      <a:pt x="1" y="0"/>
                    </a:moveTo>
                    <a:lnTo>
                      <a:pt x="1" y="12097"/>
                    </a:lnTo>
                    <a:lnTo>
                      <a:pt x="3475" y="12097"/>
                    </a:lnTo>
                    <a:lnTo>
                      <a:pt x="34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4"/>
              <p:cNvSpPr/>
              <p:nvPr/>
            </p:nvSpPr>
            <p:spPr>
              <a:xfrm>
                <a:off x="3420261" y="4257670"/>
                <a:ext cx="328531" cy="884872"/>
              </a:xfrm>
              <a:custGeom>
                <a:rect b="b" l="l" r="r" t="t"/>
                <a:pathLst>
                  <a:path extrusionOk="0" h="24195" w="8983">
                    <a:moveTo>
                      <a:pt x="4890" y="4401"/>
                    </a:moveTo>
                    <a:lnTo>
                      <a:pt x="4890" y="5122"/>
                    </a:lnTo>
                    <a:lnTo>
                      <a:pt x="4144" y="5122"/>
                    </a:lnTo>
                    <a:lnTo>
                      <a:pt x="4144" y="4401"/>
                    </a:lnTo>
                    <a:close/>
                    <a:moveTo>
                      <a:pt x="2162" y="4401"/>
                    </a:moveTo>
                    <a:lnTo>
                      <a:pt x="2162" y="5148"/>
                    </a:lnTo>
                    <a:lnTo>
                      <a:pt x="1416" y="5148"/>
                    </a:lnTo>
                    <a:lnTo>
                      <a:pt x="1416" y="4401"/>
                    </a:lnTo>
                    <a:close/>
                    <a:moveTo>
                      <a:pt x="7619" y="4401"/>
                    </a:moveTo>
                    <a:lnTo>
                      <a:pt x="7619" y="5148"/>
                    </a:lnTo>
                    <a:lnTo>
                      <a:pt x="6872" y="5148"/>
                    </a:lnTo>
                    <a:lnTo>
                      <a:pt x="6872" y="4401"/>
                    </a:lnTo>
                    <a:close/>
                    <a:moveTo>
                      <a:pt x="2162" y="5869"/>
                    </a:moveTo>
                    <a:lnTo>
                      <a:pt x="2162" y="6589"/>
                    </a:lnTo>
                    <a:lnTo>
                      <a:pt x="1416" y="6589"/>
                    </a:lnTo>
                    <a:lnTo>
                      <a:pt x="1416" y="5869"/>
                    </a:lnTo>
                    <a:close/>
                    <a:moveTo>
                      <a:pt x="4890" y="5869"/>
                    </a:moveTo>
                    <a:lnTo>
                      <a:pt x="4890" y="6589"/>
                    </a:lnTo>
                    <a:lnTo>
                      <a:pt x="4144" y="6589"/>
                    </a:lnTo>
                    <a:lnTo>
                      <a:pt x="4144" y="5869"/>
                    </a:lnTo>
                    <a:close/>
                    <a:moveTo>
                      <a:pt x="7619" y="5869"/>
                    </a:moveTo>
                    <a:lnTo>
                      <a:pt x="7619" y="6589"/>
                    </a:lnTo>
                    <a:lnTo>
                      <a:pt x="6872" y="6589"/>
                    </a:lnTo>
                    <a:lnTo>
                      <a:pt x="6872" y="5869"/>
                    </a:lnTo>
                    <a:close/>
                    <a:moveTo>
                      <a:pt x="4890" y="7336"/>
                    </a:moveTo>
                    <a:lnTo>
                      <a:pt x="4890" y="8031"/>
                    </a:lnTo>
                    <a:lnTo>
                      <a:pt x="4144" y="8031"/>
                    </a:lnTo>
                    <a:lnTo>
                      <a:pt x="4144" y="7336"/>
                    </a:lnTo>
                    <a:close/>
                    <a:moveTo>
                      <a:pt x="2162" y="7336"/>
                    </a:moveTo>
                    <a:lnTo>
                      <a:pt x="2162" y="8056"/>
                    </a:lnTo>
                    <a:lnTo>
                      <a:pt x="1416" y="8056"/>
                    </a:lnTo>
                    <a:lnTo>
                      <a:pt x="1416" y="7336"/>
                    </a:lnTo>
                    <a:close/>
                    <a:moveTo>
                      <a:pt x="7619" y="7336"/>
                    </a:moveTo>
                    <a:lnTo>
                      <a:pt x="7619" y="8056"/>
                    </a:lnTo>
                    <a:lnTo>
                      <a:pt x="6872" y="8056"/>
                    </a:lnTo>
                    <a:lnTo>
                      <a:pt x="6872" y="7336"/>
                    </a:lnTo>
                    <a:close/>
                    <a:moveTo>
                      <a:pt x="2162" y="8777"/>
                    </a:moveTo>
                    <a:lnTo>
                      <a:pt x="2162" y="9498"/>
                    </a:lnTo>
                    <a:lnTo>
                      <a:pt x="1416" y="9498"/>
                    </a:lnTo>
                    <a:lnTo>
                      <a:pt x="1416" y="8777"/>
                    </a:lnTo>
                    <a:close/>
                    <a:moveTo>
                      <a:pt x="4890" y="8777"/>
                    </a:moveTo>
                    <a:lnTo>
                      <a:pt x="4890" y="9498"/>
                    </a:lnTo>
                    <a:lnTo>
                      <a:pt x="4144" y="9498"/>
                    </a:lnTo>
                    <a:lnTo>
                      <a:pt x="4144" y="8777"/>
                    </a:lnTo>
                    <a:close/>
                    <a:moveTo>
                      <a:pt x="7619" y="8777"/>
                    </a:moveTo>
                    <a:lnTo>
                      <a:pt x="7619" y="9498"/>
                    </a:lnTo>
                    <a:lnTo>
                      <a:pt x="6872" y="9498"/>
                    </a:lnTo>
                    <a:lnTo>
                      <a:pt x="6872" y="8777"/>
                    </a:lnTo>
                    <a:close/>
                    <a:moveTo>
                      <a:pt x="4890" y="10244"/>
                    </a:moveTo>
                    <a:lnTo>
                      <a:pt x="4890" y="10939"/>
                    </a:lnTo>
                    <a:lnTo>
                      <a:pt x="4144" y="10939"/>
                    </a:lnTo>
                    <a:lnTo>
                      <a:pt x="4144" y="10244"/>
                    </a:lnTo>
                    <a:close/>
                    <a:moveTo>
                      <a:pt x="2162" y="10244"/>
                    </a:moveTo>
                    <a:lnTo>
                      <a:pt x="2162" y="10965"/>
                    </a:lnTo>
                    <a:lnTo>
                      <a:pt x="1416" y="10965"/>
                    </a:lnTo>
                    <a:lnTo>
                      <a:pt x="1416" y="10244"/>
                    </a:lnTo>
                    <a:close/>
                    <a:moveTo>
                      <a:pt x="7619" y="10244"/>
                    </a:moveTo>
                    <a:lnTo>
                      <a:pt x="7619" y="10965"/>
                    </a:lnTo>
                    <a:lnTo>
                      <a:pt x="6872" y="10965"/>
                    </a:lnTo>
                    <a:lnTo>
                      <a:pt x="6872" y="10244"/>
                    </a:lnTo>
                    <a:close/>
                    <a:moveTo>
                      <a:pt x="2162" y="11685"/>
                    </a:moveTo>
                    <a:lnTo>
                      <a:pt x="2162" y="12406"/>
                    </a:lnTo>
                    <a:lnTo>
                      <a:pt x="1416" y="12406"/>
                    </a:lnTo>
                    <a:lnTo>
                      <a:pt x="1416" y="11685"/>
                    </a:lnTo>
                    <a:close/>
                    <a:moveTo>
                      <a:pt x="4890" y="11685"/>
                    </a:moveTo>
                    <a:lnTo>
                      <a:pt x="4890" y="12406"/>
                    </a:lnTo>
                    <a:lnTo>
                      <a:pt x="4144" y="12406"/>
                    </a:lnTo>
                    <a:lnTo>
                      <a:pt x="4144" y="11685"/>
                    </a:lnTo>
                    <a:close/>
                    <a:moveTo>
                      <a:pt x="7619" y="11685"/>
                    </a:moveTo>
                    <a:lnTo>
                      <a:pt x="7619" y="12406"/>
                    </a:lnTo>
                    <a:lnTo>
                      <a:pt x="6872" y="12406"/>
                    </a:lnTo>
                    <a:lnTo>
                      <a:pt x="6872" y="11685"/>
                    </a:lnTo>
                    <a:close/>
                    <a:moveTo>
                      <a:pt x="4890" y="13127"/>
                    </a:moveTo>
                    <a:lnTo>
                      <a:pt x="4890" y="13848"/>
                    </a:lnTo>
                    <a:lnTo>
                      <a:pt x="4144" y="13848"/>
                    </a:lnTo>
                    <a:lnTo>
                      <a:pt x="4144" y="13127"/>
                    </a:lnTo>
                    <a:close/>
                    <a:moveTo>
                      <a:pt x="2162" y="13127"/>
                    </a:moveTo>
                    <a:lnTo>
                      <a:pt x="2162" y="13873"/>
                    </a:lnTo>
                    <a:lnTo>
                      <a:pt x="1416" y="13873"/>
                    </a:lnTo>
                    <a:lnTo>
                      <a:pt x="1416" y="13127"/>
                    </a:lnTo>
                    <a:close/>
                    <a:moveTo>
                      <a:pt x="7619" y="13127"/>
                    </a:moveTo>
                    <a:lnTo>
                      <a:pt x="7619" y="13873"/>
                    </a:lnTo>
                    <a:lnTo>
                      <a:pt x="6872" y="13873"/>
                    </a:lnTo>
                    <a:lnTo>
                      <a:pt x="6872" y="13127"/>
                    </a:lnTo>
                    <a:close/>
                    <a:moveTo>
                      <a:pt x="2162" y="14594"/>
                    </a:moveTo>
                    <a:lnTo>
                      <a:pt x="2162" y="15315"/>
                    </a:lnTo>
                    <a:lnTo>
                      <a:pt x="1416" y="15315"/>
                    </a:lnTo>
                    <a:lnTo>
                      <a:pt x="1416" y="14594"/>
                    </a:lnTo>
                    <a:close/>
                    <a:moveTo>
                      <a:pt x="4890" y="14594"/>
                    </a:moveTo>
                    <a:lnTo>
                      <a:pt x="4890" y="15315"/>
                    </a:lnTo>
                    <a:lnTo>
                      <a:pt x="4144" y="15315"/>
                    </a:lnTo>
                    <a:lnTo>
                      <a:pt x="4144" y="14594"/>
                    </a:lnTo>
                    <a:close/>
                    <a:moveTo>
                      <a:pt x="7619" y="14594"/>
                    </a:moveTo>
                    <a:lnTo>
                      <a:pt x="7619" y="15315"/>
                    </a:lnTo>
                    <a:lnTo>
                      <a:pt x="6872" y="15315"/>
                    </a:lnTo>
                    <a:lnTo>
                      <a:pt x="6872" y="14594"/>
                    </a:lnTo>
                    <a:close/>
                    <a:moveTo>
                      <a:pt x="4890" y="16035"/>
                    </a:moveTo>
                    <a:lnTo>
                      <a:pt x="4890" y="16756"/>
                    </a:lnTo>
                    <a:lnTo>
                      <a:pt x="4144" y="16756"/>
                    </a:lnTo>
                    <a:lnTo>
                      <a:pt x="4144" y="16035"/>
                    </a:lnTo>
                    <a:close/>
                    <a:moveTo>
                      <a:pt x="2162" y="16035"/>
                    </a:moveTo>
                    <a:lnTo>
                      <a:pt x="2162" y="16782"/>
                    </a:lnTo>
                    <a:lnTo>
                      <a:pt x="1416" y="16782"/>
                    </a:lnTo>
                    <a:lnTo>
                      <a:pt x="1416" y="16035"/>
                    </a:lnTo>
                    <a:close/>
                    <a:moveTo>
                      <a:pt x="7619" y="16035"/>
                    </a:moveTo>
                    <a:lnTo>
                      <a:pt x="7619" y="16782"/>
                    </a:lnTo>
                    <a:lnTo>
                      <a:pt x="6872" y="16782"/>
                    </a:lnTo>
                    <a:lnTo>
                      <a:pt x="6872" y="16035"/>
                    </a:lnTo>
                    <a:close/>
                    <a:moveTo>
                      <a:pt x="2162" y="17502"/>
                    </a:moveTo>
                    <a:lnTo>
                      <a:pt x="2162" y="18223"/>
                    </a:lnTo>
                    <a:lnTo>
                      <a:pt x="1416" y="18223"/>
                    </a:lnTo>
                    <a:lnTo>
                      <a:pt x="1416" y="17502"/>
                    </a:lnTo>
                    <a:close/>
                    <a:moveTo>
                      <a:pt x="4890" y="17502"/>
                    </a:moveTo>
                    <a:lnTo>
                      <a:pt x="4890" y="18223"/>
                    </a:lnTo>
                    <a:lnTo>
                      <a:pt x="4144" y="18223"/>
                    </a:lnTo>
                    <a:lnTo>
                      <a:pt x="4144" y="17502"/>
                    </a:lnTo>
                    <a:close/>
                    <a:moveTo>
                      <a:pt x="7619" y="17502"/>
                    </a:moveTo>
                    <a:lnTo>
                      <a:pt x="7619" y="18223"/>
                    </a:lnTo>
                    <a:lnTo>
                      <a:pt x="6872" y="18223"/>
                    </a:lnTo>
                    <a:lnTo>
                      <a:pt x="6872" y="17502"/>
                    </a:lnTo>
                    <a:close/>
                    <a:moveTo>
                      <a:pt x="4890" y="18944"/>
                    </a:moveTo>
                    <a:lnTo>
                      <a:pt x="4890" y="19664"/>
                    </a:lnTo>
                    <a:lnTo>
                      <a:pt x="4144" y="19664"/>
                    </a:lnTo>
                    <a:lnTo>
                      <a:pt x="4144" y="18944"/>
                    </a:lnTo>
                    <a:close/>
                    <a:moveTo>
                      <a:pt x="2162" y="18944"/>
                    </a:moveTo>
                    <a:lnTo>
                      <a:pt x="2162" y="19690"/>
                    </a:lnTo>
                    <a:lnTo>
                      <a:pt x="1416" y="19690"/>
                    </a:lnTo>
                    <a:lnTo>
                      <a:pt x="1416" y="18944"/>
                    </a:lnTo>
                    <a:close/>
                    <a:moveTo>
                      <a:pt x="7619" y="18944"/>
                    </a:moveTo>
                    <a:lnTo>
                      <a:pt x="7619" y="19690"/>
                    </a:lnTo>
                    <a:lnTo>
                      <a:pt x="6872" y="19690"/>
                    </a:lnTo>
                    <a:lnTo>
                      <a:pt x="6872" y="18944"/>
                    </a:lnTo>
                    <a:close/>
                    <a:moveTo>
                      <a:pt x="2162" y="20411"/>
                    </a:moveTo>
                    <a:lnTo>
                      <a:pt x="2162" y="21132"/>
                    </a:lnTo>
                    <a:lnTo>
                      <a:pt x="1416" y="21132"/>
                    </a:lnTo>
                    <a:lnTo>
                      <a:pt x="1416" y="20411"/>
                    </a:lnTo>
                    <a:close/>
                    <a:moveTo>
                      <a:pt x="4890" y="20411"/>
                    </a:moveTo>
                    <a:lnTo>
                      <a:pt x="4890" y="21132"/>
                    </a:lnTo>
                    <a:lnTo>
                      <a:pt x="4144" y="21132"/>
                    </a:lnTo>
                    <a:lnTo>
                      <a:pt x="4144" y="20411"/>
                    </a:lnTo>
                    <a:close/>
                    <a:moveTo>
                      <a:pt x="7619" y="20411"/>
                    </a:moveTo>
                    <a:lnTo>
                      <a:pt x="7619" y="21132"/>
                    </a:lnTo>
                    <a:lnTo>
                      <a:pt x="6872" y="21132"/>
                    </a:lnTo>
                    <a:lnTo>
                      <a:pt x="6872" y="20411"/>
                    </a:lnTo>
                    <a:close/>
                    <a:moveTo>
                      <a:pt x="2162" y="21852"/>
                    </a:moveTo>
                    <a:lnTo>
                      <a:pt x="2162" y="22238"/>
                    </a:lnTo>
                    <a:lnTo>
                      <a:pt x="1416" y="22238"/>
                    </a:lnTo>
                    <a:lnTo>
                      <a:pt x="1416" y="21852"/>
                    </a:lnTo>
                    <a:close/>
                    <a:moveTo>
                      <a:pt x="4890" y="21852"/>
                    </a:moveTo>
                    <a:lnTo>
                      <a:pt x="4890" y="22238"/>
                    </a:lnTo>
                    <a:lnTo>
                      <a:pt x="4144" y="22238"/>
                    </a:lnTo>
                    <a:lnTo>
                      <a:pt x="4144" y="21852"/>
                    </a:lnTo>
                    <a:close/>
                    <a:moveTo>
                      <a:pt x="7619" y="21852"/>
                    </a:moveTo>
                    <a:lnTo>
                      <a:pt x="7619" y="22238"/>
                    </a:lnTo>
                    <a:lnTo>
                      <a:pt x="6872" y="22238"/>
                    </a:lnTo>
                    <a:lnTo>
                      <a:pt x="6872" y="21852"/>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5"/>
          <p:cNvSpPr txBox="1"/>
          <p:nvPr>
            <p:ph type="title"/>
          </p:nvPr>
        </p:nvSpPr>
        <p:spPr>
          <a:xfrm>
            <a:off x="713225" y="1601550"/>
            <a:ext cx="3384000" cy="800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Wind </a:t>
            </a:r>
            <a:r>
              <a:rPr lang="en">
                <a:latin typeface="Barlow"/>
                <a:ea typeface="Barlow"/>
                <a:cs typeface="Barlow"/>
                <a:sym typeface="Barlow"/>
              </a:rPr>
              <a:t>Energy</a:t>
            </a:r>
            <a:endParaRPr>
              <a:latin typeface="Barlow"/>
              <a:ea typeface="Barlow"/>
              <a:cs typeface="Barlow"/>
              <a:sym typeface="Barlow"/>
            </a:endParaRPr>
          </a:p>
        </p:txBody>
      </p:sp>
      <p:sp>
        <p:nvSpPr>
          <p:cNvPr id="676" name="Google Shape;676;p35"/>
          <p:cNvSpPr txBox="1"/>
          <p:nvPr>
            <p:ph idx="2" type="title"/>
          </p:nvPr>
        </p:nvSpPr>
        <p:spPr>
          <a:xfrm>
            <a:off x="713225" y="788000"/>
            <a:ext cx="1034700" cy="81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800"/>
              <a:t>01</a:t>
            </a:r>
            <a:endParaRPr sz="5800"/>
          </a:p>
        </p:txBody>
      </p:sp>
      <p:cxnSp>
        <p:nvCxnSpPr>
          <p:cNvPr id="677" name="Google Shape;677;p35"/>
          <p:cNvCxnSpPr/>
          <p:nvPr/>
        </p:nvCxnSpPr>
        <p:spPr>
          <a:xfrm>
            <a:off x="713225" y="788000"/>
            <a:ext cx="0" cy="2007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35"/>
          <p:cNvGrpSpPr/>
          <p:nvPr/>
        </p:nvGrpSpPr>
        <p:grpSpPr>
          <a:xfrm>
            <a:off x="0" y="3878450"/>
            <a:ext cx="3659949" cy="1265190"/>
            <a:chOff x="0" y="3878450"/>
            <a:chExt cx="3659949" cy="1265190"/>
          </a:xfrm>
        </p:grpSpPr>
        <p:sp>
          <p:nvSpPr>
            <p:cNvPr id="679" name="Google Shape;679;p35"/>
            <p:cNvSpPr/>
            <p:nvPr/>
          </p:nvSpPr>
          <p:spPr>
            <a:xfrm>
              <a:off x="285231" y="387845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a:off x="2155675" y="394903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a:off x="896144" y="425782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5"/>
            <p:cNvSpPr/>
            <p:nvPr/>
          </p:nvSpPr>
          <p:spPr>
            <a:xfrm>
              <a:off x="2482307" y="425782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5"/>
            <p:cNvSpPr/>
            <p:nvPr/>
          </p:nvSpPr>
          <p:spPr>
            <a:xfrm>
              <a:off x="1553211"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a:off x="612814" y="456751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a:off x="1224677" y="456751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5"/>
            <p:cNvSpPr/>
            <p:nvPr/>
          </p:nvSpPr>
          <p:spPr>
            <a:xfrm>
              <a:off x="0" y="456751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a:off x="1882659" y="456751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a:off x="2802355" y="456751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a:off x="3330430" y="397068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p:nvPr/>
          </p:nvSpPr>
          <p:spPr>
            <a:xfrm>
              <a:off x="3068752" y="447338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35"/>
          <p:cNvGrpSpPr/>
          <p:nvPr/>
        </p:nvGrpSpPr>
        <p:grpSpPr>
          <a:xfrm>
            <a:off x="3928981" y="647500"/>
            <a:ext cx="5234330" cy="4515281"/>
            <a:chOff x="3928981" y="647500"/>
            <a:chExt cx="5234330" cy="4515281"/>
          </a:xfrm>
        </p:grpSpPr>
        <p:sp>
          <p:nvSpPr>
            <p:cNvPr id="692" name="Google Shape;692;p35"/>
            <p:cNvSpPr/>
            <p:nvPr/>
          </p:nvSpPr>
          <p:spPr>
            <a:xfrm>
              <a:off x="7173700" y="1267609"/>
              <a:ext cx="1736075" cy="1275100"/>
            </a:xfrm>
            <a:custGeom>
              <a:rect b="b" l="l" r="r" t="t"/>
              <a:pathLst>
                <a:path extrusionOk="0" h="51004" w="69443">
                  <a:moveTo>
                    <a:pt x="31025" y="0"/>
                  </a:moveTo>
                  <a:cubicBezTo>
                    <a:pt x="28776" y="0"/>
                    <a:pt x="26498" y="937"/>
                    <a:pt x="24836" y="3005"/>
                  </a:cubicBezTo>
                  <a:cubicBezTo>
                    <a:pt x="22879" y="5495"/>
                    <a:pt x="22274" y="9729"/>
                    <a:pt x="23840" y="12505"/>
                  </a:cubicBezTo>
                  <a:cubicBezTo>
                    <a:pt x="23270" y="12301"/>
                    <a:pt x="22684" y="12203"/>
                    <a:pt x="22104" y="12203"/>
                  </a:cubicBezTo>
                  <a:cubicBezTo>
                    <a:pt x="20656" y="12203"/>
                    <a:pt x="19255" y="12820"/>
                    <a:pt x="18289" y="13964"/>
                  </a:cubicBezTo>
                  <a:cubicBezTo>
                    <a:pt x="17008" y="15529"/>
                    <a:pt x="17008" y="18731"/>
                    <a:pt x="18111" y="20439"/>
                  </a:cubicBezTo>
                  <a:cubicBezTo>
                    <a:pt x="17448" y="20311"/>
                    <a:pt x="16783" y="20248"/>
                    <a:pt x="16126" y="20248"/>
                  </a:cubicBezTo>
                  <a:cubicBezTo>
                    <a:pt x="12237" y="20248"/>
                    <a:pt x="8597" y="22434"/>
                    <a:pt x="6832" y="26025"/>
                  </a:cubicBezTo>
                  <a:cubicBezTo>
                    <a:pt x="4911" y="30153"/>
                    <a:pt x="5871" y="35846"/>
                    <a:pt x="9465" y="38621"/>
                  </a:cubicBezTo>
                  <a:cubicBezTo>
                    <a:pt x="3131" y="38835"/>
                    <a:pt x="0" y="46413"/>
                    <a:pt x="4377" y="51003"/>
                  </a:cubicBezTo>
                  <a:cubicBezTo>
                    <a:pt x="24231" y="43104"/>
                    <a:pt x="45081" y="34494"/>
                    <a:pt x="64935" y="26595"/>
                  </a:cubicBezTo>
                  <a:cubicBezTo>
                    <a:pt x="69442" y="24139"/>
                    <a:pt x="66076" y="19485"/>
                    <a:pt x="61808" y="19485"/>
                  </a:cubicBezTo>
                  <a:cubicBezTo>
                    <a:pt x="61190" y="19485"/>
                    <a:pt x="60553" y="19583"/>
                    <a:pt x="59919" y="19799"/>
                  </a:cubicBezTo>
                  <a:cubicBezTo>
                    <a:pt x="59598" y="17166"/>
                    <a:pt x="58211" y="14817"/>
                    <a:pt x="56040" y="13288"/>
                  </a:cubicBezTo>
                  <a:cubicBezTo>
                    <a:pt x="54365" y="12115"/>
                    <a:pt x="52559" y="11271"/>
                    <a:pt x="50639" y="11271"/>
                  </a:cubicBezTo>
                  <a:cubicBezTo>
                    <a:pt x="50111" y="11271"/>
                    <a:pt x="49575" y="11335"/>
                    <a:pt x="49031" y="11473"/>
                  </a:cubicBezTo>
                  <a:cubicBezTo>
                    <a:pt x="49066" y="8982"/>
                    <a:pt x="47572" y="6705"/>
                    <a:pt x="45295" y="5816"/>
                  </a:cubicBezTo>
                  <a:cubicBezTo>
                    <a:pt x="44566" y="5542"/>
                    <a:pt x="43822" y="5404"/>
                    <a:pt x="43098" y="5404"/>
                  </a:cubicBezTo>
                  <a:cubicBezTo>
                    <a:pt x="41560" y="5404"/>
                    <a:pt x="40108" y="6028"/>
                    <a:pt x="39068" y="7310"/>
                  </a:cubicBezTo>
                  <a:cubicBezTo>
                    <a:pt x="38663" y="2766"/>
                    <a:pt x="34888" y="0"/>
                    <a:pt x="310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5"/>
            <p:cNvSpPr/>
            <p:nvPr/>
          </p:nvSpPr>
          <p:spPr>
            <a:xfrm>
              <a:off x="5858100" y="2115584"/>
              <a:ext cx="1735975" cy="1275725"/>
            </a:xfrm>
            <a:custGeom>
              <a:rect b="b" l="l" r="r" t="t"/>
              <a:pathLst>
                <a:path extrusionOk="0" h="51029" w="69439">
                  <a:moveTo>
                    <a:pt x="31037" y="0"/>
                  </a:moveTo>
                  <a:cubicBezTo>
                    <a:pt x="28785" y="0"/>
                    <a:pt x="26501" y="945"/>
                    <a:pt x="24836" y="3030"/>
                  </a:cubicBezTo>
                  <a:cubicBezTo>
                    <a:pt x="22879" y="5520"/>
                    <a:pt x="22274" y="9755"/>
                    <a:pt x="23804" y="12530"/>
                  </a:cubicBezTo>
                  <a:cubicBezTo>
                    <a:pt x="23245" y="12327"/>
                    <a:pt x="22665" y="12228"/>
                    <a:pt x="22091" y="12228"/>
                  </a:cubicBezTo>
                  <a:cubicBezTo>
                    <a:pt x="20656" y="12228"/>
                    <a:pt x="19255" y="12845"/>
                    <a:pt x="18289" y="13989"/>
                  </a:cubicBezTo>
                  <a:cubicBezTo>
                    <a:pt x="17008" y="15554"/>
                    <a:pt x="17008" y="18757"/>
                    <a:pt x="18111" y="20464"/>
                  </a:cubicBezTo>
                  <a:cubicBezTo>
                    <a:pt x="17447" y="20336"/>
                    <a:pt x="16783" y="20273"/>
                    <a:pt x="16126" y="20273"/>
                  </a:cubicBezTo>
                  <a:cubicBezTo>
                    <a:pt x="12237" y="20273"/>
                    <a:pt x="8597" y="22459"/>
                    <a:pt x="6832" y="26051"/>
                  </a:cubicBezTo>
                  <a:cubicBezTo>
                    <a:pt x="4910" y="30142"/>
                    <a:pt x="5871" y="35871"/>
                    <a:pt x="9465" y="38646"/>
                  </a:cubicBezTo>
                  <a:cubicBezTo>
                    <a:pt x="3131" y="38824"/>
                    <a:pt x="0" y="46403"/>
                    <a:pt x="4341" y="51028"/>
                  </a:cubicBezTo>
                  <a:cubicBezTo>
                    <a:pt x="24195" y="43094"/>
                    <a:pt x="45081" y="34483"/>
                    <a:pt x="64935" y="26584"/>
                  </a:cubicBezTo>
                  <a:cubicBezTo>
                    <a:pt x="69439" y="24131"/>
                    <a:pt x="66081" y="19509"/>
                    <a:pt x="61818" y="19509"/>
                  </a:cubicBezTo>
                  <a:cubicBezTo>
                    <a:pt x="61197" y="19509"/>
                    <a:pt x="60556" y="19607"/>
                    <a:pt x="59918" y="19824"/>
                  </a:cubicBezTo>
                  <a:cubicBezTo>
                    <a:pt x="59598" y="17191"/>
                    <a:pt x="58211" y="14843"/>
                    <a:pt x="56040" y="13313"/>
                  </a:cubicBezTo>
                  <a:cubicBezTo>
                    <a:pt x="54348" y="12128"/>
                    <a:pt x="52522" y="11279"/>
                    <a:pt x="50579" y="11279"/>
                  </a:cubicBezTo>
                  <a:cubicBezTo>
                    <a:pt x="50071" y="11279"/>
                    <a:pt x="49555" y="11337"/>
                    <a:pt x="49031" y="11462"/>
                  </a:cubicBezTo>
                  <a:cubicBezTo>
                    <a:pt x="49066" y="8972"/>
                    <a:pt x="47572" y="6730"/>
                    <a:pt x="45259" y="5805"/>
                  </a:cubicBezTo>
                  <a:cubicBezTo>
                    <a:pt x="44554" y="5537"/>
                    <a:pt x="43832" y="5402"/>
                    <a:pt x="43125" y="5402"/>
                  </a:cubicBezTo>
                  <a:cubicBezTo>
                    <a:pt x="41584" y="5402"/>
                    <a:pt x="40117" y="6042"/>
                    <a:pt x="39068" y="7335"/>
                  </a:cubicBezTo>
                  <a:cubicBezTo>
                    <a:pt x="38664" y="2774"/>
                    <a:pt x="34896" y="0"/>
                    <a:pt x="310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
            <p:cNvSpPr/>
            <p:nvPr/>
          </p:nvSpPr>
          <p:spPr>
            <a:xfrm>
              <a:off x="6462075" y="2285759"/>
              <a:ext cx="1380575" cy="789775"/>
            </a:xfrm>
            <a:custGeom>
              <a:rect b="b" l="l" r="r" t="t"/>
              <a:pathLst>
                <a:path extrusionOk="0" h="31591" w="55223">
                  <a:moveTo>
                    <a:pt x="46100" y="1"/>
                  </a:moveTo>
                  <a:cubicBezTo>
                    <a:pt x="26004" y="1"/>
                    <a:pt x="7488" y="12285"/>
                    <a:pt x="1" y="31590"/>
                  </a:cubicBezTo>
                  <a:cubicBezTo>
                    <a:pt x="15763" y="27819"/>
                    <a:pt x="30209" y="24830"/>
                    <a:pt x="45971" y="21023"/>
                  </a:cubicBezTo>
                  <a:cubicBezTo>
                    <a:pt x="48960" y="14333"/>
                    <a:pt x="52233" y="7573"/>
                    <a:pt x="55222" y="848"/>
                  </a:cubicBezTo>
                  <a:cubicBezTo>
                    <a:pt x="52167" y="277"/>
                    <a:pt x="49116" y="1"/>
                    <a:pt x="461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5"/>
            <p:cNvSpPr/>
            <p:nvPr/>
          </p:nvSpPr>
          <p:spPr>
            <a:xfrm>
              <a:off x="7329375" y="1607084"/>
              <a:ext cx="1814625" cy="1210475"/>
            </a:xfrm>
            <a:custGeom>
              <a:rect b="b" l="l" r="r" t="t"/>
              <a:pathLst>
                <a:path extrusionOk="0" h="48419" w="72585">
                  <a:moveTo>
                    <a:pt x="58766" y="1"/>
                  </a:moveTo>
                  <a:cubicBezTo>
                    <a:pt x="49059" y="1"/>
                    <a:pt x="39490" y="2834"/>
                    <a:pt x="30528" y="8390"/>
                  </a:cubicBezTo>
                  <a:cubicBezTo>
                    <a:pt x="17364" y="16574"/>
                    <a:pt x="6405" y="30486"/>
                    <a:pt x="0" y="47280"/>
                  </a:cubicBezTo>
                  <a:cubicBezTo>
                    <a:pt x="22843" y="47814"/>
                    <a:pt x="49671" y="47885"/>
                    <a:pt x="72514" y="48419"/>
                  </a:cubicBezTo>
                  <a:lnTo>
                    <a:pt x="72585" y="1915"/>
                  </a:lnTo>
                  <a:cubicBezTo>
                    <a:pt x="67981" y="635"/>
                    <a:pt x="63358" y="1"/>
                    <a:pt x="58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5"/>
            <p:cNvSpPr/>
            <p:nvPr/>
          </p:nvSpPr>
          <p:spPr>
            <a:xfrm>
              <a:off x="8233125" y="1992059"/>
              <a:ext cx="297125" cy="689400"/>
            </a:xfrm>
            <a:custGeom>
              <a:rect b="b" l="l" r="r" t="t"/>
              <a:pathLst>
                <a:path extrusionOk="0" h="27576" w="11885">
                  <a:moveTo>
                    <a:pt x="3380" y="3381"/>
                  </a:moveTo>
                  <a:lnTo>
                    <a:pt x="3380" y="5053"/>
                  </a:lnTo>
                  <a:lnTo>
                    <a:pt x="1637" y="5053"/>
                  </a:lnTo>
                  <a:lnTo>
                    <a:pt x="1637" y="3381"/>
                  </a:lnTo>
                  <a:close/>
                  <a:moveTo>
                    <a:pt x="6903" y="3381"/>
                  </a:moveTo>
                  <a:lnTo>
                    <a:pt x="6903" y="5053"/>
                  </a:lnTo>
                  <a:lnTo>
                    <a:pt x="5124" y="5053"/>
                  </a:lnTo>
                  <a:lnTo>
                    <a:pt x="5124" y="3381"/>
                  </a:lnTo>
                  <a:close/>
                  <a:moveTo>
                    <a:pt x="10390" y="3381"/>
                  </a:moveTo>
                  <a:lnTo>
                    <a:pt x="10390" y="5053"/>
                  </a:lnTo>
                  <a:lnTo>
                    <a:pt x="8646" y="5053"/>
                  </a:lnTo>
                  <a:lnTo>
                    <a:pt x="8646" y="3381"/>
                  </a:lnTo>
                  <a:close/>
                  <a:moveTo>
                    <a:pt x="6903" y="6761"/>
                  </a:moveTo>
                  <a:lnTo>
                    <a:pt x="6903" y="8433"/>
                  </a:lnTo>
                  <a:lnTo>
                    <a:pt x="5124" y="8433"/>
                  </a:lnTo>
                  <a:lnTo>
                    <a:pt x="5124" y="6761"/>
                  </a:lnTo>
                  <a:close/>
                  <a:moveTo>
                    <a:pt x="10390" y="6761"/>
                  </a:moveTo>
                  <a:lnTo>
                    <a:pt x="10390" y="8433"/>
                  </a:lnTo>
                  <a:lnTo>
                    <a:pt x="8646" y="8433"/>
                  </a:lnTo>
                  <a:lnTo>
                    <a:pt x="8646" y="6761"/>
                  </a:lnTo>
                  <a:close/>
                  <a:moveTo>
                    <a:pt x="3380" y="6761"/>
                  </a:moveTo>
                  <a:lnTo>
                    <a:pt x="3380" y="8469"/>
                  </a:lnTo>
                  <a:lnTo>
                    <a:pt x="1637" y="8469"/>
                  </a:lnTo>
                  <a:lnTo>
                    <a:pt x="1637" y="6761"/>
                  </a:lnTo>
                  <a:close/>
                  <a:moveTo>
                    <a:pt x="10390" y="10141"/>
                  </a:moveTo>
                  <a:lnTo>
                    <a:pt x="10390" y="11814"/>
                  </a:lnTo>
                  <a:lnTo>
                    <a:pt x="8646" y="11814"/>
                  </a:lnTo>
                  <a:lnTo>
                    <a:pt x="8646" y="10141"/>
                  </a:lnTo>
                  <a:close/>
                  <a:moveTo>
                    <a:pt x="3380" y="10141"/>
                  </a:moveTo>
                  <a:lnTo>
                    <a:pt x="3380" y="11849"/>
                  </a:lnTo>
                  <a:lnTo>
                    <a:pt x="1637" y="11849"/>
                  </a:lnTo>
                  <a:lnTo>
                    <a:pt x="1637" y="10141"/>
                  </a:lnTo>
                  <a:close/>
                  <a:moveTo>
                    <a:pt x="6903" y="10141"/>
                  </a:moveTo>
                  <a:lnTo>
                    <a:pt x="6903" y="11849"/>
                  </a:lnTo>
                  <a:lnTo>
                    <a:pt x="5124" y="11849"/>
                  </a:lnTo>
                  <a:lnTo>
                    <a:pt x="5124" y="10141"/>
                  </a:lnTo>
                  <a:close/>
                  <a:moveTo>
                    <a:pt x="3380" y="13521"/>
                  </a:moveTo>
                  <a:lnTo>
                    <a:pt x="3380" y="15229"/>
                  </a:lnTo>
                  <a:lnTo>
                    <a:pt x="1637" y="15229"/>
                  </a:lnTo>
                  <a:lnTo>
                    <a:pt x="1637" y="13521"/>
                  </a:lnTo>
                  <a:close/>
                  <a:moveTo>
                    <a:pt x="6903" y="13521"/>
                  </a:moveTo>
                  <a:lnTo>
                    <a:pt x="6903" y="15229"/>
                  </a:lnTo>
                  <a:lnTo>
                    <a:pt x="5124" y="15229"/>
                  </a:lnTo>
                  <a:lnTo>
                    <a:pt x="5124" y="13521"/>
                  </a:lnTo>
                  <a:close/>
                  <a:moveTo>
                    <a:pt x="10390" y="13521"/>
                  </a:moveTo>
                  <a:lnTo>
                    <a:pt x="10390" y="15229"/>
                  </a:lnTo>
                  <a:lnTo>
                    <a:pt x="8646" y="15229"/>
                  </a:lnTo>
                  <a:lnTo>
                    <a:pt x="8646" y="13521"/>
                  </a:lnTo>
                  <a:close/>
                  <a:moveTo>
                    <a:pt x="3380" y="16902"/>
                  </a:moveTo>
                  <a:lnTo>
                    <a:pt x="3380" y="18609"/>
                  </a:lnTo>
                  <a:lnTo>
                    <a:pt x="1637" y="18609"/>
                  </a:lnTo>
                  <a:lnTo>
                    <a:pt x="1637" y="16902"/>
                  </a:lnTo>
                  <a:close/>
                  <a:moveTo>
                    <a:pt x="6903" y="16902"/>
                  </a:moveTo>
                  <a:lnTo>
                    <a:pt x="6903" y="18609"/>
                  </a:lnTo>
                  <a:lnTo>
                    <a:pt x="5124" y="18609"/>
                  </a:lnTo>
                  <a:lnTo>
                    <a:pt x="5124" y="16902"/>
                  </a:lnTo>
                  <a:close/>
                  <a:moveTo>
                    <a:pt x="10390" y="16902"/>
                  </a:moveTo>
                  <a:lnTo>
                    <a:pt x="10390" y="18609"/>
                  </a:lnTo>
                  <a:lnTo>
                    <a:pt x="8646" y="18609"/>
                  </a:lnTo>
                  <a:lnTo>
                    <a:pt x="8646" y="16902"/>
                  </a:lnTo>
                  <a:close/>
                  <a:moveTo>
                    <a:pt x="3380" y="20282"/>
                  </a:moveTo>
                  <a:lnTo>
                    <a:pt x="3380" y="21990"/>
                  </a:lnTo>
                  <a:lnTo>
                    <a:pt x="1637" y="21990"/>
                  </a:lnTo>
                  <a:lnTo>
                    <a:pt x="1637" y="20282"/>
                  </a:lnTo>
                  <a:close/>
                  <a:moveTo>
                    <a:pt x="6903" y="20282"/>
                  </a:moveTo>
                  <a:lnTo>
                    <a:pt x="6903" y="21990"/>
                  </a:lnTo>
                  <a:lnTo>
                    <a:pt x="5124" y="21990"/>
                  </a:lnTo>
                  <a:lnTo>
                    <a:pt x="5124" y="20282"/>
                  </a:lnTo>
                  <a:close/>
                  <a:moveTo>
                    <a:pt x="10390" y="20282"/>
                  </a:moveTo>
                  <a:lnTo>
                    <a:pt x="10390" y="21990"/>
                  </a:lnTo>
                  <a:lnTo>
                    <a:pt x="8646" y="21990"/>
                  </a:lnTo>
                  <a:lnTo>
                    <a:pt x="8646" y="20282"/>
                  </a:lnTo>
                  <a:close/>
                  <a:moveTo>
                    <a:pt x="6903" y="25405"/>
                  </a:moveTo>
                  <a:lnTo>
                    <a:pt x="6903" y="26295"/>
                  </a:lnTo>
                  <a:lnTo>
                    <a:pt x="5124" y="26295"/>
                  </a:lnTo>
                  <a:lnTo>
                    <a:pt x="5124" y="25405"/>
                  </a:lnTo>
                  <a:close/>
                  <a:moveTo>
                    <a:pt x="10390" y="25405"/>
                  </a:moveTo>
                  <a:lnTo>
                    <a:pt x="10390" y="26295"/>
                  </a:lnTo>
                  <a:lnTo>
                    <a:pt x="8646" y="26295"/>
                  </a:lnTo>
                  <a:lnTo>
                    <a:pt x="8646" y="25405"/>
                  </a:lnTo>
                  <a:close/>
                  <a:moveTo>
                    <a:pt x="3380" y="25441"/>
                  </a:moveTo>
                  <a:lnTo>
                    <a:pt x="3380" y="26331"/>
                  </a:lnTo>
                  <a:lnTo>
                    <a:pt x="1637" y="26331"/>
                  </a:lnTo>
                  <a:lnTo>
                    <a:pt x="1637" y="25441"/>
                  </a:lnTo>
                  <a:close/>
                  <a:moveTo>
                    <a:pt x="0" y="1"/>
                  </a:moveTo>
                  <a:lnTo>
                    <a:pt x="0" y="27576"/>
                  </a:lnTo>
                  <a:lnTo>
                    <a:pt x="11884" y="27576"/>
                  </a:lnTo>
                  <a:lnTo>
                    <a:pt x="118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5"/>
            <p:cNvSpPr/>
            <p:nvPr/>
          </p:nvSpPr>
          <p:spPr>
            <a:xfrm>
              <a:off x="8655650" y="1763459"/>
              <a:ext cx="361150" cy="988275"/>
            </a:xfrm>
            <a:custGeom>
              <a:rect b="b" l="l" r="r" t="t"/>
              <a:pathLst>
                <a:path extrusionOk="0" h="39531" w="14446">
                  <a:moveTo>
                    <a:pt x="5693" y="8469"/>
                  </a:moveTo>
                  <a:lnTo>
                    <a:pt x="5693" y="10675"/>
                  </a:lnTo>
                  <a:lnTo>
                    <a:pt x="3345" y="10675"/>
                  </a:lnTo>
                  <a:lnTo>
                    <a:pt x="3345" y="8469"/>
                  </a:lnTo>
                  <a:close/>
                  <a:moveTo>
                    <a:pt x="11101" y="8469"/>
                  </a:moveTo>
                  <a:lnTo>
                    <a:pt x="11101" y="10675"/>
                  </a:lnTo>
                  <a:lnTo>
                    <a:pt x="8789" y="10675"/>
                  </a:lnTo>
                  <a:lnTo>
                    <a:pt x="8789" y="8469"/>
                  </a:lnTo>
                  <a:close/>
                  <a:moveTo>
                    <a:pt x="5693" y="12845"/>
                  </a:moveTo>
                  <a:lnTo>
                    <a:pt x="5693" y="15051"/>
                  </a:lnTo>
                  <a:lnTo>
                    <a:pt x="3345" y="15051"/>
                  </a:lnTo>
                  <a:lnTo>
                    <a:pt x="3345" y="12845"/>
                  </a:lnTo>
                  <a:close/>
                  <a:moveTo>
                    <a:pt x="11101" y="12845"/>
                  </a:moveTo>
                  <a:lnTo>
                    <a:pt x="11101" y="15051"/>
                  </a:lnTo>
                  <a:lnTo>
                    <a:pt x="8789" y="15051"/>
                  </a:lnTo>
                  <a:lnTo>
                    <a:pt x="8789" y="12845"/>
                  </a:lnTo>
                  <a:close/>
                  <a:moveTo>
                    <a:pt x="5693" y="17222"/>
                  </a:moveTo>
                  <a:lnTo>
                    <a:pt x="5693" y="19428"/>
                  </a:lnTo>
                  <a:lnTo>
                    <a:pt x="3345" y="19428"/>
                  </a:lnTo>
                  <a:lnTo>
                    <a:pt x="3345" y="17222"/>
                  </a:lnTo>
                  <a:close/>
                  <a:moveTo>
                    <a:pt x="11101" y="17222"/>
                  </a:moveTo>
                  <a:lnTo>
                    <a:pt x="11101" y="19428"/>
                  </a:lnTo>
                  <a:lnTo>
                    <a:pt x="8789" y="19428"/>
                  </a:lnTo>
                  <a:lnTo>
                    <a:pt x="8789" y="17222"/>
                  </a:lnTo>
                  <a:close/>
                  <a:moveTo>
                    <a:pt x="5693" y="21598"/>
                  </a:moveTo>
                  <a:lnTo>
                    <a:pt x="5693" y="23804"/>
                  </a:lnTo>
                  <a:lnTo>
                    <a:pt x="3345" y="23804"/>
                  </a:lnTo>
                  <a:lnTo>
                    <a:pt x="3345" y="21598"/>
                  </a:lnTo>
                  <a:close/>
                  <a:moveTo>
                    <a:pt x="11101" y="21598"/>
                  </a:moveTo>
                  <a:lnTo>
                    <a:pt x="11101" y="23804"/>
                  </a:lnTo>
                  <a:lnTo>
                    <a:pt x="8789" y="23804"/>
                  </a:lnTo>
                  <a:lnTo>
                    <a:pt x="8789" y="21598"/>
                  </a:lnTo>
                  <a:close/>
                  <a:moveTo>
                    <a:pt x="11101" y="25974"/>
                  </a:moveTo>
                  <a:lnTo>
                    <a:pt x="11101" y="28145"/>
                  </a:lnTo>
                  <a:lnTo>
                    <a:pt x="8789" y="28145"/>
                  </a:lnTo>
                  <a:lnTo>
                    <a:pt x="8789" y="25974"/>
                  </a:lnTo>
                  <a:close/>
                  <a:moveTo>
                    <a:pt x="5693" y="25974"/>
                  </a:moveTo>
                  <a:lnTo>
                    <a:pt x="5693" y="28180"/>
                  </a:lnTo>
                  <a:lnTo>
                    <a:pt x="3345" y="28180"/>
                  </a:lnTo>
                  <a:lnTo>
                    <a:pt x="3345" y="25974"/>
                  </a:lnTo>
                  <a:close/>
                  <a:moveTo>
                    <a:pt x="5693" y="30351"/>
                  </a:moveTo>
                  <a:lnTo>
                    <a:pt x="5693" y="32521"/>
                  </a:lnTo>
                  <a:lnTo>
                    <a:pt x="3345" y="32521"/>
                  </a:lnTo>
                  <a:lnTo>
                    <a:pt x="3345" y="30351"/>
                  </a:lnTo>
                  <a:close/>
                  <a:moveTo>
                    <a:pt x="11101" y="30351"/>
                  </a:moveTo>
                  <a:lnTo>
                    <a:pt x="11101" y="32521"/>
                  </a:lnTo>
                  <a:lnTo>
                    <a:pt x="8789" y="32521"/>
                  </a:lnTo>
                  <a:lnTo>
                    <a:pt x="8789" y="30351"/>
                  </a:lnTo>
                  <a:close/>
                  <a:moveTo>
                    <a:pt x="11101" y="34727"/>
                  </a:moveTo>
                  <a:lnTo>
                    <a:pt x="11101" y="37040"/>
                  </a:lnTo>
                  <a:lnTo>
                    <a:pt x="8789" y="37040"/>
                  </a:lnTo>
                  <a:lnTo>
                    <a:pt x="8789" y="34727"/>
                  </a:lnTo>
                  <a:close/>
                  <a:moveTo>
                    <a:pt x="5693" y="34727"/>
                  </a:moveTo>
                  <a:lnTo>
                    <a:pt x="5693" y="37076"/>
                  </a:lnTo>
                  <a:lnTo>
                    <a:pt x="3345" y="37076"/>
                  </a:lnTo>
                  <a:lnTo>
                    <a:pt x="3345" y="34727"/>
                  </a:lnTo>
                  <a:close/>
                  <a:moveTo>
                    <a:pt x="7223" y="0"/>
                  </a:moveTo>
                  <a:lnTo>
                    <a:pt x="0" y="5764"/>
                  </a:lnTo>
                  <a:lnTo>
                    <a:pt x="0" y="39531"/>
                  </a:lnTo>
                  <a:lnTo>
                    <a:pt x="14446" y="39531"/>
                  </a:lnTo>
                  <a:lnTo>
                    <a:pt x="14446" y="5764"/>
                  </a:lnTo>
                  <a:lnTo>
                    <a:pt x="72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5"/>
            <p:cNvSpPr/>
            <p:nvPr/>
          </p:nvSpPr>
          <p:spPr>
            <a:xfrm>
              <a:off x="3928981" y="2670231"/>
              <a:ext cx="5234330" cy="2492550"/>
            </a:xfrm>
            <a:custGeom>
              <a:rect b="b" l="l" r="r" t="t"/>
              <a:pathLst>
                <a:path extrusionOk="0" h="84158" w="176731">
                  <a:moveTo>
                    <a:pt x="142388" y="1"/>
                  </a:moveTo>
                  <a:cubicBezTo>
                    <a:pt x="123803" y="1"/>
                    <a:pt x="105169" y="2997"/>
                    <a:pt x="87779" y="8940"/>
                  </a:cubicBezTo>
                  <a:cubicBezTo>
                    <a:pt x="59456" y="18582"/>
                    <a:pt x="34265" y="35697"/>
                    <a:pt x="14838" y="58433"/>
                  </a:cubicBezTo>
                  <a:cubicBezTo>
                    <a:pt x="8362" y="66047"/>
                    <a:pt x="1602" y="78536"/>
                    <a:pt x="1" y="84087"/>
                  </a:cubicBezTo>
                  <a:lnTo>
                    <a:pt x="176126" y="84158"/>
                  </a:lnTo>
                  <a:lnTo>
                    <a:pt x="176731" y="3496"/>
                  </a:lnTo>
                  <a:cubicBezTo>
                    <a:pt x="165510" y="1162"/>
                    <a:pt x="153958" y="1"/>
                    <a:pt x="1423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5"/>
            <p:cNvSpPr/>
            <p:nvPr/>
          </p:nvSpPr>
          <p:spPr>
            <a:xfrm>
              <a:off x="4840539" y="2773359"/>
              <a:ext cx="4305911" cy="2389421"/>
            </a:xfrm>
            <a:custGeom>
              <a:rect b="b" l="l" r="r" t="t"/>
              <a:pathLst>
                <a:path extrusionOk="0" h="80676" w="145384">
                  <a:moveTo>
                    <a:pt x="133581" y="0"/>
                  </a:moveTo>
                  <a:cubicBezTo>
                    <a:pt x="107286" y="0"/>
                    <a:pt x="80828" y="4060"/>
                    <a:pt x="57250" y="15385"/>
                  </a:cubicBezTo>
                  <a:cubicBezTo>
                    <a:pt x="30137" y="28408"/>
                    <a:pt x="7223" y="51571"/>
                    <a:pt x="0" y="80605"/>
                  </a:cubicBezTo>
                  <a:lnTo>
                    <a:pt x="49102" y="80676"/>
                  </a:lnTo>
                  <a:cubicBezTo>
                    <a:pt x="53478" y="58616"/>
                    <a:pt x="66003" y="38441"/>
                    <a:pt x="83224" y="23853"/>
                  </a:cubicBezTo>
                  <a:cubicBezTo>
                    <a:pt x="100480" y="9265"/>
                    <a:pt x="122754" y="1082"/>
                    <a:pt x="145384" y="263"/>
                  </a:cubicBezTo>
                  <a:cubicBezTo>
                    <a:pt x="141460" y="92"/>
                    <a:pt x="137522" y="0"/>
                    <a:pt x="1335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0" name="Google Shape;700;p35"/>
            <p:cNvGrpSpPr/>
            <p:nvPr/>
          </p:nvGrpSpPr>
          <p:grpSpPr>
            <a:xfrm>
              <a:off x="6508326" y="647500"/>
              <a:ext cx="1642818" cy="969497"/>
              <a:chOff x="6508326" y="647500"/>
              <a:chExt cx="1642818" cy="969497"/>
            </a:xfrm>
          </p:grpSpPr>
          <p:sp>
            <p:nvSpPr>
              <p:cNvPr id="701" name="Google Shape;701;p35"/>
              <p:cNvSpPr/>
              <p:nvPr/>
            </p:nvSpPr>
            <p:spPr>
              <a:xfrm>
                <a:off x="7488556" y="64750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5"/>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35"/>
            <p:cNvGrpSpPr/>
            <p:nvPr/>
          </p:nvGrpSpPr>
          <p:grpSpPr>
            <a:xfrm>
              <a:off x="7421099" y="3642931"/>
              <a:ext cx="1722909" cy="1519831"/>
              <a:chOff x="7421099" y="3623674"/>
              <a:chExt cx="1722909" cy="1519831"/>
            </a:xfrm>
          </p:grpSpPr>
          <p:grpSp>
            <p:nvGrpSpPr>
              <p:cNvPr id="704" name="Google Shape;704;p35"/>
              <p:cNvGrpSpPr/>
              <p:nvPr/>
            </p:nvGrpSpPr>
            <p:grpSpPr>
              <a:xfrm>
                <a:off x="7791355" y="3623674"/>
                <a:ext cx="1352653" cy="1519815"/>
                <a:chOff x="-1175666" y="2980025"/>
                <a:chExt cx="671625" cy="754625"/>
              </a:xfrm>
            </p:grpSpPr>
            <p:sp>
              <p:nvSpPr>
                <p:cNvPr id="705" name="Google Shape;705;p35"/>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5"/>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5"/>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35"/>
              <p:cNvGrpSpPr/>
              <p:nvPr/>
            </p:nvGrpSpPr>
            <p:grpSpPr>
              <a:xfrm flipH="1">
                <a:off x="7421099" y="4246348"/>
                <a:ext cx="811605" cy="897158"/>
                <a:chOff x="-1076047" y="3105595"/>
                <a:chExt cx="569068" cy="629055"/>
              </a:xfrm>
            </p:grpSpPr>
            <p:sp>
              <p:nvSpPr>
                <p:cNvPr id="710" name="Google Shape;710;p35"/>
                <p:cNvSpPr/>
                <p:nvPr/>
              </p:nvSpPr>
              <p:spPr>
                <a:xfrm>
                  <a:off x="-1076047" y="3105595"/>
                  <a:ext cx="569068" cy="520539"/>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
                <p:cNvSpPr/>
                <p:nvPr/>
              </p:nvSpPr>
              <p:spPr>
                <a:xfrm>
                  <a:off x="-912050"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5"/>
                <p:cNvSpPr/>
                <p:nvPr/>
              </p:nvSpPr>
              <p:spPr>
                <a:xfrm>
                  <a:off x="-838225"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3" name="Google Shape;713;p35"/>
            <p:cNvGrpSpPr/>
            <p:nvPr/>
          </p:nvGrpSpPr>
          <p:grpSpPr>
            <a:xfrm>
              <a:off x="4151098" y="3196517"/>
              <a:ext cx="939567" cy="1627968"/>
              <a:chOff x="2446475" y="2871300"/>
              <a:chExt cx="1078475" cy="1868650"/>
            </a:xfrm>
          </p:grpSpPr>
          <p:sp>
            <p:nvSpPr>
              <p:cNvPr id="714" name="Google Shape;714;p35"/>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5"/>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35"/>
            <p:cNvGrpSpPr/>
            <p:nvPr/>
          </p:nvGrpSpPr>
          <p:grpSpPr>
            <a:xfrm>
              <a:off x="4809861" y="2285742"/>
              <a:ext cx="939567" cy="1627968"/>
              <a:chOff x="2446475" y="2871300"/>
              <a:chExt cx="1078475" cy="1868650"/>
            </a:xfrm>
          </p:grpSpPr>
          <p:sp>
            <p:nvSpPr>
              <p:cNvPr id="720" name="Google Shape;720;p35"/>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35"/>
            <p:cNvGrpSpPr/>
            <p:nvPr/>
          </p:nvGrpSpPr>
          <p:grpSpPr>
            <a:xfrm>
              <a:off x="5642436" y="1698317"/>
              <a:ext cx="939567" cy="1627968"/>
              <a:chOff x="2446475" y="2871300"/>
              <a:chExt cx="1078475" cy="1868650"/>
            </a:xfrm>
          </p:grpSpPr>
          <p:sp>
            <p:nvSpPr>
              <p:cNvPr id="726" name="Google Shape;726;p35"/>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36"/>
          <p:cNvSpPr txBox="1"/>
          <p:nvPr>
            <p:ph idx="1" type="body"/>
          </p:nvPr>
        </p:nvSpPr>
        <p:spPr>
          <a:xfrm>
            <a:off x="713225" y="1577150"/>
            <a:ext cx="3959100" cy="242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10% of energy</a:t>
            </a:r>
            <a:endParaRPr/>
          </a:p>
          <a:p>
            <a:pPr indent="-317500" lvl="0" marL="457200" rtl="0" algn="l">
              <a:spcBef>
                <a:spcPts val="0"/>
              </a:spcBef>
              <a:spcAft>
                <a:spcPts val="0"/>
              </a:spcAft>
              <a:buSzPts val="1400"/>
              <a:buChar char="-"/>
            </a:pPr>
            <a:r>
              <a:rPr lang="en"/>
              <a:t>50% of renewable energy</a:t>
            </a:r>
            <a:endParaRPr/>
          </a:p>
          <a:p>
            <a:pPr indent="-317500" lvl="0" marL="457200" rtl="0" algn="l">
              <a:spcBef>
                <a:spcPts val="0"/>
              </a:spcBef>
              <a:spcAft>
                <a:spcPts val="0"/>
              </a:spcAft>
              <a:buSzPts val="1400"/>
              <a:buChar char="-"/>
            </a:pPr>
            <a:r>
              <a:rPr lang="en"/>
              <a:t>Future replacement of </a:t>
            </a:r>
            <a:r>
              <a:rPr lang="en"/>
              <a:t>fossil fuels - 60%</a:t>
            </a:r>
            <a:endParaRPr/>
          </a:p>
          <a:p>
            <a:pPr indent="-317500" lvl="0" marL="457200" rtl="0" algn="l">
              <a:spcBef>
                <a:spcPts val="0"/>
              </a:spcBef>
              <a:spcAft>
                <a:spcPts val="0"/>
              </a:spcAft>
              <a:buSzPts val="1400"/>
              <a:buChar char="-"/>
            </a:pPr>
            <a:r>
              <a:rPr lang="en"/>
              <a:t>Tied fastest growing energy source</a:t>
            </a:r>
            <a:endParaRPr/>
          </a:p>
        </p:txBody>
      </p:sp>
      <p:sp>
        <p:nvSpPr>
          <p:cNvPr id="736" name="Google Shape;736;p36"/>
          <p:cNvSpPr txBox="1"/>
          <p:nvPr>
            <p:ph type="title"/>
          </p:nvPr>
        </p:nvSpPr>
        <p:spPr>
          <a:xfrm>
            <a:off x="713225" y="249400"/>
            <a:ext cx="47799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Renewable Energy</a:t>
            </a:r>
            <a:endParaRPr/>
          </a:p>
        </p:txBody>
      </p:sp>
      <p:cxnSp>
        <p:nvCxnSpPr>
          <p:cNvPr id="737" name="Google Shape;737;p36"/>
          <p:cNvCxnSpPr/>
          <p:nvPr/>
        </p:nvCxnSpPr>
        <p:spPr>
          <a:xfrm>
            <a:off x="682700" y="1543825"/>
            <a:ext cx="0" cy="2482500"/>
          </a:xfrm>
          <a:prstGeom prst="straightConnector1">
            <a:avLst/>
          </a:prstGeom>
          <a:noFill/>
          <a:ln cap="flat" cmpd="sng" w="9525">
            <a:solidFill>
              <a:schemeClr val="dk1"/>
            </a:solidFill>
            <a:prstDash val="solid"/>
            <a:round/>
            <a:headEnd len="med" w="med" type="none"/>
            <a:tailEnd len="med" w="med" type="none"/>
          </a:ln>
        </p:spPr>
      </p:cxnSp>
      <p:grpSp>
        <p:nvGrpSpPr>
          <p:cNvPr id="738" name="Google Shape;738;p36"/>
          <p:cNvGrpSpPr/>
          <p:nvPr/>
        </p:nvGrpSpPr>
        <p:grpSpPr>
          <a:xfrm>
            <a:off x="5334501" y="641225"/>
            <a:ext cx="3657097" cy="4529153"/>
            <a:chOff x="5334501" y="641225"/>
            <a:chExt cx="3657097" cy="4529153"/>
          </a:xfrm>
        </p:grpSpPr>
        <p:grpSp>
          <p:nvGrpSpPr>
            <p:cNvPr id="739" name="Google Shape;739;p36"/>
            <p:cNvGrpSpPr/>
            <p:nvPr/>
          </p:nvGrpSpPr>
          <p:grpSpPr>
            <a:xfrm>
              <a:off x="5887124" y="679252"/>
              <a:ext cx="3104474" cy="4491126"/>
              <a:chOff x="5887124" y="679252"/>
              <a:chExt cx="3104474" cy="4491126"/>
            </a:xfrm>
          </p:grpSpPr>
          <p:grpSp>
            <p:nvGrpSpPr>
              <p:cNvPr id="740" name="Google Shape;740;p36"/>
              <p:cNvGrpSpPr/>
              <p:nvPr/>
            </p:nvGrpSpPr>
            <p:grpSpPr>
              <a:xfrm flipH="1">
                <a:off x="5887124" y="679252"/>
                <a:ext cx="2587020" cy="4491126"/>
                <a:chOff x="3269475" y="-80481"/>
                <a:chExt cx="2544276" cy="4416922"/>
              </a:xfrm>
            </p:grpSpPr>
            <p:sp>
              <p:nvSpPr>
                <p:cNvPr id="741" name="Google Shape;741;p36"/>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6"/>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6"/>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6"/>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36"/>
              <p:cNvGrpSpPr/>
              <p:nvPr/>
            </p:nvGrpSpPr>
            <p:grpSpPr>
              <a:xfrm>
                <a:off x="7487325" y="3975761"/>
                <a:ext cx="1504274" cy="1194604"/>
                <a:chOff x="7832750" y="3975761"/>
                <a:chExt cx="1504274" cy="1194604"/>
              </a:xfrm>
            </p:grpSpPr>
            <p:sp>
              <p:nvSpPr>
                <p:cNvPr id="747" name="Google Shape;747;p36"/>
                <p:cNvSpPr/>
                <p:nvPr/>
              </p:nvSpPr>
              <p:spPr>
                <a:xfrm>
                  <a:off x="7832750" y="3975761"/>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6"/>
                <p:cNvSpPr/>
                <p:nvPr/>
              </p:nvSpPr>
              <p:spPr>
                <a:xfrm>
                  <a:off x="8159382" y="4284545"/>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6"/>
                <p:cNvSpPr/>
                <p:nvPr/>
              </p:nvSpPr>
              <p:spPr>
                <a:xfrm>
                  <a:off x="8479430" y="4594243"/>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6"/>
                <p:cNvSpPr/>
                <p:nvPr/>
              </p:nvSpPr>
              <p:spPr>
                <a:xfrm>
                  <a:off x="9007505" y="3997412"/>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6"/>
                <p:cNvSpPr/>
                <p:nvPr/>
              </p:nvSpPr>
              <p:spPr>
                <a:xfrm>
                  <a:off x="8745827" y="4500105"/>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2" name="Google Shape;752;p36"/>
            <p:cNvGrpSpPr/>
            <p:nvPr/>
          </p:nvGrpSpPr>
          <p:grpSpPr>
            <a:xfrm>
              <a:off x="5334501" y="641225"/>
              <a:ext cx="2949193" cy="1066472"/>
              <a:chOff x="5334501" y="641225"/>
              <a:chExt cx="2949193" cy="1066472"/>
            </a:xfrm>
          </p:grpSpPr>
          <p:grpSp>
            <p:nvGrpSpPr>
              <p:cNvPr id="753" name="Google Shape;753;p36"/>
              <p:cNvGrpSpPr/>
              <p:nvPr/>
            </p:nvGrpSpPr>
            <p:grpSpPr>
              <a:xfrm>
                <a:off x="5334501" y="1126750"/>
                <a:ext cx="1161793" cy="580947"/>
                <a:chOff x="6508326" y="1036050"/>
                <a:chExt cx="1161793" cy="580947"/>
              </a:xfrm>
            </p:grpSpPr>
            <p:sp>
              <p:nvSpPr>
                <p:cNvPr id="754" name="Google Shape;754;p36"/>
                <p:cNvSpPr/>
                <p:nvPr/>
              </p:nvSpPr>
              <p:spPr>
                <a:xfrm>
                  <a:off x="7007531" y="10360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6"/>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6" name="Google Shape;756;p36"/>
              <p:cNvSpPr/>
              <p:nvPr/>
            </p:nvSpPr>
            <p:spPr>
              <a:xfrm>
                <a:off x="7621106" y="641225"/>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grpSp>
        <p:nvGrpSpPr>
          <p:cNvPr id="761" name="Google Shape;761;p37"/>
          <p:cNvGrpSpPr/>
          <p:nvPr/>
        </p:nvGrpSpPr>
        <p:grpSpPr>
          <a:xfrm>
            <a:off x="333725" y="1224994"/>
            <a:ext cx="2553145" cy="3918372"/>
            <a:chOff x="333725" y="1224994"/>
            <a:chExt cx="2553145" cy="3918372"/>
          </a:xfrm>
        </p:grpSpPr>
        <p:grpSp>
          <p:nvGrpSpPr>
            <p:cNvPr id="762" name="Google Shape;762;p37"/>
            <p:cNvGrpSpPr/>
            <p:nvPr/>
          </p:nvGrpSpPr>
          <p:grpSpPr>
            <a:xfrm>
              <a:off x="333725" y="1224994"/>
              <a:ext cx="2261454" cy="3918372"/>
              <a:chOff x="2446475" y="2871300"/>
              <a:chExt cx="1078475" cy="1868650"/>
            </a:xfrm>
          </p:grpSpPr>
          <p:sp>
            <p:nvSpPr>
              <p:cNvPr id="763" name="Google Shape;763;p37"/>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7"/>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7"/>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7"/>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7"/>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37"/>
            <p:cNvGrpSpPr/>
            <p:nvPr/>
          </p:nvGrpSpPr>
          <p:grpSpPr>
            <a:xfrm>
              <a:off x="1786126" y="1859525"/>
              <a:ext cx="1100743" cy="430898"/>
              <a:chOff x="6224751" y="1859525"/>
              <a:chExt cx="1100743" cy="430898"/>
            </a:xfrm>
          </p:grpSpPr>
          <p:sp>
            <p:nvSpPr>
              <p:cNvPr id="769" name="Google Shape;769;p37"/>
              <p:cNvSpPr/>
              <p:nvPr/>
            </p:nvSpPr>
            <p:spPr>
              <a:xfrm>
                <a:off x="6662906" y="21056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p:nvPr/>
            </p:nvSpPr>
            <p:spPr>
              <a:xfrm>
                <a:off x="6224751" y="1859525"/>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1" name="Google Shape;771;p37"/>
          <p:cNvSpPr txBox="1"/>
          <p:nvPr>
            <p:ph type="title"/>
          </p:nvPr>
        </p:nvSpPr>
        <p:spPr>
          <a:xfrm>
            <a:off x="3164575" y="1356100"/>
            <a:ext cx="5275800" cy="724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4000"/>
              <a:t>Program </a:t>
            </a:r>
            <a:r>
              <a:rPr lang="en" sz="4000">
                <a:latin typeface="Barlow"/>
                <a:ea typeface="Barlow"/>
                <a:cs typeface="Barlow"/>
                <a:sym typeface="Barlow"/>
              </a:rPr>
              <a:t>Overview</a:t>
            </a:r>
            <a:endParaRPr sz="4000">
              <a:latin typeface="Barlow"/>
              <a:ea typeface="Barlow"/>
              <a:cs typeface="Barlow"/>
              <a:sym typeface="Barlow"/>
            </a:endParaRPr>
          </a:p>
        </p:txBody>
      </p:sp>
      <p:cxnSp>
        <p:nvCxnSpPr>
          <p:cNvPr id="772" name="Google Shape;772;p37"/>
          <p:cNvCxnSpPr/>
          <p:nvPr/>
        </p:nvCxnSpPr>
        <p:spPr>
          <a:xfrm>
            <a:off x="8430775" y="539500"/>
            <a:ext cx="9600" cy="1821300"/>
          </a:xfrm>
          <a:prstGeom prst="straightConnector1">
            <a:avLst/>
          </a:prstGeom>
          <a:noFill/>
          <a:ln cap="flat" cmpd="sng" w="9525">
            <a:solidFill>
              <a:schemeClr val="dk1"/>
            </a:solidFill>
            <a:prstDash val="solid"/>
            <a:round/>
            <a:headEnd len="med" w="med" type="none"/>
            <a:tailEnd len="med" w="med" type="none"/>
          </a:ln>
        </p:spPr>
      </p:cxnSp>
      <p:grpSp>
        <p:nvGrpSpPr>
          <p:cNvPr id="773" name="Google Shape;773;p37"/>
          <p:cNvGrpSpPr/>
          <p:nvPr/>
        </p:nvGrpSpPr>
        <p:grpSpPr>
          <a:xfrm>
            <a:off x="-269405" y="3800398"/>
            <a:ext cx="9682811" cy="1616354"/>
            <a:chOff x="-269405" y="3800398"/>
            <a:chExt cx="9682811" cy="1616354"/>
          </a:xfrm>
        </p:grpSpPr>
        <p:grpSp>
          <p:nvGrpSpPr>
            <p:cNvPr id="774" name="Google Shape;774;p37"/>
            <p:cNvGrpSpPr/>
            <p:nvPr/>
          </p:nvGrpSpPr>
          <p:grpSpPr>
            <a:xfrm>
              <a:off x="-269405" y="3800398"/>
              <a:ext cx="9682811" cy="1616354"/>
              <a:chOff x="-383399" y="3800398"/>
              <a:chExt cx="9682811" cy="1616354"/>
            </a:xfrm>
          </p:grpSpPr>
          <p:sp>
            <p:nvSpPr>
              <p:cNvPr id="775" name="Google Shape;775;p37"/>
              <p:cNvSpPr/>
              <p:nvPr/>
            </p:nvSpPr>
            <p:spPr>
              <a:xfrm>
                <a:off x="-383399" y="3823979"/>
                <a:ext cx="5762526" cy="1569190"/>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7"/>
              <p:cNvSpPr/>
              <p:nvPr/>
            </p:nvSpPr>
            <p:spPr>
              <a:xfrm>
                <a:off x="4426651" y="3800398"/>
                <a:ext cx="4872760" cy="1616354"/>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37"/>
            <p:cNvGrpSpPr/>
            <p:nvPr/>
          </p:nvGrpSpPr>
          <p:grpSpPr>
            <a:xfrm>
              <a:off x="-97189" y="3878300"/>
              <a:ext cx="9243281" cy="1276015"/>
              <a:chOff x="-97189" y="3878300"/>
              <a:chExt cx="9243281" cy="1276015"/>
            </a:xfrm>
          </p:grpSpPr>
          <p:grpSp>
            <p:nvGrpSpPr>
              <p:cNvPr id="778" name="Google Shape;778;p37"/>
              <p:cNvGrpSpPr/>
              <p:nvPr/>
            </p:nvGrpSpPr>
            <p:grpSpPr>
              <a:xfrm>
                <a:off x="3748800" y="3878300"/>
                <a:ext cx="5397292" cy="1265190"/>
                <a:chOff x="0" y="3878450"/>
                <a:chExt cx="5397292" cy="1265190"/>
              </a:xfrm>
            </p:grpSpPr>
            <p:sp>
              <p:nvSpPr>
                <p:cNvPr id="779" name="Google Shape;779;p37"/>
                <p:cNvSpPr/>
                <p:nvPr/>
              </p:nvSpPr>
              <p:spPr>
                <a:xfrm>
                  <a:off x="285231" y="387845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7"/>
                <p:cNvSpPr/>
                <p:nvPr/>
              </p:nvSpPr>
              <p:spPr>
                <a:xfrm>
                  <a:off x="2155675" y="394903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a:off x="896144" y="425782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7"/>
                <p:cNvSpPr/>
                <p:nvPr/>
              </p:nvSpPr>
              <p:spPr>
                <a:xfrm>
                  <a:off x="2482307" y="425782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7"/>
                <p:cNvSpPr/>
                <p:nvPr/>
              </p:nvSpPr>
              <p:spPr>
                <a:xfrm>
                  <a:off x="1553211"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7"/>
                <p:cNvSpPr/>
                <p:nvPr/>
              </p:nvSpPr>
              <p:spPr>
                <a:xfrm>
                  <a:off x="612814" y="456751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7"/>
                <p:cNvSpPr/>
                <p:nvPr/>
              </p:nvSpPr>
              <p:spPr>
                <a:xfrm>
                  <a:off x="1224677" y="456751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7"/>
                <p:cNvSpPr/>
                <p:nvPr/>
              </p:nvSpPr>
              <p:spPr>
                <a:xfrm>
                  <a:off x="0" y="456751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
                <p:cNvSpPr/>
                <p:nvPr/>
              </p:nvSpPr>
              <p:spPr>
                <a:xfrm>
                  <a:off x="1882659" y="456751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7"/>
                <p:cNvSpPr/>
                <p:nvPr/>
              </p:nvSpPr>
              <p:spPr>
                <a:xfrm>
                  <a:off x="2802355" y="456751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7"/>
                <p:cNvSpPr/>
                <p:nvPr/>
              </p:nvSpPr>
              <p:spPr>
                <a:xfrm>
                  <a:off x="3330430" y="397068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7"/>
                <p:cNvSpPr/>
                <p:nvPr/>
              </p:nvSpPr>
              <p:spPr>
                <a:xfrm>
                  <a:off x="4620061" y="4257820"/>
                  <a:ext cx="328567" cy="884872"/>
                </a:xfrm>
                <a:custGeom>
                  <a:rect b="b" l="l" r="r" t="t"/>
                  <a:pathLst>
                    <a:path extrusionOk="0" h="24195" w="8984">
                      <a:moveTo>
                        <a:pt x="7619" y="4401"/>
                      </a:moveTo>
                      <a:lnTo>
                        <a:pt x="7619" y="5122"/>
                      </a:lnTo>
                      <a:lnTo>
                        <a:pt x="6873" y="5122"/>
                      </a:lnTo>
                      <a:lnTo>
                        <a:pt x="6873" y="4401"/>
                      </a:lnTo>
                      <a:close/>
                      <a:moveTo>
                        <a:pt x="2189" y="4427"/>
                      </a:moveTo>
                      <a:lnTo>
                        <a:pt x="2189" y="5148"/>
                      </a:lnTo>
                      <a:lnTo>
                        <a:pt x="1442" y="5148"/>
                      </a:lnTo>
                      <a:lnTo>
                        <a:pt x="1442" y="4427"/>
                      </a:lnTo>
                      <a:close/>
                      <a:moveTo>
                        <a:pt x="4891" y="4401"/>
                      </a:moveTo>
                      <a:lnTo>
                        <a:pt x="4891" y="5148"/>
                      </a:lnTo>
                      <a:lnTo>
                        <a:pt x="4145" y="5148"/>
                      </a:lnTo>
                      <a:lnTo>
                        <a:pt x="4145" y="4401"/>
                      </a:lnTo>
                      <a:close/>
                      <a:moveTo>
                        <a:pt x="2189" y="5869"/>
                      </a:moveTo>
                      <a:lnTo>
                        <a:pt x="2189" y="6589"/>
                      </a:lnTo>
                      <a:lnTo>
                        <a:pt x="1442" y="6589"/>
                      </a:lnTo>
                      <a:lnTo>
                        <a:pt x="1442" y="5869"/>
                      </a:lnTo>
                      <a:close/>
                      <a:moveTo>
                        <a:pt x="4891" y="5869"/>
                      </a:moveTo>
                      <a:lnTo>
                        <a:pt x="4891" y="6589"/>
                      </a:lnTo>
                      <a:lnTo>
                        <a:pt x="4145" y="6589"/>
                      </a:lnTo>
                      <a:lnTo>
                        <a:pt x="4145" y="5869"/>
                      </a:lnTo>
                      <a:close/>
                      <a:moveTo>
                        <a:pt x="7619" y="5869"/>
                      </a:moveTo>
                      <a:lnTo>
                        <a:pt x="7619" y="6589"/>
                      </a:lnTo>
                      <a:lnTo>
                        <a:pt x="6873" y="6589"/>
                      </a:lnTo>
                      <a:lnTo>
                        <a:pt x="6873" y="5869"/>
                      </a:lnTo>
                      <a:close/>
                      <a:moveTo>
                        <a:pt x="7619" y="7310"/>
                      </a:moveTo>
                      <a:lnTo>
                        <a:pt x="7619" y="8031"/>
                      </a:lnTo>
                      <a:lnTo>
                        <a:pt x="6873" y="8031"/>
                      </a:lnTo>
                      <a:lnTo>
                        <a:pt x="6873" y="7310"/>
                      </a:lnTo>
                      <a:close/>
                      <a:moveTo>
                        <a:pt x="2189" y="7336"/>
                      </a:moveTo>
                      <a:lnTo>
                        <a:pt x="2189" y="8056"/>
                      </a:lnTo>
                      <a:lnTo>
                        <a:pt x="1442" y="8056"/>
                      </a:lnTo>
                      <a:lnTo>
                        <a:pt x="1442" y="7336"/>
                      </a:lnTo>
                      <a:close/>
                      <a:moveTo>
                        <a:pt x="4891" y="7310"/>
                      </a:moveTo>
                      <a:lnTo>
                        <a:pt x="4891" y="8056"/>
                      </a:lnTo>
                      <a:lnTo>
                        <a:pt x="4145" y="8056"/>
                      </a:lnTo>
                      <a:lnTo>
                        <a:pt x="4145" y="7310"/>
                      </a:lnTo>
                      <a:close/>
                      <a:moveTo>
                        <a:pt x="2189" y="8777"/>
                      </a:moveTo>
                      <a:lnTo>
                        <a:pt x="2189" y="9498"/>
                      </a:lnTo>
                      <a:lnTo>
                        <a:pt x="1442" y="9498"/>
                      </a:lnTo>
                      <a:lnTo>
                        <a:pt x="1442" y="8777"/>
                      </a:lnTo>
                      <a:close/>
                      <a:moveTo>
                        <a:pt x="4891" y="8777"/>
                      </a:moveTo>
                      <a:lnTo>
                        <a:pt x="4891" y="9498"/>
                      </a:lnTo>
                      <a:lnTo>
                        <a:pt x="4145" y="9498"/>
                      </a:lnTo>
                      <a:lnTo>
                        <a:pt x="4145" y="8777"/>
                      </a:lnTo>
                      <a:close/>
                      <a:moveTo>
                        <a:pt x="7619" y="8777"/>
                      </a:moveTo>
                      <a:lnTo>
                        <a:pt x="7619" y="9498"/>
                      </a:lnTo>
                      <a:lnTo>
                        <a:pt x="6873" y="9498"/>
                      </a:lnTo>
                      <a:lnTo>
                        <a:pt x="6873" y="8777"/>
                      </a:lnTo>
                      <a:close/>
                      <a:moveTo>
                        <a:pt x="7619" y="10218"/>
                      </a:moveTo>
                      <a:lnTo>
                        <a:pt x="7619" y="10939"/>
                      </a:lnTo>
                      <a:lnTo>
                        <a:pt x="6873" y="10939"/>
                      </a:lnTo>
                      <a:lnTo>
                        <a:pt x="6873" y="10218"/>
                      </a:lnTo>
                      <a:close/>
                      <a:moveTo>
                        <a:pt x="2189" y="10244"/>
                      </a:moveTo>
                      <a:lnTo>
                        <a:pt x="2189" y="10965"/>
                      </a:lnTo>
                      <a:lnTo>
                        <a:pt x="1442" y="10965"/>
                      </a:lnTo>
                      <a:lnTo>
                        <a:pt x="1442" y="10244"/>
                      </a:lnTo>
                      <a:close/>
                      <a:moveTo>
                        <a:pt x="4891" y="10218"/>
                      </a:moveTo>
                      <a:lnTo>
                        <a:pt x="4891" y="10965"/>
                      </a:lnTo>
                      <a:lnTo>
                        <a:pt x="4145" y="10965"/>
                      </a:lnTo>
                      <a:lnTo>
                        <a:pt x="4145" y="10218"/>
                      </a:lnTo>
                      <a:close/>
                      <a:moveTo>
                        <a:pt x="2189" y="11685"/>
                      </a:moveTo>
                      <a:lnTo>
                        <a:pt x="2189" y="12406"/>
                      </a:lnTo>
                      <a:lnTo>
                        <a:pt x="1442" y="12406"/>
                      </a:lnTo>
                      <a:lnTo>
                        <a:pt x="1442" y="11685"/>
                      </a:lnTo>
                      <a:close/>
                      <a:moveTo>
                        <a:pt x="4891" y="11685"/>
                      </a:moveTo>
                      <a:lnTo>
                        <a:pt x="4891" y="12406"/>
                      </a:lnTo>
                      <a:lnTo>
                        <a:pt x="4145" y="12406"/>
                      </a:lnTo>
                      <a:lnTo>
                        <a:pt x="4145" y="11685"/>
                      </a:lnTo>
                      <a:close/>
                      <a:moveTo>
                        <a:pt x="7619" y="11685"/>
                      </a:moveTo>
                      <a:lnTo>
                        <a:pt x="7619" y="12406"/>
                      </a:lnTo>
                      <a:lnTo>
                        <a:pt x="6873" y="12406"/>
                      </a:lnTo>
                      <a:lnTo>
                        <a:pt x="6873" y="11685"/>
                      </a:lnTo>
                      <a:close/>
                      <a:moveTo>
                        <a:pt x="7619" y="13127"/>
                      </a:moveTo>
                      <a:lnTo>
                        <a:pt x="7619" y="13848"/>
                      </a:lnTo>
                      <a:lnTo>
                        <a:pt x="6873" y="13848"/>
                      </a:lnTo>
                      <a:lnTo>
                        <a:pt x="6873" y="13127"/>
                      </a:lnTo>
                      <a:close/>
                      <a:moveTo>
                        <a:pt x="2189" y="13153"/>
                      </a:moveTo>
                      <a:lnTo>
                        <a:pt x="2189" y="13873"/>
                      </a:lnTo>
                      <a:lnTo>
                        <a:pt x="1442" y="13873"/>
                      </a:lnTo>
                      <a:lnTo>
                        <a:pt x="1442" y="13153"/>
                      </a:lnTo>
                      <a:close/>
                      <a:moveTo>
                        <a:pt x="4891" y="13127"/>
                      </a:moveTo>
                      <a:lnTo>
                        <a:pt x="4891" y="13873"/>
                      </a:lnTo>
                      <a:lnTo>
                        <a:pt x="4145" y="13873"/>
                      </a:lnTo>
                      <a:lnTo>
                        <a:pt x="4145" y="13127"/>
                      </a:lnTo>
                      <a:close/>
                      <a:moveTo>
                        <a:pt x="2189" y="14594"/>
                      </a:moveTo>
                      <a:lnTo>
                        <a:pt x="2189" y="15315"/>
                      </a:lnTo>
                      <a:lnTo>
                        <a:pt x="1442" y="15315"/>
                      </a:lnTo>
                      <a:lnTo>
                        <a:pt x="1442" y="14594"/>
                      </a:lnTo>
                      <a:close/>
                      <a:moveTo>
                        <a:pt x="4891" y="14594"/>
                      </a:moveTo>
                      <a:lnTo>
                        <a:pt x="4891" y="15315"/>
                      </a:lnTo>
                      <a:lnTo>
                        <a:pt x="4145" y="15315"/>
                      </a:lnTo>
                      <a:lnTo>
                        <a:pt x="4145" y="14594"/>
                      </a:lnTo>
                      <a:close/>
                      <a:moveTo>
                        <a:pt x="7619" y="14594"/>
                      </a:moveTo>
                      <a:lnTo>
                        <a:pt x="7619" y="15315"/>
                      </a:lnTo>
                      <a:lnTo>
                        <a:pt x="6873" y="15315"/>
                      </a:lnTo>
                      <a:lnTo>
                        <a:pt x="6873" y="14594"/>
                      </a:lnTo>
                      <a:close/>
                      <a:moveTo>
                        <a:pt x="7619" y="16035"/>
                      </a:moveTo>
                      <a:lnTo>
                        <a:pt x="7619" y="16756"/>
                      </a:lnTo>
                      <a:lnTo>
                        <a:pt x="6873" y="16756"/>
                      </a:lnTo>
                      <a:lnTo>
                        <a:pt x="6873" y="16035"/>
                      </a:lnTo>
                      <a:close/>
                      <a:moveTo>
                        <a:pt x="2189" y="16061"/>
                      </a:moveTo>
                      <a:lnTo>
                        <a:pt x="2189" y="16782"/>
                      </a:lnTo>
                      <a:lnTo>
                        <a:pt x="1442" y="16782"/>
                      </a:lnTo>
                      <a:lnTo>
                        <a:pt x="1442" y="16061"/>
                      </a:lnTo>
                      <a:close/>
                      <a:moveTo>
                        <a:pt x="4891" y="16035"/>
                      </a:moveTo>
                      <a:lnTo>
                        <a:pt x="4891" y="16782"/>
                      </a:lnTo>
                      <a:lnTo>
                        <a:pt x="4145" y="16782"/>
                      </a:lnTo>
                      <a:lnTo>
                        <a:pt x="4145" y="16035"/>
                      </a:lnTo>
                      <a:close/>
                      <a:moveTo>
                        <a:pt x="2189" y="17502"/>
                      </a:moveTo>
                      <a:lnTo>
                        <a:pt x="2189" y="18223"/>
                      </a:lnTo>
                      <a:lnTo>
                        <a:pt x="1442" y="18223"/>
                      </a:lnTo>
                      <a:lnTo>
                        <a:pt x="1442" y="17502"/>
                      </a:lnTo>
                      <a:close/>
                      <a:moveTo>
                        <a:pt x="4891" y="17502"/>
                      </a:moveTo>
                      <a:lnTo>
                        <a:pt x="4891" y="18223"/>
                      </a:lnTo>
                      <a:lnTo>
                        <a:pt x="4145" y="18223"/>
                      </a:lnTo>
                      <a:lnTo>
                        <a:pt x="4145" y="17502"/>
                      </a:lnTo>
                      <a:close/>
                      <a:moveTo>
                        <a:pt x="7619" y="17502"/>
                      </a:moveTo>
                      <a:lnTo>
                        <a:pt x="7619" y="18223"/>
                      </a:lnTo>
                      <a:lnTo>
                        <a:pt x="6873" y="18223"/>
                      </a:lnTo>
                      <a:lnTo>
                        <a:pt x="6873" y="17502"/>
                      </a:lnTo>
                      <a:close/>
                      <a:moveTo>
                        <a:pt x="7619" y="18969"/>
                      </a:moveTo>
                      <a:lnTo>
                        <a:pt x="7619" y="19664"/>
                      </a:lnTo>
                      <a:lnTo>
                        <a:pt x="6873" y="19664"/>
                      </a:lnTo>
                      <a:lnTo>
                        <a:pt x="6873" y="18969"/>
                      </a:lnTo>
                      <a:close/>
                      <a:moveTo>
                        <a:pt x="2189" y="18969"/>
                      </a:moveTo>
                      <a:lnTo>
                        <a:pt x="2189" y="19690"/>
                      </a:lnTo>
                      <a:lnTo>
                        <a:pt x="1442" y="19690"/>
                      </a:lnTo>
                      <a:lnTo>
                        <a:pt x="1442" y="18969"/>
                      </a:lnTo>
                      <a:close/>
                      <a:moveTo>
                        <a:pt x="4891" y="18969"/>
                      </a:moveTo>
                      <a:lnTo>
                        <a:pt x="4891" y="19690"/>
                      </a:lnTo>
                      <a:lnTo>
                        <a:pt x="4145" y="19690"/>
                      </a:lnTo>
                      <a:lnTo>
                        <a:pt x="4145" y="18969"/>
                      </a:lnTo>
                      <a:close/>
                      <a:moveTo>
                        <a:pt x="2189" y="20411"/>
                      </a:moveTo>
                      <a:lnTo>
                        <a:pt x="2189" y="21132"/>
                      </a:lnTo>
                      <a:lnTo>
                        <a:pt x="1442" y="21132"/>
                      </a:lnTo>
                      <a:lnTo>
                        <a:pt x="1442" y="20411"/>
                      </a:lnTo>
                      <a:close/>
                      <a:moveTo>
                        <a:pt x="4891" y="20411"/>
                      </a:moveTo>
                      <a:lnTo>
                        <a:pt x="4891" y="21132"/>
                      </a:lnTo>
                      <a:lnTo>
                        <a:pt x="4145" y="21132"/>
                      </a:lnTo>
                      <a:lnTo>
                        <a:pt x="4145" y="20411"/>
                      </a:lnTo>
                      <a:close/>
                      <a:moveTo>
                        <a:pt x="7619" y="20411"/>
                      </a:moveTo>
                      <a:lnTo>
                        <a:pt x="7619" y="21132"/>
                      </a:lnTo>
                      <a:lnTo>
                        <a:pt x="6873" y="21132"/>
                      </a:lnTo>
                      <a:lnTo>
                        <a:pt x="6873" y="20411"/>
                      </a:lnTo>
                      <a:close/>
                      <a:moveTo>
                        <a:pt x="7619" y="21878"/>
                      </a:moveTo>
                      <a:lnTo>
                        <a:pt x="7619" y="22213"/>
                      </a:lnTo>
                      <a:lnTo>
                        <a:pt x="6873" y="22213"/>
                      </a:lnTo>
                      <a:lnTo>
                        <a:pt x="6873" y="21878"/>
                      </a:lnTo>
                      <a:close/>
                      <a:moveTo>
                        <a:pt x="2189" y="21878"/>
                      </a:moveTo>
                      <a:lnTo>
                        <a:pt x="2189" y="22238"/>
                      </a:lnTo>
                      <a:lnTo>
                        <a:pt x="1442" y="22238"/>
                      </a:lnTo>
                      <a:lnTo>
                        <a:pt x="1442" y="21878"/>
                      </a:lnTo>
                      <a:close/>
                      <a:moveTo>
                        <a:pt x="4891"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7"/>
                <p:cNvSpPr/>
                <p:nvPr/>
              </p:nvSpPr>
              <p:spPr>
                <a:xfrm>
                  <a:off x="3964896"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48" y="5097"/>
                      </a:lnTo>
                      <a:lnTo>
                        <a:pt x="4248" y="4711"/>
                      </a:lnTo>
                      <a:close/>
                      <a:moveTo>
                        <a:pt x="7722" y="4711"/>
                      </a:moveTo>
                      <a:lnTo>
                        <a:pt x="7722" y="5097"/>
                      </a:lnTo>
                      <a:lnTo>
                        <a:pt x="6976" y="5097"/>
                      </a:lnTo>
                      <a:lnTo>
                        <a:pt x="6976" y="4711"/>
                      </a:lnTo>
                      <a:close/>
                      <a:moveTo>
                        <a:pt x="4994" y="5817"/>
                      </a:moveTo>
                      <a:lnTo>
                        <a:pt x="4994" y="6538"/>
                      </a:lnTo>
                      <a:lnTo>
                        <a:pt x="4248" y="6538"/>
                      </a:lnTo>
                      <a:lnTo>
                        <a:pt x="4248"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48" y="8005"/>
                      </a:lnTo>
                      <a:lnTo>
                        <a:pt x="4248" y="7285"/>
                      </a:lnTo>
                      <a:close/>
                      <a:moveTo>
                        <a:pt x="7722" y="7259"/>
                      </a:moveTo>
                      <a:lnTo>
                        <a:pt x="7722" y="8005"/>
                      </a:lnTo>
                      <a:lnTo>
                        <a:pt x="6976" y="8005"/>
                      </a:lnTo>
                      <a:lnTo>
                        <a:pt x="6976" y="7259"/>
                      </a:lnTo>
                      <a:close/>
                      <a:moveTo>
                        <a:pt x="4994" y="8726"/>
                      </a:moveTo>
                      <a:lnTo>
                        <a:pt x="4994" y="9447"/>
                      </a:lnTo>
                      <a:lnTo>
                        <a:pt x="4248" y="9447"/>
                      </a:lnTo>
                      <a:lnTo>
                        <a:pt x="4248"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48" y="10914"/>
                      </a:lnTo>
                      <a:lnTo>
                        <a:pt x="4248" y="10193"/>
                      </a:lnTo>
                      <a:close/>
                      <a:moveTo>
                        <a:pt x="7722" y="10193"/>
                      </a:moveTo>
                      <a:lnTo>
                        <a:pt x="7722" y="10914"/>
                      </a:lnTo>
                      <a:lnTo>
                        <a:pt x="6976" y="10914"/>
                      </a:lnTo>
                      <a:lnTo>
                        <a:pt x="6976" y="10193"/>
                      </a:lnTo>
                      <a:close/>
                      <a:moveTo>
                        <a:pt x="4994" y="11634"/>
                      </a:moveTo>
                      <a:lnTo>
                        <a:pt x="4994" y="12355"/>
                      </a:lnTo>
                      <a:lnTo>
                        <a:pt x="4248" y="12355"/>
                      </a:lnTo>
                      <a:lnTo>
                        <a:pt x="4248"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48" y="13822"/>
                      </a:lnTo>
                      <a:lnTo>
                        <a:pt x="4248" y="13101"/>
                      </a:lnTo>
                      <a:close/>
                      <a:moveTo>
                        <a:pt x="7722" y="13076"/>
                      </a:moveTo>
                      <a:lnTo>
                        <a:pt x="7722" y="13822"/>
                      </a:lnTo>
                      <a:lnTo>
                        <a:pt x="6976" y="13822"/>
                      </a:lnTo>
                      <a:lnTo>
                        <a:pt x="6976" y="13076"/>
                      </a:lnTo>
                      <a:close/>
                      <a:moveTo>
                        <a:pt x="4994" y="14543"/>
                      </a:moveTo>
                      <a:lnTo>
                        <a:pt x="4994" y="15264"/>
                      </a:lnTo>
                      <a:lnTo>
                        <a:pt x="4248" y="15264"/>
                      </a:lnTo>
                      <a:lnTo>
                        <a:pt x="4248"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48" y="16731"/>
                      </a:lnTo>
                      <a:lnTo>
                        <a:pt x="4248" y="16010"/>
                      </a:lnTo>
                      <a:close/>
                      <a:moveTo>
                        <a:pt x="7722" y="15984"/>
                      </a:moveTo>
                      <a:lnTo>
                        <a:pt x="7722" y="16731"/>
                      </a:lnTo>
                      <a:lnTo>
                        <a:pt x="6976" y="16731"/>
                      </a:lnTo>
                      <a:lnTo>
                        <a:pt x="6976" y="15984"/>
                      </a:lnTo>
                      <a:close/>
                      <a:moveTo>
                        <a:pt x="4994" y="17477"/>
                      </a:moveTo>
                      <a:lnTo>
                        <a:pt x="4994" y="18172"/>
                      </a:lnTo>
                      <a:lnTo>
                        <a:pt x="4248" y="18172"/>
                      </a:lnTo>
                      <a:lnTo>
                        <a:pt x="4248"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48" y="19639"/>
                      </a:lnTo>
                      <a:lnTo>
                        <a:pt x="4248" y="18918"/>
                      </a:lnTo>
                      <a:close/>
                      <a:moveTo>
                        <a:pt x="7722" y="18893"/>
                      </a:moveTo>
                      <a:lnTo>
                        <a:pt x="7722" y="19639"/>
                      </a:lnTo>
                      <a:lnTo>
                        <a:pt x="6976" y="19639"/>
                      </a:lnTo>
                      <a:lnTo>
                        <a:pt x="6976" y="18893"/>
                      </a:lnTo>
                      <a:close/>
                      <a:moveTo>
                        <a:pt x="4994" y="20360"/>
                      </a:moveTo>
                      <a:lnTo>
                        <a:pt x="4994" y="21080"/>
                      </a:lnTo>
                      <a:lnTo>
                        <a:pt x="4248" y="21080"/>
                      </a:lnTo>
                      <a:lnTo>
                        <a:pt x="4248"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48" y="22548"/>
                      </a:lnTo>
                      <a:lnTo>
                        <a:pt x="4248" y="21827"/>
                      </a:lnTo>
                      <a:close/>
                      <a:moveTo>
                        <a:pt x="7722" y="21801"/>
                      </a:moveTo>
                      <a:lnTo>
                        <a:pt x="7722" y="22548"/>
                      </a:lnTo>
                      <a:lnTo>
                        <a:pt x="6976" y="22548"/>
                      </a:lnTo>
                      <a:lnTo>
                        <a:pt x="6976" y="21801"/>
                      </a:lnTo>
                      <a:close/>
                      <a:moveTo>
                        <a:pt x="4994" y="23294"/>
                      </a:moveTo>
                      <a:lnTo>
                        <a:pt x="4994" y="23989"/>
                      </a:lnTo>
                      <a:lnTo>
                        <a:pt x="4248" y="23989"/>
                      </a:lnTo>
                      <a:lnTo>
                        <a:pt x="4248"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48" y="25096"/>
                      </a:lnTo>
                      <a:lnTo>
                        <a:pt x="4248" y="24735"/>
                      </a:lnTo>
                      <a:close/>
                      <a:moveTo>
                        <a:pt x="7722" y="24710"/>
                      </a:moveTo>
                      <a:lnTo>
                        <a:pt x="7722" y="25096"/>
                      </a:lnTo>
                      <a:lnTo>
                        <a:pt x="6976" y="25096"/>
                      </a:lnTo>
                      <a:lnTo>
                        <a:pt x="6976" y="24710"/>
                      </a:lnTo>
                      <a:close/>
                      <a:moveTo>
                        <a:pt x="4505" y="1"/>
                      </a:moveTo>
                      <a:lnTo>
                        <a:pt x="1" y="3681"/>
                      </a:lnTo>
                      <a:lnTo>
                        <a:pt x="1" y="27875"/>
                      </a:lnTo>
                      <a:lnTo>
                        <a:pt x="8984" y="27875"/>
                      </a:lnTo>
                      <a:lnTo>
                        <a:pt x="8984"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7"/>
                <p:cNvSpPr/>
                <p:nvPr/>
              </p:nvSpPr>
              <p:spPr>
                <a:xfrm>
                  <a:off x="3658013" y="4567518"/>
                  <a:ext cx="308818" cy="575176"/>
                </a:xfrm>
                <a:custGeom>
                  <a:rect b="b" l="l" r="r" t="t"/>
                  <a:pathLst>
                    <a:path extrusionOk="0" h="15727" w="8444">
                      <a:moveTo>
                        <a:pt x="3244" y="1030"/>
                      </a:moveTo>
                      <a:lnTo>
                        <a:pt x="3244" y="1416"/>
                      </a:lnTo>
                      <a:lnTo>
                        <a:pt x="2498" y="1416"/>
                      </a:lnTo>
                      <a:lnTo>
                        <a:pt x="2498" y="1030"/>
                      </a:lnTo>
                      <a:close/>
                      <a:moveTo>
                        <a:pt x="5226" y="1030"/>
                      </a:moveTo>
                      <a:lnTo>
                        <a:pt x="5226" y="1416"/>
                      </a:lnTo>
                      <a:lnTo>
                        <a:pt x="4479" y="1416"/>
                      </a:lnTo>
                      <a:lnTo>
                        <a:pt x="4479" y="1030"/>
                      </a:lnTo>
                      <a:close/>
                      <a:moveTo>
                        <a:pt x="7182" y="1030"/>
                      </a:moveTo>
                      <a:lnTo>
                        <a:pt x="7182" y="1416"/>
                      </a:lnTo>
                      <a:lnTo>
                        <a:pt x="6461" y="1416"/>
                      </a:lnTo>
                      <a:lnTo>
                        <a:pt x="6461" y="1030"/>
                      </a:lnTo>
                      <a:close/>
                      <a:moveTo>
                        <a:pt x="3244" y="2111"/>
                      </a:moveTo>
                      <a:lnTo>
                        <a:pt x="3244" y="2831"/>
                      </a:lnTo>
                      <a:lnTo>
                        <a:pt x="2498" y="2831"/>
                      </a:lnTo>
                      <a:lnTo>
                        <a:pt x="2498" y="2111"/>
                      </a:lnTo>
                      <a:close/>
                      <a:moveTo>
                        <a:pt x="5226" y="2111"/>
                      </a:moveTo>
                      <a:lnTo>
                        <a:pt x="5226" y="2831"/>
                      </a:lnTo>
                      <a:lnTo>
                        <a:pt x="4479" y="2831"/>
                      </a:lnTo>
                      <a:lnTo>
                        <a:pt x="4479" y="2111"/>
                      </a:lnTo>
                      <a:close/>
                      <a:moveTo>
                        <a:pt x="7182" y="2111"/>
                      </a:moveTo>
                      <a:lnTo>
                        <a:pt x="7182" y="2831"/>
                      </a:lnTo>
                      <a:lnTo>
                        <a:pt x="6461" y="2831"/>
                      </a:lnTo>
                      <a:lnTo>
                        <a:pt x="6461" y="2111"/>
                      </a:lnTo>
                      <a:close/>
                      <a:moveTo>
                        <a:pt x="3244" y="3552"/>
                      </a:moveTo>
                      <a:lnTo>
                        <a:pt x="3244" y="4247"/>
                      </a:lnTo>
                      <a:lnTo>
                        <a:pt x="2498" y="4247"/>
                      </a:lnTo>
                      <a:lnTo>
                        <a:pt x="2498" y="3552"/>
                      </a:lnTo>
                      <a:close/>
                      <a:moveTo>
                        <a:pt x="5226" y="3552"/>
                      </a:moveTo>
                      <a:lnTo>
                        <a:pt x="5226" y="4273"/>
                      </a:lnTo>
                      <a:lnTo>
                        <a:pt x="4479" y="4273"/>
                      </a:lnTo>
                      <a:lnTo>
                        <a:pt x="4479" y="3552"/>
                      </a:lnTo>
                      <a:close/>
                      <a:moveTo>
                        <a:pt x="7182" y="3552"/>
                      </a:moveTo>
                      <a:lnTo>
                        <a:pt x="7182" y="4273"/>
                      </a:lnTo>
                      <a:lnTo>
                        <a:pt x="6461" y="4273"/>
                      </a:lnTo>
                      <a:lnTo>
                        <a:pt x="6461" y="3552"/>
                      </a:lnTo>
                      <a:close/>
                      <a:moveTo>
                        <a:pt x="3244" y="4968"/>
                      </a:moveTo>
                      <a:lnTo>
                        <a:pt x="3244" y="5688"/>
                      </a:lnTo>
                      <a:lnTo>
                        <a:pt x="2498" y="5688"/>
                      </a:lnTo>
                      <a:lnTo>
                        <a:pt x="2498" y="4968"/>
                      </a:lnTo>
                      <a:close/>
                      <a:moveTo>
                        <a:pt x="5226" y="4968"/>
                      </a:moveTo>
                      <a:lnTo>
                        <a:pt x="5226" y="5688"/>
                      </a:lnTo>
                      <a:lnTo>
                        <a:pt x="4479" y="5688"/>
                      </a:lnTo>
                      <a:lnTo>
                        <a:pt x="4479" y="4968"/>
                      </a:lnTo>
                      <a:close/>
                      <a:moveTo>
                        <a:pt x="7182" y="4968"/>
                      </a:moveTo>
                      <a:lnTo>
                        <a:pt x="7182" y="5688"/>
                      </a:lnTo>
                      <a:lnTo>
                        <a:pt x="6461" y="5688"/>
                      </a:lnTo>
                      <a:lnTo>
                        <a:pt x="6461" y="4968"/>
                      </a:lnTo>
                      <a:close/>
                      <a:moveTo>
                        <a:pt x="3244" y="6383"/>
                      </a:moveTo>
                      <a:lnTo>
                        <a:pt x="3244" y="7104"/>
                      </a:lnTo>
                      <a:lnTo>
                        <a:pt x="2498" y="7104"/>
                      </a:lnTo>
                      <a:lnTo>
                        <a:pt x="2498" y="6383"/>
                      </a:lnTo>
                      <a:close/>
                      <a:moveTo>
                        <a:pt x="5226" y="6409"/>
                      </a:moveTo>
                      <a:lnTo>
                        <a:pt x="5226" y="7104"/>
                      </a:lnTo>
                      <a:lnTo>
                        <a:pt x="4479" y="7104"/>
                      </a:lnTo>
                      <a:lnTo>
                        <a:pt x="4479" y="6409"/>
                      </a:lnTo>
                      <a:close/>
                      <a:moveTo>
                        <a:pt x="7182" y="6409"/>
                      </a:moveTo>
                      <a:lnTo>
                        <a:pt x="7182" y="7104"/>
                      </a:lnTo>
                      <a:lnTo>
                        <a:pt x="6461" y="7104"/>
                      </a:lnTo>
                      <a:lnTo>
                        <a:pt x="6461" y="6409"/>
                      </a:lnTo>
                      <a:close/>
                      <a:moveTo>
                        <a:pt x="3244" y="7825"/>
                      </a:moveTo>
                      <a:lnTo>
                        <a:pt x="3244" y="8545"/>
                      </a:lnTo>
                      <a:lnTo>
                        <a:pt x="2498" y="8545"/>
                      </a:lnTo>
                      <a:lnTo>
                        <a:pt x="2498" y="7825"/>
                      </a:lnTo>
                      <a:close/>
                      <a:moveTo>
                        <a:pt x="5226" y="7825"/>
                      </a:moveTo>
                      <a:lnTo>
                        <a:pt x="5226" y="8545"/>
                      </a:lnTo>
                      <a:lnTo>
                        <a:pt x="4479" y="8545"/>
                      </a:lnTo>
                      <a:lnTo>
                        <a:pt x="4479" y="7825"/>
                      </a:lnTo>
                      <a:close/>
                      <a:moveTo>
                        <a:pt x="7182" y="7825"/>
                      </a:moveTo>
                      <a:lnTo>
                        <a:pt x="7182" y="8545"/>
                      </a:lnTo>
                      <a:lnTo>
                        <a:pt x="6461" y="8545"/>
                      </a:lnTo>
                      <a:lnTo>
                        <a:pt x="6461" y="7825"/>
                      </a:lnTo>
                      <a:close/>
                      <a:moveTo>
                        <a:pt x="3244" y="9240"/>
                      </a:moveTo>
                      <a:lnTo>
                        <a:pt x="3244" y="9961"/>
                      </a:lnTo>
                      <a:lnTo>
                        <a:pt x="2498" y="9961"/>
                      </a:lnTo>
                      <a:lnTo>
                        <a:pt x="2498" y="9240"/>
                      </a:lnTo>
                      <a:close/>
                      <a:moveTo>
                        <a:pt x="5226" y="9240"/>
                      </a:moveTo>
                      <a:lnTo>
                        <a:pt x="5226" y="9961"/>
                      </a:lnTo>
                      <a:lnTo>
                        <a:pt x="4479" y="9961"/>
                      </a:lnTo>
                      <a:lnTo>
                        <a:pt x="4479" y="9240"/>
                      </a:lnTo>
                      <a:close/>
                      <a:moveTo>
                        <a:pt x="7182" y="9240"/>
                      </a:moveTo>
                      <a:lnTo>
                        <a:pt x="7182" y="9961"/>
                      </a:lnTo>
                      <a:lnTo>
                        <a:pt x="6461" y="9961"/>
                      </a:lnTo>
                      <a:lnTo>
                        <a:pt x="6461" y="9240"/>
                      </a:lnTo>
                      <a:close/>
                      <a:moveTo>
                        <a:pt x="3244" y="10682"/>
                      </a:moveTo>
                      <a:lnTo>
                        <a:pt x="3244" y="11402"/>
                      </a:lnTo>
                      <a:lnTo>
                        <a:pt x="2498" y="11402"/>
                      </a:lnTo>
                      <a:lnTo>
                        <a:pt x="2498" y="10682"/>
                      </a:lnTo>
                      <a:close/>
                      <a:moveTo>
                        <a:pt x="5226" y="10682"/>
                      </a:moveTo>
                      <a:lnTo>
                        <a:pt x="5226" y="11402"/>
                      </a:lnTo>
                      <a:lnTo>
                        <a:pt x="4479" y="11402"/>
                      </a:lnTo>
                      <a:lnTo>
                        <a:pt x="4479" y="10682"/>
                      </a:lnTo>
                      <a:close/>
                      <a:moveTo>
                        <a:pt x="7182" y="10682"/>
                      </a:moveTo>
                      <a:lnTo>
                        <a:pt x="7182" y="11402"/>
                      </a:lnTo>
                      <a:lnTo>
                        <a:pt x="6461" y="11402"/>
                      </a:lnTo>
                      <a:lnTo>
                        <a:pt x="6461" y="10682"/>
                      </a:lnTo>
                      <a:close/>
                      <a:moveTo>
                        <a:pt x="3244" y="12123"/>
                      </a:moveTo>
                      <a:lnTo>
                        <a:pt x="3244" y="12818"/>
                      </a:lnTo>
                      <a:lnTo>
                        <a:pt x="2498" y="12818"/>
                      </a:lnTo>
                      <a:lnTo>
                        <a:pt x="2498" y="12123"/>
                      </a:lnTo>
                      <a:close/>
                      <a:moveTo>
                        <a:pt x="5226" y="12123"/>
                      </a:moveTo>
                      <a:lnTo>
                        <a:pt x="5226" y="12818"/>
                      </a:lnTo>
                      <a:lnTo>
                        <a:pt x="4479" y="12818"/>
                      </a:lnTo>
                      <a:lnTo>
                        <a:pt x="4479" y="12123"/>
                      </a:lnTo>
                      <a:close/>
                      <a:moveTo>
                        <a:pt x="7182" y="12123"/>
                      </a:moveTo>
                      <a:lnTo>
                        <a:pt x="7182" y="12818"/>
                      </a:lnTo>
                      <a:lnTo>
                        <a:pt x="6461" y="12818"/>
                      </a:lnTo>
                      <a:lnTo>
                        <a:pt x="6461" y="12123"/>
                      </a:lnTo>
                      <a:close/>
                      <a:moveTo>
                        <a:pt x="3244" y="13539"/>
                      </a:moveTo>
                      <a:lnTo>
                        <a:pt x="3244" y="13899"/>
                      </a:lnTo>
                      <a:lnTo>
                        <a:pt x="2498" y="13899"/>
                      </a:lnTo>
                      <a:lnTo>
                        <a:pt x="2498" y="13539"/>
                      </a:lnTo>
                      <a:close/>
                      <a:moveTo>
                        <a:pt x="5226" y="13539"/>
                      </a:moveTo>
                      <a:lnTo>
                        <a:pt x="5226" y="13899"/>
                      </a:lnTo>
                      <a:lnTo>
                        <a:pt x="4479" y="13899"/>
                      </a:lnTo>
                      <a:lnTo>
                        <a:pt x="4479" y="13539"/>
                      </a:lnTo>
                      <a:close/>
                      <a:moveTo>
                        <a:pt x="7182" y="13539"/>
                      </a:moveTo>
                      <a:lnTo>
                        <a:pt x="7182" y="13899"/>
                      </a:lnTo>
                      <a:lnTo>
                        <a:pt x="6461" y="13899"/>
                      </a:lnTo>
                      <a:lnTo>
                        <a:pt x="6461" y="13539"/>
                      </a:lnTo>
                      <a:close/>
                      <a:moveTo>
                        <a:pt x="1" y="0"/>
                      </a:moveTo>
                      <a:lnTo>
                        <a:pt x="1" y="15726"/>
                      </a:lnTo>
                      <a:lnTo>
                        <a:pt x="8443" y="15726"/>
                      </a:lnTo>
                      <a:lnTo>
                        <a:pt x="8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7"/>
                <p:cNvSpPr/>
                <p:nvPr/>
              </p:nvSpPr>
              <p:spPr>
                <a:xfrm>
                  <a:off x="4293429" y="4567518"/>
                  <a:ext cx="328567" cy="575176"/>
                </a:xfrm>
                <a:custGeom>
                  <a:rect b="b" l="l" r="r" t="t"/>
                  <a:pathLst>
                    <a:path extrusionOk="0" h="15727" w="8984">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a:off x="3068752" y="447338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a:off x="4948595" y="4700241"/>
                  <a:ext cx="127126" cy="442454"/>
                </a:xfrm>
                <a:custGeom>
                  <a:rect b="b" l="l" r="r" t="t"/>
                  <a:pathLst>
                    <a:path extrusionOk="0" h="12098" w="3476">
                      <a:moveTo>
                        <a:pt x="1" y="0"/>
                      </a:moveTo>
                      <a:lnTo>
                        <a:pt x="1" y="12097"/>
                      </a:lnTo>
                      <a:lnTo>
                        <a:pt x="3475" y="12097"/>
                      </a:lnTo>
                      <a:lnTo>
                        <a:pt x="34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a:off x="5068761" y="4257820"/>
                  <a:ext cx="328531" cy="884872"/>
                </a:xfrm>
                <a:custGeom>
                  <a:rect b="b" l="l" r="r" t="t"/>
                  <a:pathLst>
                    <a:path extrusionOk="0" h="24195" w="8983">
                      <a:moveTo>
                        <a:pt x="4890" y="4401"/>
                      </a:moveTo>
                      <a:lnTo>
                        <a:pt x="4890" y="5122"/>
                      </a:lnTo>
                      <a:lnTo>
                        <a:pt x="4144" y="5122"/>
                      </a:lnTo>
                      <a:lnTo>
                        <a:pt x="4144" y="4401"/>
                      </a:lnTo>
                      <a:close/>
                      <a:moveTo>
                        <a:pt x="2162" y="4401"/>
                      </a:moveTo>
                      <a:lnTo>
                        <a:pt x="2162" y="5148"/>
                      </a:lnTo>
                      <a:lnTo>
                        <a:pt x="1416" y="5148"/>
                      </a:lnTo>
                      <a:lnTo>
                        <a:pt x="1416" y="4401"/>
                      </a:lnTo>
                      <a:close/>
                      <a:moveTo>
                        <a:pt x="7619" y="4401"/>
                      </a:moveTo>
                      <a:lnTo>
                        <a:pt x="7619" y="5148"/>
                      </a:lnTo>
                      <a:lnTo>
                        <a:pt x="6872" y="5148"/>
                      </a:lnTo>
                      <a:lnTo>
                        <a:pt x="6872" y="4401"/>
                      </a:lnTo>
                      <a:close/>
                      <a:moveTo>
                        <a:pt x="2162" y="5869"/>
                      </a:moveTo>
                      <a:lnTo>
                        <a:pt x="2162" y="6589"/>
                      </a:lnTo>
                      <a:lnTo>
                        <a:pt x="1416" y="6589"/>
                      </a:lnTo>
                      <a:lnTo>
                        <a:pt x="1416" y="5869"/>
                      </a:lnTo>
                      <a:close/>
                      <a:moveTo>
                        <a:pt x="4890" y="5869"/>
                      </a:moveTo>
                      <a:lnTo>
                        <a:pt x="4890" y="6589"/>
                      </a:lnTo>
                      <a:lnTo>
                        <a:pt x="4144" y="6589"/>
                      </a:lnTo>
                      <a:lnTo>
                        <a:pt x="4144" y="5869"/>
                      </a:lnTo>
                      <a:close/>
                      <a:moveTo>
                        <a:pt x="7619" y="5869"/>
                      </a:moveTo>
                      <a:lnTo>
                        <a:pt x="7619" y="6589"/>
                      </a:lnTo>
                      <a:lnTo>
                        <a:pt x="6872" y="6589"/>
                      </a:lnTo>
                      <a:lnTo>
                        <a:pt x="6872" y="5869"/>
                      </a:lnTo>
                      <a:close/>
                      <a:moveTo>
                        <a:pt x="4890" y="7336"/>
                      </a:moveTo>
                      <a:lnTo>
                        <a:pt x="4890" y="8031"/>
                      </a:lnTo>
                      <a:lnTo>
                        <a:pt x="4144" y="8031"/>
                      </a:lnTo>
                      <a:lnTo>
                        <a:pt x="4144" y="7336"/>
                      </a:lnTo>
                      <a:close/>
                      <a:moveTo>
                        <a:pt x="2162" y="7336"/>
                      </a:moveTo>
                      <a:lnTo>
                        <a:pt x="2162" y="8056"/>
                      </a:lnTo>
                      <a:lnTo>
                        <a:pt x="1416" y="8056"/>
                      </a:lnTo>
                      <a:lnTo>
                        <a:pt x="1416" y="7336"/>
                      </a:lnTo>
                      <a:close/>
                      <a:moveTo>
                        <a:pt x="7619" y="7336"/>
                      </a:moveTo>
                      <a:lnTo>
                        <a:pt x="7619" y="8056"/>
                      </a:lnTo>
                      <a:lnTo>
                        <a:pt x="6872" y="8056"/>
                      </a:lnTo>
                      <a:lnTo>
                        <a:pt x="6872" y="7336"/>
                      </a:lnTo>
                      <a:close/>
                      <a:moveTo>
                        <a:pt x="2162" y="8777"/>
                      </a:moveTo>
                      <a:lnTo>
                        <a:pt x="2162" y="9498"/>
                      </a:lnTo>
                      <a:lnTo>
                        <a:pt x="1416" y="9498"/>
                      </a:lnTo>
                      <a:lnTo>
                        <a:pt x="1416" y="8777"/>
                      </a:lnTo>
                      <a:close/>
                      <a:moveTo>
                        <a:pt x="4890" y="8777"/>
                      </a:moveTo>
                      <a:lnTo>
                        <a:pt x="4890" y="9498"/>
                      </a:lnTo>
                      <a:lnTo>
                        <a:pt x="4144" y="9498"/>
                      </a:lnTo>
                      <a:lnTo>
                        <a:pt x="4144" y="8777"/>
                      </a:lnTo>
                      <a:close/>
                      <a:moveTo>
                        <a:pt x="7619" y="8777"/>
                      </a:moveTo>
                      <a:lnTo>
                        <a:pt x="7619" y="9498"/>
                      </a:lnTo>
                      <a:lnTo>
                        <a:pt x="6872" y="9498"/>
                      </a:lnTo>
                      <a:lnTo>
                        <a:pt x="6872" y="8777"/>
                      </a:lnTo>
                      <a:close/>
                      <a:moveTo>
                        <a:pt x="4890" y="10244"/>
                      </a:moveTo>
                      <a:lnTo>
                        <a:pt x="4890" y="10939"/>
                      </a:lnTo>
                      <a:lnTo>
                        <a:pt x="4144" y="10939"/>
                      </a:lnTo>
                      <a:lnTo>
                        <a:pt x="4144" y="10244"/>
                      </a:lnTo>
                      <a:close/>
                      <a:moveTo>
                        <a:pt x="2162" y="10244"/>
                      </a:moveTo>
                      <a:lnTo>
                        <a:pt x="2162" y="10965"/>
                      </a:lnTo>
                      <a:lnTo>
                        <a:pt x="1416" y="10965"/>
                      </a:lnTo>
                      <a:lnTo>
                        <a:pt x="1416" y="10244"/>
                      </a:lnTo>
                      <a:close/>
                      <a:moveTo>
                        <a:pt x="7619" y="10244"/>
                      </a:moveTo>
                      <a:lnTo>
                        <a:pt x="7619" y="10965"/>
                      </a:lnTo>
                      <a:lnTo>
                        <a:pt x="6872" y="10965"/>
                      </a:lnTo>
                      <a:lnTo>
                        <a:pt x="6872" y="10244"/>
                      </a:lnTo>
                      <a:close/>
                      <a:moveTo>
                        <a:pt x="2162" y="11685"/>
                      </a:moveTo>
                      <a:lnTo>
                        <a:pt x="2162" y="12406"/>
                      </a:lnTo>
                      <a:lnTo>
                        <a:pt x="1416" y="12406"/>
                      </a:lnTo>
                      <a:lnTo>
                        <a:pt x="1416" y="11685"/>
                      </a:lnTo>
                      <a:close/>
                      <a:moveTo>
                        <a:pt x="4890" y="11685"/>
                      </a:moveTo>
                      <a:lnTo>
                        <a:pt x="4890" y="12406"/>
                      </a:lnTo>
                      <a:lnTo>
                        <a:pt x="4144" y="12406"/>
                      </a:lnTo>
                      <a:lnTo>
                        <a:pt x="4144" y="11685"/>
                      </a:lnTo>
                      <a:close/>
                      <a:moveTo>
                        <a:pt x="7619" y="11685"/>
                      </a:moveTo>
                      <a:lnTo>
                        <a:pt x="7619" y="12406"/>
                      </a:lnTo>
                      <a:lnTo>
                        <a:pt x="6872" y="12406"/>
                      </a:lnTo>
                      <a:lnTo>
                        <a:pt x="6872" y="11685"/>
                      </a:lnTo>
                      <a:close/>
                      <a:moveTo>
                        <a:pt x="4890" y="13127"/>
                      </a:moveTo>
                      <a:lnTo>
                        <a:pt x="4890" y="13848"/>
                      </a:lnTo>
                      <a:lnTo>
                        <a:pt x="4144" y="13848"/>
                      </a:lnTo>
                      <a:lnTo>
                        <a:pt x="4144" y="13127"/>
                      </a:lnTo>
                      <a:close/>
                      <a:moveTo>
                        <a:pt x="2162" y="13127"/>
                      </a:moveTo>
                      <a:lnTo>
                        <a:pt x="2162" y="13873"/>
                      </a:lnTo>
                      <a:lnTo>
                        <a:pt x="1416" y="13873"/>
                      </a:lnTo>
                      <a:lnTo>
                        <a:pt x="1416" y="13127"/>
                      </a:lnTo>
                      <a:close/>
                      <a:moveTo>
                        <a:pt x="7619" y="13127"/>
                      </a:moveTo>
                      <a:lnTo>
                        <a:pt x="7619" y="13873"/>
                      </a:lnTo>
                      <a:lnTo>
                        <a:pt x="6872" y="13873"/>
                      </a:lnTo>
                      <a:lnTo>
                        <a:pt x="6872" y="13127"/>
                      </a:lnTo>
                      <a:close/>
                      <a:moveTo>
                        <a:pt x="2162" y="14594"/>
                      </a:moveTo>
                      <a:lnTo>
                        <a:pt x="2162" y="15315"/>
                      </a:lnTo>
                      <a:lnTo>
                        <a:pt x="1416" y="15315"/>
                      </a:lnTo>
                      <a:lnTo>
                        <a:pt x="1416" y="14594"/>
                      </a:lnTo>
                      <a:close/>
                      <a:moveTo>
                        <a:pt x="4890" y="14594"/>
                      </a:moveTo>
                      <a:lnTo>
                        <a:pt x="4890" y="15315"/>
                      </a:lnTo>
                      <a:lnTo>
                        <a:pt x="4144" y="15315"/>
                      </a:lnTo>
                      <a:lnTo>
                        <a:pt x="4144" y="14594"/>
                      </a:lnTo>
                      <a:close/>
                      <a:moveTo>
                        <a:pt x="7619" y="14594"/>
                      </a:moveTo>
                      <a:lnTo>
                        <a:pt x="7619" y="15315"/>
                      </a:lnTo>
                      <a:lnTo>
                        <a:pt x="6872" y="15315"/>
                      </a:lnTo>
                      <a:lnTo>
                        <a:pt x="6872" y="14594"/>
                      </a:lnTo>
                      <a:close/>
                      <a:moveTo>
                        <a:pt x="4890" y="16035"/>
                      </a:moveTo>
                      <a:lnTo>
                        <a:pt x="4890" y="16756"/>
                      </a:lnTo>
                      <a:lnTo>
                        <a:pt x="4144" y="16756"/>
                      </a:lnTo>
                      <a:lnTo>
                        <a:pt x="4144" y="16035"/>
                      </a:lnTo>
                      <a:close/>
                      <a:moveTo>
                        <a:pt x="2162" y="16035"/>
                      </a:moveTo>
                      <a:lnTo>
                        <a:pt x="2162" y="16782"/>
                      </a:lnTo>
                      <a:lnTo>
                        <a:pt x="1416" y="16782"/>
                      </a:lnTo>
                      <a:lnTo>
                        <a:pt x="1416" y="16035"/>
                      </a:lnTo>
                      <a:close/>
                      <a:moveTo>
                        <a:pt x="7619" y="16035"/>
                      </a:moveTo>
                      <a:lnTo>
                        <a:pt x="7619" y="16782"/>
                      </a:lnTo>
                      <a:lnTo>
                        <a:pt x="6872" y="16782"/>
                      </a:lnTo>
                      <a:lnTo>
                        <a:pt x="6872" y="16035"/>
                      </a:lnTo>
                      <a:close/>
                      <a:moveTo>
                        <a:pt x="2162" y="17502"/>
                      </a:moveTo>
                      <a:lnTo>
                        <a:pt x="2162" y="18223"/>
                      </a:lnTo>
                      <a:lnTo>
                        <a:pt x="1416" y="18223"/>
                      </a:lnTo>
                      <a:lnTo>
                        <a:pt x="1416" y="17502"/>
                      </a:lnTo>
                      <a:close/>
                      <a:moveTo>
                        <a:pt x="4890" y="17502"/>
                      </a:moveTo>
                      <a:lnTo>
                        <a:pt x="4890" y="18223"/>
                      </a:lnTo>
                      <a:lnTo>
                        <a:pt x="4144" y="18223"/>
                      </a:lnTo>
                      <a:lnTo>
                        <a:pt x="4144" y="17502"/>
                      </a:lnTo>
                      <a:close/>
                      <a:moveTo>
                        <a:pt x="7619" y="17502"/>
                      </a:moveTo>
                      <a:lnTo>
                        <a:pt x="7619" y="18223"/>
                      </a:lnTo>
                      <a:lnTo>
                        <a:pt x="6872" y="18223"/>
                      </a:lnTo>
                      <a:lnTo>
                        <a:pt x="6872" y="17502"/>
                      </a:lnTo>
                      <a:close/>
                      <a:moveTo>
                        <a:pt x="4890" y="18944"/>
                      </a:moveTo>
                      <a:lnTo>
                        <a:pt x="4890" y="19664"/>
                      </a:lnTo>
                      <a:lnTo>
                        <a:pt x="4144" y="19664"/>
                      </a:lnTo>
                      <a:lnTo>
                        <a:pt x="4144" y="18944"/>
                      </a:lnTo>
                      <a:close/>
                      <a:moveTo>
                        <a:pt x="2162" y="18944"/>
                      </a:moveTo>
                      <a:lnTo>
                        <a:pt x="2162" y="19690"/>
                      </a:lnTo>
                      <a:lnTo>
                        <a:pt x="1416" y="19690"/>
                      </a:lnTo>
                      <a:lnTo>
                        <a:pt x="1416" y="18944"/>
                      </a:lnTo>
                      <a:close/>
                      <a:moveTo>
                        <a:pt x="7619" y="18944"/>
                      </a:moveTo>
                      <a:lnTo>
                        <a:pt x="7619" y="19690"/>
                      </a:lnTo>
                      <a:lnTo>
                        <a:pt x="6872" y="19690"/>
                      </a:lnTo>
                      <a:lnTo>
                        <a:pt x="6872" y="18944"/>
                      </a:lnTo>
                      <a:close/>
                      <a:moveTo>
                        <a:pt x="2162" y="20411"/>
                      </a:moveTo>
                      <a:lnTo>
                        <a:pt x="2162" y="21132"/>
                      </a:lnTo>
                      <a:lnTo>
                        <a:pt x="1416" y="21132"/>
                      </a:lnTo>
                      <a:lnTo>
                        <a:pt x="1416" y="20411"/>
                      </a:lnTo>
                      <a:close/>
                      <a:moveTo>
                        <a:pt x="4890" y="20411"/>
                      </a:moveTo>
                      <a:lnTo>
                        <a:pt x="4890" y="21132"/>
                      </a:lnTo>
                      <a:lnTo>
                        <a:pt x="4144" y="21132"/>
                      </a:lnTo>
                      <a:lnTo>
                        <a:pt x="4144" y="20411"/>
                      </a:lnTo>
                      <a:close/>
                      <a:moveTo>
                        <a:pt x="7619" y="20411"/>
                      </a:moveTo>
                      <a:lnTo>
                        <a:pt x="7619" y="21132"/>
                      </a:lnTo>
                      <a:lnTo>
                        <a:pt x="6872" y="21132"/>
                      </a:lnTo>
                      <a:lnTo>
                        <a:pt x="6872" y="20411"/>
                      </a:lnTo>
                      <a:close/>
                      <a:moveTo>
                        <a:pt x="2162" y="21852"/>
                      </a:moveTo>
                      <a:lnTo>
                        <a:pt x="2162" y="22238"/>
                      </a:lnTo>
                      <a:lnTo>
                        <a:pt x="1416" y="22238"/>
                      </a:lnTo>
                      <a:lnTo>
                        <a:pt x="1416" y="21852"/>
                      </a:lnTo>
                      <a:close/>
                      <a:moveTo>
                        <a:pt x="4890" y="21852"/>
                      </a:moveTo>
                      <a:lnTo>
                        <a:pt x="4890" y="22238"/>
                      </a:lnTo>
                      <a:lnTo>
                        <a:pt x="4144" y="22238"/>
                      </a:lnTo>
                      <a:lnTo>
                        <a:pt x="4144" y="21852"/>
                      </a:lnTo>
                      <a:close/>
                      <a:moveTo>
                        <a:pt x="7619" y="21852"/>
                      </a:moveTo>
                      <a:lnTo>
                        <a:pt x="7619" y="22238"/>
                      </a:lnTo>
                      <a:lnTo>
                        <a:pt x="6872" y="22238"/>
                      </a:lnTo>
                      <a:lnTo>
                        <a:pt x="6872" y="21852"/>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37"/>
              <p:cNvSpPr/>
              <p:nvPr/>
            </p:nvSpPr>
            <p:spPr>
              <a:xfrm>
                <a:off x="505275" y="3959711"/>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7"/>
              <p:cNvSpPr/>
              <p:nvPr/>
            </p:nvSpPr>
            <p:spPr>
              <a:xfrm>
                <a:off x="833807"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7"/>
              <p:cNvSpPr/>
              <p:nvPr/>
            </p:nvSpPr>
            <p:spPr>
              <a:xfrm>
                <a:off x="-97189" y="4133870"/>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7"/>
              <p:cNvSpPr/>
              <p:nvPr/>
            </p:nvSpPr>
            <p:spPr>
              <a:xfrm>
                <a:off x="232259" y="4578193"/>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7"/>
              <p:cNvSpPr/>
              <p:nvPr/>
            </p:nvSpPr>
            <p:spPr>
              <a:xfrm>
                <a:off x="1153855" y="456736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7"/>
              <p:cNvSpPr/>
              <p:nvPr/>
            </p:nvSpPr>
            <p:spPr>
              <a:xfrm>
                <a:off x="1681930" y="397053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7"/>
              <p:cNvSpPr/>
              <p:nvPr/>
            </p:nvSpPr>
            <p:spPr>
              <a:xfrm>
                <a:off x="2971561" y="4257670"/>
                <a:ext cx="328567" cy="884872"/>
              </a:xfrm>
              <a:custGeom>
                <a:rect b="b" l="l" r="r" t="t"/>
                <a:pathLst>
                  <a:path extrusionOk="0" h="24195" w="8984">
                    <a:moveTo>
                      <a:pt x="7619" y="4401"/>
                    </a:moveTo>
                    <a:lnTo>
                      <a:pt x="7619" y="5122"/>
                    </a:lnTo>
                    <a:lnTo>
                      <a:pt x="6873" y="5122"/>
                    </a:lnTo>
                    <a:lnTo>
                      <a:pt x="6873" y="4401"/>
                    </a:lnTo>
                    <a:close/>
                    <a:moveTo>
                      <a:pt x="2189" y="4427"/>
                    </a:moveTo>
                    <a:lnTo>
                      <a:pt x="2189" y="5148"/>
                    </a:lnTo>
                    <a:lnTo>
                      <a:pt x="1442" y="5148"/>
                    </a:lnTo>
                    <a:lnTo>
                      <a:pt x="1442" y="4427"/>
                    </a:lnTo>
                    <a:close/>
                    <a:moveTo>
                      <a:pt x="4891" y="4401"/>
                    </a:moveTo>
                    <a:lnTo>
                      <a:pt x="4891" y="5148"/>
                    </a:lnTo>
                    <a:lnTo>
                      <a:pt x="4145" y="5148"/>
                    </a:lnTo>
                    <a:lnTo>
                      <a:pt x="4145" y="4401"/>
                    </a:lnTo>
                    <a:close/>
                    <a:moveTo>
                      <a:pt x="2189" y="5869"/>
                    </a:moveTo>
                    <a:lnTo>
                      <a:pt x="2189" y="6589"/>
                    </a:lnTo>
                    <a:lnTo>
                      <a:pt x="1442" y="6589"/>
                    </a:lnTo>
                    <a:lnTo>
                      <a:pt x="1442" y="5869"/>
                    </a:lnTo>
                    <a:close/>
                    <a:moveTo>
                      <a:pt x="4891" y="5869"/>
                    </a:moveTo>
                    <a:lnTo>
                      <a:pt x="4891" y="6589"/>
                    </a:lnTo>
                    <a:lnTo>
                      <a:pt x="4145" y="6589"/>
                    </a:lnTo>
                    <a:lnTo>
                      <a:pt x="4145" y="5869"/>
                    </a:lnTo>
                    <a:close/>
                    <a:moveTo>
                      <a:pt x="7619" y="5869"/>
                    </a:moveTo>
                    <a:lnTo>
                      <a:pt x="7619" y="6589"/>
                    </a:lnTo>
                    <a:lnTo>
                      <a:pt x="6873" y="6589"/>
                    </a:lnTo>
                    <a:lnTo>
                      <a:pt x="6873" y="5869"/>
                    </a:lnTo>
                    <a:close/>
                    <a:moveTo>
                      <a:pt x="7619" y="7310"/>
                    </a:moveTo>
                    <a:lnTo>
                      <a:pt x="7619" y="8031"/>
                    </a:lnTo>
                    <a:lnTo>
                      <a:pt x="6873" y="8031"/>
                    </a:lnTo>
                    <a:lnTo>
                      <a:pt x="6873" y="7310"/>
                    </a:lnTo>
                    <a:close/>
                    <a:moveTo>
                      <a:pt x="2189" y="7336"/>
                    </a:moveTo>
                    <a:lnTo>
                      <a:pt x="2189" y="8056"/>
                    </a:lnTo>
                    <a:lnTo>
                      <a:pt x="1442" y="8056"/>
                    </a:lnTo>
                    <a:lnTo>
                      <a:pt x="1442" y="7336"/>
                    </a:lnTo>
                    <a:close/>
                    <a:moveTo>
                      <a:pt x="4891" y="7310"/>
                    </a:moveTo>
                    <a:lnTo>
                      <a:pt x="4891" y="8056"/>
                    </a:lnTo>
                    <a:lnTo>
                      <a:pt x="4145" y="8056"/>
                    </a:lnTo>
                    <a:lnTo>
                      <a:pt x="4145" y="7310"/>
                    </a:lnTo>
                    <a:close/>
                    <a:moveTo>
                      <a:pt x="2189" y="8777"/>
                    </a:moveTo>
                    <a:lnTo>
                      <a:pt x="2189" y="9498"/>
                    </a:lnTo>
                    <a:lnTo>
                      <a:pt x="1442" y="9498"/>
                    </a:lnTo>
                    <a:lnTo>
                      <a:pt x="1442" y="8777"/>
                    </a:lnTo>
                    <a:close/>
                    <a:moveTo>
                      <a:pt x="4891" y="8777"/>
                    </a:moveTo>
                    <a:lnTo>
                      <a:pt x="4891" y="9498"/>
                    </a:lnTo>
                    <a:lnTo>
                      <a:pt x="4145" y="9498"/>
                    </a:lnTo>
                    <a:lnTo>
                      <a:pt x="4145" y="8777"/>
                    </a:lnTo>
                    <a:close/>
                    <a:moveTo>
                      <a:pt x="7619" y="8777"/>
                    </a:moveTo>
                    <a:lnTo>
                      <a:pt x="7619" y="9498"/>
                    </a:lnTo>
                    <a:lnTo>
                      <a:pt x="6873" y="9498"/>
                    </a:lnTo>
                    <a:lnTo>
                      <a:pt x="6873" y="8777"/>
                    </a:lnTo>
                    <a:close/>
                    <a:moveTo>
                      <a:pt x="7619" y="10218"/>
                    </a:moveTo>
                    <a:lnTo>
                      <a:pt x="7619" y="10939"/>
                    </a:lnTo>
                    <a:lnTo>
                      <a:pt x="6873" y="10939"/>
                    </a:lnTo>
                    <a:lnTo>
                      <a:pt x="6873" y="10218"/>
                    </a:lnTo>
                    <a:close/>
                    <a:moveTo>
                      <a:pt x="2189" y="10244"/>
                    </a:moveTo>
                    <a:lnTo>
                      <a:pt x="2189" y="10965"/>
                    </a:lnTo>
                    <a:lnTo>
                      <a:pt x="1442" y="10965"/>
                    </a:lnTo>
                    <a:lnTo>
                      <a:pt x="1442" y="10244"/>
                    </a:lnTo>
                    <a:close/>
                    <a:moveTo>
                      <a:pt x="4891" y="10218"/>
                    </a:moveTo>
                    <a:lnTo>
                      <a:pt x="4891" y="10965"/>
                    </a:lnTo>
                    <a:lnTo>
                      <a:pt x="4145" y="10965"/>
                    </a:lnTo>
                    <a:lnTo>
                      <a:pt x="4145" y="10218"/>
                    </a:lnTo>
                    <a:close/>
                    <a:moveTo>
                      <a:pt x="2189" y="11685"/>
                    </a:moveTo>
                    <a:lnTo>
                      <a:pt x="2189" y="12406"/>
                    </a:lnTo>
                    <a:lnTo>
                      <a:pt x="1442" y="12406"/>
                    </a:lnTo>
                    <a:lnTo>
                      <a:pt x="1442" y="11685"/>
                    </a:lnTo>
                    <a:close/>
                    <a:moveTo>
                      <a:pt x="4891" y="11685"/>
                    </a:moveTo>
                    <a:lnTo>
                      <a:pt x="4891" y="12406"/>
                    </a:lnTo>
                    <a:lnTo>
                      <a:pt x="4145" y="12406"/>
                    </a:lnTo>
                    <a:lnTo>
                      <a:pt x="4145" y="11685"/>
                    </a:lnTo>
                    <a:close/>
                    <a:moveTo>
                      <a:pt x="7619" y="11685"/>
                    </a:moveTo>
                    <a:lnTo>
                      <a:pt x="7619" y="12406"/>
                    </a:lnTo>
                    <a:lnTo>
                      <a:pt x="6873" y="12406"/>
                    </a:lnTo>
                    <a:lnTo>
                      <a:pt x="6873" y="11685"/>
                    </a:lnTo>
                    <a:close/>
                    <a:moveTo>
                      <a:pt x="7619" y="13127"/>
                    </a:moveTo>
                    <a:lnTo>
                      <a:pt x="7619" y="13848"/>
                    </a:lnTo>
                    <a:lnTo>
                      <a:pt x="6873" y="13848"/>
                    </a:lnTo>
                    <a:lnTo>
                      <a:pt x="6873" y="13127"/>
                    </a:lnTo>
                    <a:close/>
                    <a:moveTo>
                      <a:pt x="2189" y="13153"/>
                    </a:moveTo>
                    <a:lnTo>
                      <a:pt x="2189" y="13873"/>
                    </a:lnTo>
                    <a:lnTo>
                      <a:pt x="1442" y="13873"/>
                    </a:lnTo>
                    <a:lnTo>
                      <a:pt x="1442" y="13153"/>
                    </a:lnTo>
                    <a:close/>
                    <a:moveTo>
                      <a:pt x="4891" y="13127"/>
                    </a:moveTo>
                    <a:lnTo>
                      <a:pt x="4891" y="13873"/>
                    </a:lnTo>
                    <a:lnTo>
                      <a:pt x="4145" y="13873"/>
                    </a:lnTo>
                    <a:lnTo>
                      <a:pt x="4145" y="13127"/>
                    </a:lnTo>
                    <a:close/>
                    <a:moveTo>
                      <a:pt x="2189" y="14594"/>
                    </a:moveTo>
                    <a:lnTo>
                      <a:pt x="2189" y="15315"/>
                    </a:lnTo>
                    <a:lnTo>
                      <a:pt x="1442" y="15315"/>
                    </a:lnTo>
                    <a:lnTo>
                      <a:pt x="1442" y="14594"/>
                    </a:lnTo>
                    <a:close/>
                    <a:moveTo>
                      <a:pt x="4891" y="14594"/>
                    </a:moveTo>
                    <a:lnTo>
                      <a:pt x="4891" y="15315"/>
                    </a:lnTo>
                    <a:lnTo>
                      <a:pt x="4145" y="15315"/>
                    </a:lnTo>
                    <a:lnTo>
                      <a:pt x="4145" y="14594"/>
                    </a:lnTo>
                    <a:close/>
                    <a:moveTo>
                      <a:pt x="7619" y="14594"/>
                    </a:moveTo>
                    <a:lnTo>
                      <a:pt x="7619" y="15315"/>
                    </a:lnTo>
                    <a:lnTo>
                      <a:pt x="6873" y="15315"/>
                    </a:lnTo>
                    <a:lnTo>
                      <a:pt x="6873" y="14594"/>
                    </a:lnTo>
                    <a:close/>
                    <a:moveTo>
                      <a:pt x="7619" y="16035"/>
                    </a:moveTo>
                    <a:lnTo>
                      <a:pt x="7619" y="16756"/>
                    </a:lnTo>
                    <a:lnTo>
                      <a:pt x="6873" y="16756"/>
                    </a:lnTo>
                    <a:lnTo>
                      <a:pt x="6873" y="16035"/>
                    </a:lnTo>
                    <a:close/>
                    <a:moveTo>
                      <a:pt x="2189" y="16061"/>
                    </a:moveTo>
                    <a:lnTo>
                      <a:pt x="2189" y="16782"/>
                    </a:lnTo>
                    <a:lnTo>
                      <a:pt x="1442" y="16782"/>
                    </a:lnTo>
                    <a:lnTo>
                      <a:pt x="1442" y="16061"/>
                    </a:lnTo>
                    <a:close/>
                    <a:moveTo>
                      <a:pt x="4891" y="16035"/>
                    </a:moveTo>
                    <a:lnTo>
                      <a:pt x="4891" y="16782"/>
                    </a:lnTo>
                    <a:lnTo>
                      <a:pt x="4145" y="16782"/>
                    </a:lnTo>
                    <a:lnTo>
                      <a:pt x="4145" y="16035"/>
                    </a:lnTo>
                    <a:close/>
                    <a:moveTo>
                      <a:pt x="2189" y="17502"/>
                    </a:moveTo>
                    <a:lnTo>
                      <a:pt x="2189" y="18223"/>
                    </a:lnTo>
                    <a:lnTo>
                      <a:pt x="1442" y="18223"/>
                    </a:lnTo>
                    <a:lnTo>
                      <a:pt x="1442" y="17502"/>
                    </a:lnTo>
                    <a:close/>
                    <a:moveTo>
                      <a:pt x="4891" y="17502"/>
                    </a:moveTo>
                    <a:lnTo>
                      <a:pt x="4891" y="18223"/>
                    </a:lnTo>
                    <a:lnTo>
                      <a:pt x="4145" y="18223"/>
                    </a:lnTo>
                    <a:lnTo>
                      <a:pt x="4145" y="17502"/>
                    </a:lnTo>
                    <a:close/>
                    <a:moveTo>
                      <a:pt x="7619" y="17502"/>
                    </a:moveTo>
                    <a:lnTo>
                      <a:pt x="7619" y="18223"/>
                    </a:lnTo>
                    <a:lnTo>
                      <a:pt x="6873" y="18223"/>
                    </a:lnTo>
                    <a:lnTo>
                      <a:pt x="6873" y="17502"/>
                    </a:lnTo>
                    <a:close/>
                    <a:moveTo>
                      <a:pt x="7619" y="18969"/>
                    </a:moveTo>
                    <a:lnTo>
                      <a:pt x="7619" y="19664"/>
                    </a:lnTo>
                    <a:lnTo>
                      <a:pt x="6873" y="19664"/>
                    </a:lnTo>
                    <a:lnTo>
                      <a:pt x="6873" y="18969"/>
                    </a:lnTo>
                    <a:close/>
                    <a:moveTo>
                      <a:pt x="2189" y="18969"/>
                    </a:moveTo>
                    <a:lnTo>
                      <a:pt x="2189" y="19690"/>
                    </a:lnTo>
                    <a:lnTo>
                      <a:pt x="1442" y="19690"/>
                    </a:lnTo>
                    <a:lnTo>
                      <a:pt x="1442" y="18969"/>
                    </a:lnTo>
                    <a:close/>
                    <a:moveTo>
                      <a:pt x="4891" y="18969"/>
                    </a:moveTo>
                    <a:lnTo>
                      <a:pt x="4891" y="19690"/>
                    </a:lnTo>
                    <a:lnTo>
                      <a:pt x="4145" y="19690"/>
                    </a:lnTo>
                    <a:lnTo>
                      <a:pt x="4145" y="18969"/>
                    </a:lnTo>
                    <a:close/>
                    <a:moveTo>
                      <a:pt x="2189" y="20411"/>
                    </a:moveTo>
                    <a:lnTo>
                      <a:pt x="2189" y="21132"/>
                    </a:lnTo>
                    <a:lnTo>
                      <a:pt x="1442" y="21132"/>
                    </a:lnTo>
                    <a:lnTo>
                      <a:pt x="1442" y="20411"/>
                    </a:lnTo>
                    <a:close/>
                    <a:moveTo>
                      <a:pt x="4891" y="20411"/>
                    </a:moveTo>
                    <a:lnTo>
                      <a:pt x="4891" y="21132"/>
                    </a:lnTo>
                    <a:lnTo>
                      <a:pt x="4145" y="21132"/>
                    </a:lnTo>
                    <a:lnTo>
                      <a:pt x="4145" y="20411"/>
                    </a:lnTo>
                    <a:close/>
                    <a:moveTo>
                      <a:pt x="7619" y="20411"/>
                    </a:moveTo>
                    <a:lnTo>
                      <a:pt x="7619" y="21132"/>
                    </a:lnTo>
                    <a:lnTo>
                      <a:pt x="6873" y="21132"/>
                    </a:lnTo>
                    <a:lnTo>
                      <a:pt x="6873" y="20411"/>
                    </a:lnTo>
                    <a:close/>
                    <a:moveTo>
                      <a:pt x="7619" y="21878"/>
                    </a:moveTo>
                    <a:lnTo>
                      <a:pt x="7619" y="22213"/>
                    </a:lnTo>
                    <a:lnTo>
                      <a:pt x="6873" y="22213"/>
                    </a:lnTo>
                    <a:lnTo>
                      <a:pt x="6873" y="21878"/>
                    </a:lnTo>
                    <a:close/>
                    <a:moveTo>
                      <a:pt x="2189" y="21878"/>
                    </a:moveTo>
                    <a:lnTo>
                      <a:pt x="2189" y="22238"/>
                    </a:lnTo>
                    <a:lnTo>
                      <a:pt x="1442" y="22238"/>
                    </a:lnTo>
                    <a:lnTo>
                      <a:pt x="1442" y="21878"/>
                    </a:lnTo>
                    <a:close/>
                    <a:moveTo>
                      <a:pt x="4891"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7"/>
              <p:cNvSpPr/>
              <p:nvPr/>
            </p:nvSpPr>
            <p:spPr>
              <a:xfrm>
                <a:off x="231639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48" y="5097"/>
                    </a:lnTo>
                    <a:lnTo>
                      <a:pt x="4248" y="4711"/>
                    </a:lnTo>
                    <a:close/>
                    <a:moveTo>
                      <a:pt x="7722" y="4711"/>
                    </a:moveTo>
                    <a:lnTo>
                      <a:pt x="7722" y="5097"/>
                    </a:lnTo>
                    <a:lnTo>
                      <a:pt x="6976" y="5097"/>
                    </a:lnTo>
                    <a:lnTo>
                      <a:pt x="6976" y="4711"/>
                    </a:lnTo>
                    <a:close/>
                    <a:moveTo>
                      <a:pt x="4994" y="5817"/>
                    </a:moveTo>
                    <a:lnTo>
                      <a:pt x="4994" y="6538"/>
                    </a:lnTo>
                    <a:lnTo>
                      <a:pt x="4248" y="6538"/>
                    </a:lnTo>
                    <a:lnTo>
                      <a:pt x="4248"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48" y="8005"/>
                    </a:lnTo>
                    <a:lnTo>
                      <a:pt x="4248" y="7285"/>
                    </a:lnTo>
                    <a:close/>
                    <a:moveTo>
                      <a:pt x="7722" y="7259"/>
                    </a:moveTo>
                    <a:lnTo>
                      <a:pt x="7722" y="8005"/>
                    </a:lnTo>
                    <a:lnTo>
                      <a:pt x="6976" y="8005"/>
                    </a:lnTo>
                    <a:lnTo>
                      <a:pt x="6976" y="7259"/>
                    </a:lnTo>
                    <a:close/>
                    <a:moveTo>
                      <a:pt x="4994" y="8726"/>
                    </a:moveTo>
                    <a:lnTo>
                      <a:pt x="4994" y="9447"/>
                    </a:lnTo>
                    <a:lnTo>
                      <a:pt x="4248" y="9447"/>
                    </a:lnTo>
                    <a:lnTo>
                      <a:pt x="4248"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48" y="10914"/>
                    </a:lnTo>
                    <a:lnTo>
                      <a:pt x="4248" y="10193"/>
                    </a:lnTo>
                    <a:close/>
                    <a:moveTo>
                      <a:pt x="7722" y="10193"/>
                    </a:moveTo>
                    <a:lnTo>
                      <a:pt x="7722" y="10914"/>
                    </a:lnTo>
                    <a:lnTo>
                      <a:pt x="6976" y="10914"/>
                    </a:lnTo>
                    <a:lnTo>
                      <a:pt x="6976" y="10193"/>
                    </a:lnTo>
                    <a:close/>
                    <a:moveTo>
                      <a:pt x="4994" y="11634"/>
                    </a:moveTo>
                    <a:lnTo>
                      <a:pt x="4994" y="12355"/>
                    </a:lnTo>
                    <a:lnTo>
                      <a:pt x="4248" y="12355"/>
                    </a:lnTo>
                    <a:lnTo>
                      <a:pt x="4248"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48" y="13822"/>
                    </a:lnTo>
                    <a:lnTo>
                      <a:pt x="4248" y="13101"/>
                    </a:lnTo>
                    <a:close/>
                    <a:moveTo>
                      <a:pt x="7722" y="13076"/>
                    </a:moveTo>
                    <a:lnTo>
                      <a:pt x="7722" y="13822"/>
                    </a:lnTo>
                    <a:lnTo>
                      <a:pt x="6976" y="13822"/>
                    </a:lnTo>
                    <a:lnTo>
                      <a:pt x="6976" y="13076"/>
                    </a:lnTo>
                    <a:close/>
                    <a:moveTo>
                      <a:pt x="4994" y="14543"/>
                    </a:moveTo>
                    <a:lnTo>
                      <a:pt x="4994" y="15264"/>
                    </a:lnTo>
                    <a:lnTo>
                      <a:pt x="4248" y="15264"/>
                    </a:lnTo>
                    <a:lnTo>
                      <a:pt x="4248"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48" y="16731"/>
                    </a:lnTo>
                    <a:lnTo>
                      <a:pt x="4248" y="16010"/>
                    </a:lnTo>
                    <a:close/>
                    <a:moveTo>
                      <a:pt x="7722" y="15984"/>
                    </a:moveTo>
                    <a:lnTo>
                      <a:pt x="7722" y="16731"/>
                    </a:lnTo>
                    <a:lnTo>
                      <a:pt x="6976" y="16731"/>
                    </a:lnTo>
                    <a:lnTo>
                      <a:pt x="6976" y="15984"/>
                    </a:lnTo>
                    <a:close/>
                    <a:moveTo>
                      <a:pt x="4994" y="17477"/>
                    </a:moveTo>
                    <a:lnTo>
                      <a:pt x="4994" y="18172"/>
                    </a:lnTo>
                    <a:lnTo>
                      <a:pt x="4248" y="18172"/>
                    </a:lnTo>
                    <a:lnTo>
                      <a:pt x="4248"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48" y="19639"/>
                    </a:lnTo>
                    <a:lnTo>
                      <a:pt x="4248" y="18918"/>
                    </a:lnTo>
                    <a:close/>
                    <a:moveTo>
                      <a:pt x="7722" y="18893"/>
                    </a:moveTo>
                    <a:lnTo>
                      <a:pt x="7722" y="19639"/>
                    </a:lnTo>
                    <a:lnTo>
                      <a:pt x="6976" y="19639"/>
                    </a:lnTo>
                    <a:lnTo>
                      <a:pt x="6976" y="18893"/>
                    </a:lnTo>
                    <a:close/>
                    <a:moveTo>
                      <a:pt x="4994" y="20360"/>
                    </a:moveTo>
                    <a:lnTo>
                      <a:pt x="4994" y="21080"/>
                    </a:lnTo>
                    <a:lnTo>
                      <a:pt x="4248" y="21080"/>
                    </a:lnTo>
                    <a:lnTo>
                      <a:pt x="4248"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48" y="22548"/>
                    </a:lnTo>
                    <a:lnTo>
                      <a:pt x="4248" y="21827"/>
                    </a:lnTo>
                    <a:close/>
                    <a:moveTo>
                      <a:pt x="7722" y="21801"/>
                    </a:moveTo>
                    <a:lnTo>
                      <a:pt x="7722" y="22548"/>
                    </a:lnTo>
                    <a:lnTo>
                      <a:pt x="6976" y="22548"/>
                    </a:lnTo>
                    <a:lnTo>
                      <a:pt x="6976" y="21801"/>
                    </a:lnTo>
                    <a:close/>
                    <a:moveTo>
                      <a:pt x="4994" y="23294"/>
                    </a:moveTo>
                    <a:lnTo>
                      <a:pt x="4994" y="23989"/>
                    </a:lnTo>
                    <a:lnTo>
                      <a:pt x="4248" y="23989"/>
                    </a:lnTo>
                    <a:lnTo>
                      <a:pt x="4248"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48" y="25096"/>
                    </a:lnTo>
                    <a:lnTo>
                      <a:pt x="4248" y="24735"/>
                    </a:lnTo>
                    <a:close/>
                    <a:moveTo>
                      <a:pt x="7722" y="24710"/>
                    </a:moveTo>
                    <a:lnTo>
                      <a:pt x="7722" y="25096"/>
                    </a:lnTo>
                    <a:lnTo>
                      <a:pt x="6976" y="25096"/>
                    </a:lnTo>
                    <a:lnTo>
                      <a:pt x="6976" y="24710"/>
                    </a:lnTo>
                    <a:close/>
                    <a:moveTo>
                      <a:pt x="4505" y="1"/>
                    </a:moveTo>
                    <a:lnTo>
                      <a:pt x="1" y="3681"/>
                    </a:lnTo>
                    <a:lnTo>
                      <a:pt x="1" y="27875"/>
                    </a:lnTo>
                    <a:lnTo>
                      <a:pt x="8984" y="27875"/>
                    </a:lnTo>
                    <a:lnTo>
                      <a:pt x="8984"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7"/>
              <p:cNvSpPr/>
              <p:nvPr/>
            </p:nvSpPr>
            <p:spPr>
              <a:xfrm>
                <a:off x="2009513" y="4567368"/>
                <a:ext cx="308818" cy="575176"/>
              </a:xfrm>
              <a:custGeom>
                <a:rect b="b" l="l" r="r" t="t"/>
                <a:pathLst>
                  <a:path extrusionOk="0" h="15727" w="8444">
                    <a:moveTo>
                      <a:pt x="3244" y="1030"/>
                    </a:moveTo>
                    <a:lnTo>
                      <a:pt x="3244" y="1416"/>
                    </a:lnTo>
                    <a:lnTo>
                      <a:pt x="2498" y="1416"/>
                    </a:lnTo>
                    <a:lnTo>
                      <a:pt x="2498" y="1030"/>
                    </a:lnTo>
                    <a:close/>
                    <a:moveTo>
                      <a:pt x="5226" y="1030"/>
                    </a:moveTo>
                    <a:lnTo>
                      <a:pt x="5226" y="1416"/>
                    </a:lnTo>
                    <a:lnTo>
                      <a:pt x="4479" y="1416"/>
                    </a:lnTo>
                    <a:lnTo>
                      <a:pt x="4479" y="1030"/>
                    </a:lnTo>
                    <a:close/>
                    <a:moveTo>
                      <a:pt x="7182" y="1030"/>
                    </a:moveTo>
                    <a:lnTo>
                      <a:pt x="7182" y="1416"/>
                    </a:lnTo>
                    <a:lnTo>
                      <a:pt x="6461" y="1416"/>
                    </a:lnTo>
                    <a:lnTo>
                      <a:pt x="6461" y="1030"/>
                    </a:lnTo>
                    <a:close/>
                    <a:moveTo>
                      <a:pt x="3244" y="2111"/>
                    </a:moveTo>
                    <a:lnTo>
                      <a:pt x="3244" y="2831"/>
                    </a:lnTo>
                    <a:lnTo>
                      <a:pt x="2498" y="2831"/>
                    </a:lnTo>
                    <a:lnTo>
                      <a:pt x="2498" y="2111"/>
                    </a:lnTo>
                    <a:close/>
                    <a:moveTo>
                      <a:pt x="5226" y="2111"/>
                    </a:moveTo>
                    <a:lnTo>
                      <a:pt x="5226" y="2831"/>
                    </a:lnTo>
                    <a:lnTo>
                      <a:pt x="4479" y="2831"/>
                    </a:lnTo>
                    <a:lnTo>
                      <a:pt x="4479" y="2111"/>
                    </a:lnTo>
                    <a:close/>
                    <a:moveTo>
                      <a:pt x="7182" y="2111"/>
                    </a:moveTo>
                    <a:lnTo>
                      <a:pt x="7182" y="2831"/>
                    </a:lnTo>
                    <a:lnTo>
                      <a:pt x="6461" y="2831"/>
                    </a:lnTo>
                    <a:lnTo>
                      <a:pt x="6461" y="2111"/>
                    </a:lnTo>
                    <a:close/>
                    <a:moveTo>
                      <a:pt x="3244" y="3552"/>
                    </a:moveTo>
                    <a:lnTo>
                      <a:pt x="3244" y="4247"/>
                    </a:lnTo>
                    <a:lnTo>
                      <a:pt x="2498" y="4247"/>
                    </a:lnTo>
                    <a:lnTo>
                      <a:pt x="2498" y="3552"/>
                    </a:lnTo>
                    <a:close/>
                    <a:moveTo>
                      <a:pt x="5226" y="3552"/>
                    </a:moveTo>
                    <a:lnTo>
                      <a:pt x="5226" y="4273"/>
                    </a:lnTo>
                    <a:lnTo>
                      <a:pt x="4479" y="4273"/>
                    </a:lnTo>
                    <a:lnTo>
                      <a:pt x="4479" y="3552"/>
                    </a:lnTo>
                    <a:close/>
                    <a:moveTo>
                      <a:pt x="7182" y="3552"/>
                    </a:moveTo>
                    <a:lnTo>
                      <a:pt x="7182" y="4273"/>
                    </a:lnTo>
                    <a:lnTo>
                      <a:pt x="6461" y="4273"/>
                    </a:lnTo>
                    <a:lnTo>
                      <a:pt x="6461" y="3552"/>
                    </a:lnTo>
                    <a:close/>
                    <a:moveTo>
                      <a:pt x="3244" y="4968"/>
                    </a:moveTo>
                    <a:lnTo>
                      <a:pt x="3244" y="5688"/>
                    </a:lnTo>
                    <a:lnTo>
                      <a:pt x="2498" y="5688"/>
                    </a:lnTo>
                    <a:lnTo>
                      <a:pt x="2498" y="4968"/>
                    </a:lnTo>
                    <a:close/>
                    <a:moveTo>
                      <a:pt x="5226" y="4968"/>
                    </a:moveTo>
                    <a:lnTo>
                      <a:pt x="5226" y="5688"/>
                    </a:lnTo>
                    <a:lnTo>
                      <a:pt x="4479" y="5688"/>
                    </a:lnTo>
                    <a:lnTo>
                      <a:pt x="4479" y="4968"/>
                    </a:lnTo>
                    <a:close/>
                    <a:moveTo>
                      <a:pt x="7182" y="4968"/>
                    </a:moveTo>
                    <a:lnTo>
                      <a:pt x="7182" y="5688"/>
                    </a:lnTo>
                    <a:lnTo>
                      <a:pt x="6461" y="5688"/>
                    </a:lnTo>
                    <a:lnTo>
                      <a:pt x="6461" y="4968"/>
                    </a:lnTo>
                    <a:close/>
                    <a:moveTo>
                      <a:pt x="3244" y="6383"/>
                    </a:moveTo>
                    <a:lnTo>
                      <a:pt x="3244" y="7104"/>
                    </a:lnTo>
                    <a:lnTo>
                      <a:pt x="2498" y="7104"/>
                    </a:lnTo>
                    <a:lnTo>
                      <a:pt x="2498" y="6383"/>
                    </a:lnTo>
                    <a:close/>
                    <a:moveTo>
                      <a:pt x="5226" y="6409"/>
                    </a:moveTo>
                    <a:lnTo>
                      <a:pt x="5226" y="7104"/>
                    </a:lnTo>
                    <a:lnTo>
                      <a:pt x="4479" y="7104"/>
                    </a:lnTo>
                    <a:lnTo>
                      <a:pt x="4479" y="6409"/>
                    </a:lnTo>
                    <a:close/>
                    <a:moveTo>
                      <a:pt x="7182" y="6409"/>
                    </a:moveTo>
                    <a:lnTo>
                      <a:pt x="7182" y="7104"/>
                    </a:lnTo>
                    <a:lnTo>
                      <a:pt x="6461" y="7104"/>
                    </a:lnTo>
                    <a:lnTo>
                      <a:pt x="6461" y="6409"/>
                    </a:lnTo>
                    <a:close/>
                    <a:moveTo>
                      <a:pt x="3244" y="7825"/>
                    </a:moveTo>
                    <a:lnTo>
                      <a:pt x="3244" y="8545"/>
                    </a:lnTo>
                    <a:lnTo>
                      <a:pt x="2498" y="8545"/>
                    </a:lnTo>
                    <a:lnTo>
                      <a:pt x="2498" y="7825"/>
                    </a:lnTo>
                    <a:close/>
                    <a:moveTo>
                      <a:pt x="5226" y="7825"/>
                    </a:moveTo>
                    <a:lnTo>
                      <a:pt x="5226" y="8545"/>
                    </a:lnTo>
                    <a:lnTo>
                      <a:pt x="4479" y="8545"/>
                    </a:lnTo>
                    <a:lnTo>
                      <a:pt x="4479" y="7825"/>
                    </a:lnTo>
                    <a:close/>
                    <a:moveTo>
                      <a:pt x="7182" y="7825"/>
                    </a:moveTo>
                    <a:lnTo>
                      <a:pt x="7182" y="8545"/>
                    </a:lnTo>
                    <a:lnTo>
                      <a:pt x="6461" y="8545"/>
                    </a:lnTo>
                    <a:lnTo>
                      <a:pt x="6461" y="7825"/>
                    </a:lnTo>
                    <a:close/>
                    <a:moveTo>
                      <a:pt x="3244" y="9240"/>
                    </a:moveTo>
                    <a:lnTo>
                      <a:pt x="3244" y="9961"/>
                    </a:lnTo>
                    <a:lnTo>
                      <a:pt x="2498" y="9961"/>
                    </a:lnTo>
                    <a:lnTo>
                      <a:pt x="2498" y="9240"/>
                    </a:lnTo>
                    <a:close/>
                    <a:moveTo>
                      <a:pt x="5226" y="9240"/>
                    </a:moveTo>
                    <a:lnTo>
                      <a:pt x="5226" y="9961"/>
                    </a:lnTo>
                    <a:lnTo>
                      <a:pt x="4479" y="9961"/>
                    </a:lnTo>
                    <a:lnTo>
                      <a:pt x="4479" y="9240"/>
                    </a:lnTo>
                    <a:close/>
                    <a:moveTo>
                      <a:pt x="7182" y="9240"/>
                    </a:moveTo>
                    <a:lnTo>
                      <a:pt x="7182" y="9961"/>
                    </a:lnTo>
                    <a:lnTo>
                      <a:pt x="6461" y="9961"/>
                    </a:lnTo>
                    <a:lnTo>
                      <a:pt x="6461" y="9240"/>
                    </a:lnTo>
                    <a:close/>
                    <a:moveTo>
                      <a:pt x="3244" y="10682"/>
                    </a:moveTo>
                    <a:lnTo>
                      <a:pt x="3244" y="11402"/>
                    </a:lnTo>
                    <a:lnTo>
                      <a:pt x="2498" y="11402"/>
                    </a:lnTo>
                    <a:lnTo>
                      <a:pt x="2498" y="10682"/>
                    </a:lnTo>
                    <a:close/>
                    <a:moveTo>
                      <a:pt x="5226" y="10682"/>
                    </a:moveTo>
                    <a:lnTo>
                      <a:pt x="5226" y="11402"/>
                    </a:lnTo>
                    <a:lnTo>
                      <a:pt x="4479" y="11402"/>
                    </a:lnTo>
                    <a:lnTo>
                      <a:pt x="4479" y="10682"/>
                    </a:lnTo>
                    <a:close/>
                    <a:moveTo>
                      <a:pt x="7182" y="10682"/>
                    </a:moveTo>
                    <a:lnTo>
                      <a:pt x="7182" y="11402"/>
                    </a:lnTo>
                    <a:lnTo>
                      <a:pt x="6461" y="11402"/>
                    </a:lnTo>
                    <a:lnTo>
                      <a:pt x="6461" y="10682"/>
                    </a:lnTo>
                    <a:close/>
                    <a:moveTo>
                      <a:pt x="3244" y="12123"/>
                    </a:moveTo>
                    <a:lnTo>
                      <a:pt x="3244" y="12818"/>
                    </a:lnTo>
                    <a:lnTo>
                      <a:pt x="2498" y="12818"/>
                    </a:lnTo>
                    <a:lnTo>
                      <a:pt x="2498" y="12123"/>
                    </a:lnTo>
                    <a:close/>
                    <a:moveTo>
                      <a:pt x="5226" y="12123"/>
                    </a:moveTo>
                    <a:lnTo>
                      <a:pt x="5226" y="12818"/>
                    </a:lnTo>
                    <a:lnTo>
                      <a:pt x="4479" y="12818"/>
                    </a:lnTo>
                    <a:lnTo>
                      <a:pt x="4479" y="12123"/>
                    </a:lnTo>
                    <a:close/>
                    <a:moveTo>
                      <a:pt x="7182" y="12123"/>
                    </a:moveTo>
                    <a:lnTo>
                      <a:pt x="7182" y="12818"/>
                    </a:lnTo>
                    <a:lnTo>
                      <a:pt x="6461" y="12818"/>
                    </a:lnTo>
                    <a:lnTo>
                      <a:pt x="6461" y="12123"/>
                    </a:lnTo>
                    <a:close/>
                    <a:moveTo>
                      <a:pt x="3244" y="13539"/>
                    </a:moveTo>
                    <a:lnTo>
                      <a:pt x="3244" y="13899"/>
                    </a:lnTo>
                    <a:lnTo>
                      <a:pt x="2498" y="13899"/>
                    </a:lnTo>
                    <a:lnTo>
                      <a:pt x="2498" y="13539"/>
                    </a:lnTo>
                    <a:close/>
                    <a:moveTo>
                      <a:pt x="5226" y="13539"/>
                    </a:moveTo>
                    <a:lnTo>
                      <a:pt x="5226" y="13899"/>
                    </a:lnTo>
                    <a:lnTo>
                      <a:pt x="4479" y="13899"/>
                    </a:lnTo>
                    <a:lnTo>
                      <a:pt x="4479" y="13539"/>
                    </a:lnTo>
                    <a:close/>
                    <a:moveTo>
                      <a:pt x="7182" y="13539"/>
                    </a:moveTo>
                    <a:lnTo>
                      <a:pt x="7182" y="13899"/>
                    </a:lnTo>
                    <a:lnTo>
                      <a:pt x="6461" y="13899"/>
                    </a:lnTo>
                    <a:lnTo>
                      <a:pt x="6461" y="13539"/>
                    </a:lnTo>
                    <a:close/>
                    <a:moveTo>
                      <a:pt x="1" y="0"/>
                    </a:moveTo>
                    <a:lnTo>
                      <a:pt x="1" y="15726"/>
                    </a:lnTo>
                    <a:lnTo>
                      <a:pt x="8443" y="15726"/>
                    </a:lnTo>
                    <a:lnTo>
                      <a:pt x="8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7"/>
              <p:cNvSpPr/>
              <p:nvPr/>
            </p:nvSpPr>
            <p:spPr>
              <a:xfrm>
                <a:off x="2644929" y="4567368"/>
                <a:ext cx="328567" cy="575176"/>
              </a:xfrm>
              <a:custGeom>
                <a:rect b="b" l="l" r="r" t="t"/>
                <a:pathLst>
                  <a:path extrusionOk="0" h="15727" w="8984">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7"/>
              <p:cNvSpPr/>
              <p:nvPr/>
            </p:nvSpPr>
            <p:spPr>
              <a:xfrm>
                <a:off x="1420252" y="447323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7"/>
              <p:cNvSpPr/>
              <p:nvPr/>
            </p:nvSpPr>
            <p:spPr>
              <a:xfrm>
                <a:off x="3300095" y="4700091"/>
                <a:ext cx="127126" cy="442454"/>
              </a:xfrm>
              <a:custGeom>
                <a:rect b="b" l="l" r="r" t="t"/>
                <a:pathLst>
                  <a:path extrusionOk="0" h="12098" w="3476">
                    <a:moveTo>
                      <a:pt x="1" y="0"/>
                    </a:moveTo>
                    <a:lnTo>
                      <a:pt x="1" y="12097"/>
                    </a:lnTo>
                    <a:lnTo>
                      <a:pt x="3475" y="12097"/>
                    </a:lnTo>
                    <a:lnTo>
                      <a:pt x="34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7"/>
              <p:cNvSpPr/>
              <p:nvPr/>
            </p:nvSpPr>
            <p:spPr>
              <a:xfrm>
                <a:off x="3420261" y="4257670"/>
                <a:ext cx="328531" cy="884872"/>
              </a:xfrm>
              <a:custGeom>
                <a:rect b="b" l="l" r="r" t="t"/>
                <a:pathLst>
                  <a:path extrusionOk="0" h="24195" w="8983">
                    <a:moveTo>
                      <a:pt x="4890" y="4401"/>
                    </a:moveTo>
                    <a:lnTo>
                      <a:pt x="4890" y="5122"/>
                    </a:lnTo>
                    <a:lnTo>
                      <a:pt x="4144" y="5122"/>
                    </a:lnTo>
                    <a:lnTo>
                      <a:pt x="4144" y="4401"/>
                    </a:lnTo>
                    <a:close/>
                    <a:moveTo>
                      <a:pt x="2162" y="4401"/>
                    </a:moveTo>
                    <a:lnTo>
                      <a:pt x="2162" y="5148"/>
                    </a:lnTo>
                    <a:lnTo>
                      <a:pt x="1416" y="5148"/>
                    </a:lnTo>
                    <a:lnTo>
                      <a:pt x="1416" y="4401"/>
                    </a:lnTo>
                    <a:close/>
                    <a:moveTo>
                      <a:pt x="7619" y="4401"/>
                    </a:moveTo>
                    <a:lnTo>
                      <a:pt x="7619" y="5148"/>
                    </a:lnTo>
                    <a:lnTo>
                      <a:pt x="6872" y="5148"/>
                    </a:lnTo>
                    <a:lnTo>
                      <a:pt x="6872" y="4401"/>
                    </a:lnTo>
                    <a:close/>
                    <a:moveTo>
                      <a:pt x="2162" y="5869"/>
                    </a:moveTo>
                    <a:lnTo>
                      <a:pt x="2162" y="6589"/>
                    </a:lnTo>
                    <a:lnTo>
                      <a:pt x="1416" y="6589"/>
                    </a:lnTo>
                    <a:lnTo>
                      <a:pt x="1416" y="5869"/>
                    </a:lnTo>
                    <a:close/>
                    <a:moveTo>
                      <a:pt x="4890" y="5869"/>
                    </a:moveTo>
                    <a:lnTo>
                      <a:pt x="4890" y="6589"/>
                    </a:lnTo>
                    <a:lnTo>
                      <a:pt x="4144" y="6589"/>
                    </a:lnTo>
                    <a:lnTo>
                      <a:pt x="4144" y="5869"/>
                    </a:lnTo>
                    <a:close/>
                    <a:moveTo>
                      <a:pt x="7619" y="5869"/>
                    </a:moveTo>
                    <a:lnTo>
                      <a:pt x="7619" y="6589"/>
                    </a:lnTo>
                    <a:lnTo>
                      <a:pt x="6872" y="6589"/>
                    </a:lnTo>
                    <a:lnTo>
                      <a:pt x="6872" y="5869"/>
                    </a:lnTo>
                    <a:close/>
                    <a:moveTo>
                      <a:pt x="4890" y="7336"/>
                    </a:moveTo>
                    <a:lnTo>
                      <a:pt x="4890" y="8031"/>
                    </a:lnTo>
                    <a:lnTo>
                      <a:pt x="4144" y="8031"/>
                    </a:lnTo>
                    <a:lnTo>
                      <a:pt x="4144" y="7336"/>
                    </a:lnTo>
                    <a:close/>
                    <a:moveTo>
                      <a:pt x="2162" y="7336"/>
                    </a:moveTo>
                    <a:lnTo>
                      <a:pt x="2162" y="8056"/>
                    </a:lnTo>
                    <a:lnTo>
                      <a:pt x="1416" y="8056"/>
                    </a:lnTo>
                    <a:lnTo>
                      <a:pt x="1416" y="7336"/>
                    </a:lnTo>
                    <a:close/>
                    <a:moveTo>
                      <a:pt x="7619" y="7336"/>
                    </a:moveTo>
                    <a:lnTo>
                      <a:pt x="7619" y="8056"/>
                    </a:lnTo>
                    <a:lnTo>
                      <a:pt x="6872" y="8056"/>
                    </a:lnTo>
                    <a:lnTo>
                      <a:pt x="6872" y="7336"/>
                    </a:lnTo>
                    <a:close/>
                    <a:moveTo>
                      <a:pt x="2162" y="8777"/>
                    </a:moveTo>
                    <a:lnTo>
                      <a:pt x="2162" y="9498"/>
                    </a:lnTo>
                    <a:lnTo>
                      <a:pt x="1416" y="9498"/>
                    </a:lnTo>
                    <a:lnTo>
                      <a:pt x="1416" y="8777"/>
                    </a:lnTo>
                    <a:close/>
                    <a:moveTo>
                      <a:pt x="4890" y="8777"/>
                    </a:moveTo>
                    <a:lnTo>
                      <a:pt x="4890" y="9498"/>
                    </a:lnTo>
                    <a:lnTo>
                      <a:pt x="4144" y="9498"/>
                    </a:lnTo>
                    <a:lnTo>
                      <a:pt x="4144" y="8777"/>
                    </a:lnTo>
                    <a:close/>
                    <a:moveTo>
                      <a:pt x="7619" y="8777"/>
                    </a:moveTo>
                    <a:lnTo>
                      <a:pt x="7619" y="9498"/>
                    </a:lnTo>
                    <a:lnTo>
                      <a:pt x="6872" y="9498"/>
                    </a:lnTo>
                    <a:lnTo>
                      <a:pt x="6872" y="8777"/>
                    </a:lnTo>
                    <a:close/>
                    <a:moveTo>
                      <a:pt x="4890" y="10244"/>
                    </a:moveTo>
                    <a:lnTo>
                      <a:pt x="4890" y="10939"/>
                    </a:lnTo>
                    <a:lnTo>
                      <a:pt x="4144" y="10939"/>
                    </a:lnTo>
                    <a:lnTo>
                      <a:pt x="4144" y="10244"/>
                    </a:lnTo>
                    <a:close/>
                    <a:moveTo>
                      <a:pt x="2162" y="10244"/>
                    </a:moveTo>
                    <a:lnTo>
                      <a:pt x="2162" y="10965"/>
                    </a:lnTo>
                    <a:lnTo>
                      <a:pt x="1416" y="10965"/>
                    </a:lnTo>
                    <a:lnTo>
                      <a:pt x="1416" y="10244"/>
                    </a:lnTo>
                    <a:close/>
                    <a:moveTo>
                      <a:pt x="7619" y="10244"/>
                    </a:moveTo>
                    <a:lnTo>
                      <a:pt x="7619" y="10965"/>
                    </a:lnTo>
                    <a:lnTo>
                      <a:pt x="6872" y="10965"/>
                    </a:lnTo>
                    <a:lnTo>
                      <a:pt x="6872" y="10244"/>
                    </a:lnTo>
                    <a:close/>
                    <a:moveTo>
                      <a:pt x="2162" y="11685"/>
                    </a:moveTo>
                    <a:lnTo>
                      <a:pt x="2162" y="12406"/>
                    </a:lnTo>
                    <a:lnTo>
                      <a:pt x="1416" y="12406"/>
                    </a:lnTo>
                    <a:lnTo>
                      <a:pt x="1416" y="11685"/>
                    </a:lnTo>
                    <a:close/>
                    <a:moveTo>
                      <a:pt x="4890" y="11685"/>
                    </a:moveTo>
                    <a:lnTo>
                      <a:pt x="4890" y="12406"/>
                    </a:lnTo>
                    <a:lnTo>
                      <a:pt x="4144" y="12406"/>
                    </a:lnTo>
                    <a:lnTo>
                      <a:pt x="4144" y="11685"/>
                    </a:lnTo>
                    <a:close/>
                    <a:moveTo>
                      <a:pt x="7619" y="11685"/>
                    </a:moveTo>
                    <a:lnTo>
                      <a:pt x="7619" y="12406"/>
                    </a:lnTo>
                    <a:lnTo>
                      <a:pt x="6872" y="12406"/>
                    </a:lnTo>
                    <a:lnTo>
                      <a:pt x="6872" y="11685"/>
                    </a:lnTo>
                    <a:close/>
                    <a:moveTo>
                      <a:pt x="4890" y="13127"/>
                    </a:moveTo>
                    <a:lnTo>
                      <a:pt x="4890" y="13848"/>
                    </a:lnTo>
                    <a:lnTo>
                      <a:pt x="4144" y="13848"/>
                    </a:lnTo>
                    <a:lnTo>
                      <a:pt x="4144" y="13127"/>
                    </a:lnTo>
                    <a:close/>
                    <a:moveTo>
                      <a:pt x="2162" y="13127"/>
                    </a:moveTo>
                    <a:lnTo>
                      <a:pt x="2162" y="13873"/>
                    </a:lnTo>
                    <a:lnTo>
                      <a:pt x="1416" y="13873"/>
                    </a:lnTo>
                    <a:lnTo>
                      <a:pt x="1416" y="13127"/>
                    </a:lnTo>
                    <a:close/>
                    <a:moveTo>
                      <a:pt x="7619" y="13127"/>
                    </a:moveTo>
                    <a:lnTo>
                      <a:pt x="7619" y="13873"/>
                    </a:lnTo>
                    <a:lnTo>
                      <a:pt x="6872" y="13873"/>
                    </a:lnTo>
                    <a:lnTo>
                      <a:pt x="6872" y="13127"/>
                    </a:lnTo>
                    <a:close/>
                    <a:moveTo>
                      <a:pt x="2162" y="14594"/>
                    </a:moveTo>
                    <a:lnTo>
                      <a:pt x="2162" y="15315"/>
                    </a:lnTo>
                    <a:lnTo>
                      <a:pt x="1416" y="15315"/>
                    </a:lnTo>
                    <a:lnTo>
                      <a:pt x="1416" y="14594"/>
                    </a:lnTo>
                    <a:close/>
                    <a:moveTo>
                      <a:pt x="4890" y="14594"/>
                    </a:moveTo>
                    <a:lnTo>
                      <a:pt x="4890" y="15315"/>
                    </a:lnTo>
                    <a:lnTo>
                      <a:pt x="4144" y="15315"/>
                    </a:lnTo>
                    <a:lnTo>
                      <a:pt x="4144" y="14594"/>
                    </a:lnTo>
                    <a:close/>
                    <a:moveTo>
                      <a:pt x="7619" y="14594"/>
                    </a:moveTo>
                    <a:lnTo>
                      <a:pt x="7619" y="15315"/>
                    </a:lnTo>
                    <a:lnTo>
                      <a:pt x="6872" y="15315"/>
                    </a:lnTo>
                    <a:lnTo>
                      <a:pt x="6872" y="14594"/>
                    </a:lnTo>
                    <a:close/>
                    <a:moveTo>
                      <a:pt x="4890" y="16035"/>
                    </a:moveTo>
                    <a:lnTo>
                      <a:pt x="4890" y="16756"/>
                    </a:lnTo>
                    <a:lnTo>
                      <a:pt x="4144" y="16756"/>
                    </a:lnTo>
                    <a:lnTo>
                      <a:pt x="4144" y="16035"/>
                    </a:lnTo>
                    <a:close/>
                    <a:moveTo>
                      <a:pt x="2162" y="16035"/>
                    </a:moveTo>
                    <a:lnTo>
                      <a:pt x="2162" y="16782"/>
                    </a:lnTo>
                    <a:lnTo>
                      <a:pt x="1416" y="16782"/>
                    </a:lnTo>
                    <a:lnTo>
                      <a:pt x="1416" y="16035"/>
                    </a:lnTo>
                    <a:close/>
                    <a:moveTo>
                      <a:pt x="7619" y="16035"/>
                    </a:moveTo>
                    <a:lnTo>
                      <a:pt x="7619" y="16782"/>
                    </a:lnTo>
                    <a:lnTo>
                      <a:pt x="6872" y="16782"/>
                    </a:lnTo>
                    <a:lnTo>
                      <a:pt x="6872" y="16035"/>
                    </a:lnTo>
                    <a:close/>
                    <a:moveTo>
                      <a:pt x="2162" y="17502"/>
                    </a:moveTo>
                    <a:lnTo>
                      <a:pt x="2162" y="18223"/>
                    </a:lnTo>
                    <a:lnTo>
                      <a:pt x="1416" y="18223"/>
                    </a:lnTo>
                    <a:lnTo>
                      <a:pt x="1416" y="17502"/>
                    </a:lnTo>
                    <a:close/>
                    <a:moveTo>
                      <a:pt x="4890" y="17502"/>
                    </a:moveTo>
                    <a:lnTo>
                      <a:pt x="4890" y="18223"/>
                    </a:lnTo>
                    <a:lnTo>
                      <a:pt x="4144" y="18223"/>
                    </a:lnTo>
                    <a:lnTo>
                      <a:pt x="4144" y="17502"/>
                    </a:lnTo>
                    <a:close/>
                    <a:moveTo>
                      <a:pt x="7619" y="17502"/>
                    </a:moveTo>
                    <a:lnTo>
                      <a:pt x="7619" y="18223"/>
                    </a:lnTo>
                    <a:lnTo>
                      <a:pt x="6872" y="18223"/>
                    </a:lnTo>
                    <a:lnTo>
                      <a:pt x="6872" y="17502"/>
                    </a:lnTo>
                    <a:close/>
                    <a:moveTo>
                      <a:pt x="4890" y="18944"/>
                    </a:moveTo>
                    <a:lnTo>
                      <a:pt x="4890" y="19664"/>
                    </a:lnTo>
                    <a:lnTo>
                      <a:pt x="4144" y="19664"/>
                    </a:lnTo>
                    <a:lnTo>
                      <a:pt x="4144" y="18944"/>
                    </a:lnTo>
                    <a:close/>
                    <a:moveTo>
                      <a:pt x="2162" y="18944"/>
                    </a:moveTo>
                    <a:lnTo>
                      <a:pt x="2162" y="19690"/>
                    </a:lnTo>
                    <a:lnTo>
                      <a:pt x="1416" y="19690"/>
                    </a:lnTo>
                    <a:lnTo>
                      <a:pt x="1416" y="18944"/>
                    </a:lnTo>
                    <a:close/>
                    <a:moveTo>
                      <a:pt x="7619" y="18944"/>
                    </a:moveTo>
                    <a:lnTo>
                      <a:pt x="7619" y="19690"/>
                    </a:lnTo>
                    <a:lnTo>
                      <a:pt x="6872" y="19690"/>
                    </a:lnTo>
                    <a:lnTo>
                      <a:pt x="6872" y="18944"/>
                    </a:lnTo>
                    <a:close/>
                    <a:moveTo>
                      <a:pt x="2162" y="20411"/>
                    </a:moveTo>
                    <a:lnTo>
                      <a:pt x="2162" y="21132"/>
                    </a:lnTo>
                    <a:lnTo>
                      <a:pt x="1416" y="21132"/>
                    </a:lnTo>
                    <a:lnTo>
                      <a:pt x="1416" y="20411"/>
                    </a:lnTo>
                    <a:close/>
                    <a:moveTo>
                      <a:pt x="4890" y="20411"/>
                    </a:moveTo>
                    <a:lnTo>
                      <a:pt x="4890" y="21132"/>
                    </a:lnTo>
                    <a:lnTo>
                      <a:pt x="4144" y="21132"/>
                    </a:lnTo>
                    <a:lnTo>
                      <a:pt x="4144" y="20411"/>
                    </a:lnTo>
                    <a:close/>
                    <a:moveTo>
                      <a:pt x="7619" y="20411"/>
                    </a:moveTo>
                    <a:lnTo>
                      <a:pt x="7619" y="21132"/>
                    </a:lnTo>
                    <a:lnTo>
                      <a:pt x="6872" y="21132"/>
                    </a:lnTo>
                    <a:lnTo>
                      <a:pt x="6872" y="20411"/>
                    </a:lnTo>
                    <a:close/>
                    <a:moveTo>
                      <a:pt x="2162" y="21852"/>
                    </a:moveTo>
                    <a:lnTo>
                      <a:pt x="2162" y="22238"/>
                    </a:lnTo>
                    <a:lnTo>
                      <a:pt x="1416" y="22238"/>
                    </a:lnTo>
                    <a:lnTo>
                      <a:pt x="1416" y="21852"/>
                    </a:lnTo>
                    <a:close/>
                    <a:moveTo>
                      <a:pt x="4890" y="21852"/>
                    </a:moveTo>
                    <a:lnTo>
                      <a:pt x="4890" y="22238"/>
                    </a:lnTo>
                    <a:lnTo>
                      <a:pt x="4144" y="22238"/>
                    </a:lnTo>
                    <a:lnTo>
                      <a:pt x="4144" y="21852"/>
                    </a:lnTo>
                    <a:close/>
                    <a:moveTo>
                      <a:pt x="7619" y="21852"/>
                    </a:moveTo>
                    <a:lnTo>
                      <a:pt x="7619" y="22238"/>
                    </a:lnTo>
                    <a:lnTo>
                      <a:pt x="6872" y="22238"/>
                    </a:lnTo>
                    <a:lnTo>
                      <a:pt x="6872" y="21852"/>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0" name="Google Shape;810;p37"/>
          <p:cNvSpPr txBox="1"/>
          <p:nvPr/>
        </p:nvSpPr>
        <p:spPr>
          <a:xfrm>
            <a:off x="5425075" y="411175"/>
            <a:ext cx="3000000" cy="1077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5800">
                <a:solidFill>
                  <a:schemeClr val="dk1"/>
                </a:solidFill>
                <a:latin typeface="Barlow Black"/>
                <a:ea typeface="Barlow Black"/>
                <a:cs typeface="Barlow Black"/>
                <a:sym typeface="Barlow Black"/>
              </a:rPr>
              <a:t>02</a:t>
            </a:r>
            <a:endParaRPr sz="5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38"/>
          <p:cNvSpPr txBox="1"/>
          <p:nvPr>
            <p:ph type="title"/>
          </p:nvPr>
        </p:nvSpPr>
        <p:spPr>
          <a:xfrm>
            <a:off x="4657975" y="1382075"/>
            <a:ext cx="37728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a:t>
            </a:r>
            <a:r>
              <a:rPr lang="en">
                <a:latin typeface="Barlow"/>
                <a:ea typeface="Barlow"/>
                <a:cs typeface="Barlow"/>
                <a:sym typeface="Barlow"/>
              </a:rPr>
              <a:t>Works</a:t>
            </a:r>
            <a:endParaRPr>
              <a:latin typeface="Barlow"/>
              <a:ea typeface="Barlow"/>
              <a:cs typeface="Barlow"/>
              <a:sym typeface="Barlow"/>
            </a:endParaRPr>
          </a:p>
          <a:p>
            <a:pPr indent="0" lvl="0" marL="0" rtl="0" algn="l">
              <a:spcBef>
                <a:spcPts val="0"/>
              </a:spcBef>
              <a:spcAft>
                <a:spcPts val="0"/>
              </a:spcAft>
              <a:buNone/>
            </a:pPr>
            <a:r>
              <a:rPr lang="en" sz="2000">
                <a:latin typeface="Barlow"/>
                <a:ea typeface="Barlow"/>
                <a:cs typeface="Barlow"/>
                <a:sym typeface="Barlow"/>
              </a:rPr>
              <a:t>Python, JSON, HTML, CSS</a:t>
            </a:r>
            <a:endParaRPr sz="2000">
              <a:latin typeface="Barlow"/>
              <a:ea typeface="Barlow"/>
              <a:cs typeface="Barlow"/>
              <a:sym typeface="Barlow"/>
            </a:endParaRPr>
          </a:p>
        </p:txBody>
      </p:sp>
      <p:sp>
        <p:nvSpPr>
          <p:cNvPr id="816" name="Google Shape;816;p38"/>
          <p:cNvSpPr txBox="1"/>
          <p:nvPr>
            <p:ph idx="1" type="subTitle"/>
          </p:nvPr>
        </p:nvSpPr>
        <p:spPr>
          <a:xfrm>
            <a:off x="4657975" y="2650925"/>
            <a:ext cx="4372800" cy="233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Take address, distance, minimum land size, and testing period from client</a:t>
            </a:r>
            <a:endParaRPr sz="1300"/>
          </a:p>
          <a:p>
            <a:pPr indent="-311150" lvl="0" marL="457200" rtl="0" algn="l">
              <a:spcBef>
                <a:spcPts val="0"/>
              </a:spcBef>
              <a:spcAft>
                <a:spcPts val="0"/>
              </a:spcAft>
              <a:buSzPts val="1300"/>
              <a:buChar char="●"/>
            </a:pPr>
            <a:r>
              <a:rPr lang="en" sz="1300"/>
              <a:t>Reverse geocode address to find county and </a:t>
            </a:r>
            <a:r>
              <a:rPr lang="en" sz="1300"/>
              <a:t>cross checks</a:t>
            </a:r>
            <a:r>
              <a:rPr lang="en" sz="1300"/>
              <a:t> with Attom API</a:t>
            </a:r>
            <a:endParaRPr sz="1300"/>
          </a:p>
          <a:p>
            <a:pPr indent="-311150" lvl="0" marL="457200" rtl="0" algn="l">
              <a:spcBef>
                <a:spcPts val="0"/>
              </a:spcBef>
              <a:spcAft>
                <a:spcPts val="0"/>
              </a:spcAft>
              <a:buSzPts val="1300"/>
              <a:buChar char="●"/>
            </a:pPr>
            <a:r>
              <a:rPr lang="en" sz="1300"/>
              <a:t>Pulls wind data and runs energy and power calculations.</a:t>
            </a:r>
            <a:endParaRPr sz="1300"/>
          </a:p>
          <a:p>
            <a:pPr indent="-311150" lvl="0" marL="457200" rtl="0" algn="l">
              <a:spcBef>
                <a:spcPts val="0"/>
              </a:spcBef>
              <a:spcAft>
                <a:spcPts val="0"/>
              </a:spcAft>
              <a:buSzPts val="1300"/>
              <a:buChar char="●"/>
            </a:pPr>
            <a:r>
              <a:rPr lang="en" sz="1300"/>
              <a:t>Finds most efficient model among 300+ models used in current US wind infrastructure</a:t>
            </a:r>
            <a:endParaRPr sz="1300"/>
          </a:p>
          <a:p>
            <a:pPr indent="-311150" lvl="0" marL="457200" rtl="0" algn="l">
              <a:spcBef>
                <a:spcPts val="0"/>
              </a:spcBef>
              <a:spcAft>
                <a:spcPts val="0"/>
              </a:spcAft>
              <a:buSzPts val="1300"/>
              <a:buChar char="●"/>
            </a:pPr>
            <a:r>
              <a:rPr lang="en" sz="1300"/>
              <a:t>Takes user address, land, and distance input to find any lots matching parameters for sale in MLS data.</a:t>
            </a:r>
            <a:endParaRPr sz="1300"/>
          </a:p>
        </p:txBody>
      </p:sp>
      <p:cxnSp>
        <p:nvCxnSpPr>
          <p:cNvPr id="817" name="Google Shape;817;p38"/>
          <p:cNvCxnSpPr/>
          <p:nvPr/>
        </p:nvCxnSpPr>
        <p:spPr>
          <a:xfrm>
            <a:off x="4657975" y="1534475"/>
            <a:ext cx="0" cy="3074100"/>
          </a:xfrm>
          <a:prstGeom prst="straightConnector1">
            <a:avLst/>
          </a:prstGeom>
          <a:noFill/>
          <a:ln cap="flat" cmpd="sng" w="9525">
            <a:solidFill>
              <a:schemeClr val="dk1"/>
            </a:solidFill>
            <a:prstDash val="solid"/>
            <a:round/>
            <a:headEnd len="med" w="med" type="none"/>
            <a:tailEnd len="med" w="med" type="none"/>
          </a:ln>
        </p:spPr>
      </p:cxnSp>
      <p:grpSp>
        <p:nvGrpSpPr>
          <p:cNvPr id="818" name="Google Shape;818;p38"/>
          <p:cNvGrpSpPr/>
          <p:nvPr/>
        </p:nvGrpSpPr>
        <p:grpSpPr>
          <a:xfrm>
            <a:off x="-72660" y="539502"/>
            <a:ext cx="4102810" cy="4623214"/>
            <a:chOff x="-72660" y="539502"/>
            <a:chExt cx="4102810" cy="4623214"/>
          </a:xfrm>
        </p:grpSpPr>
        <p:grpSp>
          <p:nvGrpSpPr>
            <p:cNvPr id="819" name="Google Shape;819;p38"/>
            <p:cNvGrpSpPr/>
            <p:nvPr/>
          </p:nvGrpSpPr>
          <p:grpSpPr>
            <a:xfrm>
              <a:off x="801264" y="699925"/>
              <a:ext cx="3083210" cy="1087977"/>
              <a:chOff x="801264" y="699925"/>
              <a:chExt cx="3083210" cy="1087977"/>
            </a:xfrm>
          </p:grpSpPr>
          <p:grpSp>
            <p:nvGrpSpPr>
              <p:cNvPr id="820" name="Google Shape;820;p38"/>
              <p:cNvGrpSpPr/>
              <p:nvPr/>
            </p:nvGrpSpPr>
            <p:grpSpPr>
              <a:xfrm>
                <a:off x="801264" y="699925"/>
                <a:ext cx="1161793" cy="580947"/>
                <a:chOff x="6508326" y="1036050"/>
                <a:chExt cx="1161793" cy="580947"/>
              </a:xfrm>
            </p:grpSpPr>
            <p:sp>
              <p:nvSpPr>
                <p:cNvPr id="821" name="Google Shape;821;p38"/>
                <p:cNvSpPr/>
                <p:nvPr/>
              </p:nvSpPr>
              <p:spPr>
                <a:xfrm>
                  <a:off x="7007531" y="10360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8"/>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3" name="Google Shape;823;p38"/>
              <p:cNvSpPr/>
              <p:nvPr/>
            </p:nvSpPr>
            <p:spPr>
              <a:xfrm flipH="1">
                <a:off x="2835600" y="1495395"/>
                <a:ext cx="1048874" cy="292506"/>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4" name="Google Shape;824;p38"/>
            <p:cNvSpPr/>
            <p:nvPr/>
          </p:nvSpPr>
          <p:spPr>
            <a:xfrm flipH="1">
              <a:off x="-72660" y="3151550"/>
              <a:ext cx="4102810" cy="2011166"/>
            </a:xfrm>
            <a:custGeom>
              <a:rect b="b" l="l" r="r" t="t"/>
              <a:pathLst>
                <a:path extrusionOk="0" h="84158" w="176731">
                  <a:moveTo>
                    <a:pt x="142388" y="1"/>
                  </a:moveTo>
                  <a:cubicBezTo>
                    <a:pt x="123803" y="1"/>
                    <a:pt x="105169" y="2997"/>
                    <a:pt x="87779" y="8940"/>
                  </a:cubicBezTo>
                  <a:cubicBezTo>
                    <a:pt x="59456" y="18582"/>
                    <a:pt x="34265" y="35697"/>
                    <a:pt x="14838" y="58433"/>
                  </a:cubicBezTo>
                  <a:cubicBezTo>
                    <a:pt x="8362" y="66047"/>
                    <a:pt x="1602" y="78536"/>
                    <a:pt x="1" y="84087"/>
                  </a:cubicBezTo>
                  <a:lnTo>
                    <a:pt x="176126" y="84158"/>
                  </a:lnTo>
                  <a:lnTo>
                    <a:pt x="176731" y="3496"/>
                  </a:lnTo>
                  <a:cubicBezTo>
                    <a:pt x="165510" y="1162"/>
                    <a:pt x="153958" y="1"/>
                    <a:pt x="1423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 name="Google Shape;825;p38"/>
            <p:cNvGrpSpPr/>
            <p:nvPr/>
          </p:nvGrpSpPr>
          <p:grpSpPr>
            <a:xfrm>
              <a:off x="46707" y="3493087"/>
              <a:ext cx="1859905" cy="1650414"/>
              <a:chOff x="46707" y="3493087"/>
              <a:chExt cx="1859905" cy="1650414"/>
            </a:xfrm>
          </p:grpSpPr>
          <p:grpSp>
            <p:nvGrpSpPr>
              <p:cNvPr id="826" name="Google Shape;826;p38"/>
              <p:cNvGrpSpPr/>
              <p:nvPr/>
            </p:nvGrpSpPr>
            <p:grpSpPr>
              <a:xfrm flipH="1">
                <a:off x="46707" y="3493087"/>
                <a:ext cx="1451900" cy="1650412"/>
                <a:chOff x="-1087294" y="3164578"/>
                <a:chExt cx="494853" cy="562513"/>
              </a:xfrm>
            </p:grpSpPr>
            <p:sp>
              <p:nvSpPr>
                <p:cNvPr id="827" name="Google Shape;827;p38"/>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8"/>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8"/>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8"/>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38"/>
              <p:cNvGrpSpPr/>
              <p:nvPr/>
            </p:nvGrpSpPr>
            <p:grpSpPr>
              <a:xfrm flipH="1">
                <a:off x="857721" y="3951200"/>
                <a:ext cx="1048891" cy="1192302"/>
                <a:chOff x="-1087294" y="3164578"/>
                <a:chExt cx="494853" cy="562513"/>
              </a:xfrm>
            </p:grpSpPr>
            <p:sp>
              <p:nvSpPr>
                <p:cNvPr id="832" name="Google Shape;832;p38"/>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8"/>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8"/>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8"/>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36" name="Google Shape;836;p38"/>
            <p:cNvGrpSpPr/>
            <p:nvPr/>
          </p:nvGrpSpPr>
          <p:grpSpPr>
            <a:xfrm>
              <a:off x="322898" y="2240623"/>
              <a:ext cx="1437416" cy="1022423"/>
              <a:chOff x="322898" y="2240623"/>
              <a:chExt cx="1437416" cy="1022423"/>
            </a:xfrm>
          </p:grpSpPr>
          <p:grpSp>
            <p:nvGrpSpPr>
              <p:cNvPr id="837" name="Google Shape;837;p38"/>
              <p:cNvGrpSpPr/>
              <p:nvPr/>
            </p:nvGrpSpPr>
            <p:grpSpPr>
              <a:xfrm flipH="1">
                <a:off x="322898" y="2240623"/>
                <a:ext cx="899495" cy="1022423"/>
                <a:chOff x="-1087294" y="3164578"/>
                <a:chExt cx="494853" cy="562513"/>
              </a:xfrm>
            </p:grpSpPr>
            <p:sp>
              <p:nvSpPr>
                <p:cNvPr id="838" name="Google Shape;838;p38"/>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8"/>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8"/>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8"/>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38"/>
              <p:cNvGrpSpPr/>
              <p:nvPr/>
            </p:nvGrpSpPr>
            <p:grpSpPr>
              <a:xfrm flipH="1">
                <a:off x="974933" y="2519348"/>
                <a:ext cx="785382" cy="743698"/>
                <a:chOff x="-1087294" y="3164578"/>
                <a:chExt cx="494853" cy="562513"/>
              </a:xfrm>
            </p:grpSpPr>
            <p:sp>
              <p:nvSpPr>
                <p:cNvPr id="843" name="Google Shape;843;p38"/>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8"/>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8"/>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8"/>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7" name="Google Shape;847;p38"/>
            <p:cNvGrpSpPr/>
            <p:nvPr/>
          </p:nvGrpSpPr>
          <p:grpSpPr>
            <a:xfrm flipH="1">
              <a:off x="1062774" y="539502"/>
              <a:ext cx="2587020" cy="4491126"/>
              <a:chOff x="3269475" y="-80481"/>
              <a:chExt cx="2544276" cy="4416922"/>
            </a:xfrm>
          </p:grpSpPr>
          <p:sp>
            <p:nvSpPr>
              <p:cNvPr id="848" name="Google Shape;848;p38"/>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8"/>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8"/>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8"/>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8"/>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39"/>
          <p:cNvSpPr txBox="1"/>
          <p:nvPr>
            <p:ph type="title"/>
          </p:nvPr>
        </p:nvSpPr>
        <p:spPr>
          <a:xfrm>
            <a:off x="456525" y="274900"/>
            <a:ext cx="563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latin typeface="Barlow"/>
                <a:ea typeface="Barlow"/>
                <a:cs typeface="Barlow"/>
                <a:sym typeface="Barlow"/>
              </a:rPr>
              <a:t>Calculations</a:t>
            </a:r>
            <a:endParaRPr>
              <a:latin typeface="Barlow"/>
              <a:ea typeface="Barlow"/>
              <a:cs typeface="Barlow"/>
              <a:sym typeface="Barlow"/>
            </a:endParaRPr>
          </a:p>
        </p:txBody>
      </p:sp>
      <p:grpSp>
        <p:nvGrpSpPr>
          <p:cNvPr id="858" name="Google Shape;858;p39"/>
          <p:cNvGrpSpPr/>
          <p:nvPr/>
        </p:nvGrpSpPr>
        <p:grpSpPr>
          <a:xfrm>
            <a:off x="2247609" y="996801"/>
            <a:ext cx="5335563" cy="3575587"/>
            <a:chOff x="3838225" y="1372200"/>
            <a:chExt cx="3657000" cy="2450711"/>
          </a:xfrm>
        </p:grpSpPr>
        <p:sp>
          <p:nvSpPr>
            <p:cNvPr id="859" name="Google Shape;859;p39"/>
            <p:cNvSpPr/>
            <p:nvPr/>
          </p:nvSpPr>
          <p:spPr>
            <a:xfrm>
              <a:off x="3838225" y="1372200"/>
              <a:ext cx="3657000" cy="2099100"/>
            </a:xfrm>
            <a:prstGeom prst="roundRect">
              <a:avLst>
                <a:gd fmla="val 473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9"/>
            <p:cNvSpPr/>
            <p:nvPr/>
          </p:nvSpPr>
          <p:spPr>
            <a:xfrm>
              <a:off x="5239305" y="3471311"/>
              <a:ext cx="854700" cy="351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9"/>
            <p:cNvSpPr/>
            <p:nvPr/>
          </p:nvSpPr>
          <p:spPr>
            <a:xfrm>
              <a:off x="4069001" y="3723000"/>
              <a:ext cx="3195900" cy="99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2" name="Google Shape;862;p39"/>
          <p:cNvPicPr preferRelativeResize="0"/>
          <p:nvPr/>
        </p:nvPicPr>
        <p:blipFill>
          <a:blip r:embed="rId3">
            <a:alphaModFix/>
          </a:blip>
          <a:stretch>
            <a:fillRect/>
          </a:stretch>
        </p:blipFill>
        <p:spPr>
          <a:xfrm>
            <a:off x="2370005" y="1106160"/>
            <a:ext cx="5090763" cy="2795062"/>
          </a:xfrm>
          <a:prstGeom prst="rect">
            <a:avLst/>
          </a:prstGeom>
          <a:noFill/>
          <a:ln>
            <a:noFill/>
          </a:ln>
        </p:spPr>
      </p:pic>
      <p:pic>
        <p:nvPicPr>
          <p:cNvPr id="863" name="Google Shape;863;p39"/>
          <p:cNvPicPr preferRelativeResize="0"/>
          <p:nvPr/>
        </p:nvPicPr>
        <p:blipFill>
          <a:blip r:embed="rId4">
            <a:alphaModFix/>
          </a:blip>
          <a:stretch>
            <a:fillRect/>
          </a:stretch>
        </p:blipFill>
        <p:spPr>
          <a:xfrm>
            <a:off x="5325950" y="1699625"/>
            <a:ext cx="1374480" cy="572700"/>
          </a:xfrm>
          <a:prstGeom prst="rect">
            <a:avLst/>
          </a:prstGeom>
          <a:noFill/>
          <a:ln>
            <a:noFill/>
          </a:ln>
        </p:spPr>
      </p:pic>
      <p:pic>
        <p:nvPicPr>
          <p:cNvPr id="864" name="Google Shape;864;p39"/>
          <p:cNvPicPr preferRelativeResize="0"/>
          <p:nvPr/>
        </p:nvPicPr>
        <p:blipFill>
          <a:blip r:embed="rId5">
            <a:alphaModFix/>
          </a:blip>
          <a:stretch>
            <a:fillRect/>
          </a:stretch>
        </p:blipFill>
        <p:spPr>
          <a:xfrm>
            <a:off x="5155825" y="1924275"/>
            <a:ext cx="340525" cy="215675"/>
          </a:xfrm>
          <a:prstGeom prst="rect">
            <a:avLst/>
          </a:prstGeom>
          <a:noFill/>
          <a:ln>
            <a:noFill/>
          </a:ln>
        </p:spPr>
      </p:pic>
      <p:pic>
        <p:nvPicPr>
          <p:cNvPr id="865" name="Google Shape;865;p39"/>
          <p:cNvPicPr preferRelativeResize="0"/>
          <p:nvPr/>
        </p:nvPicPr>
        <p:blipFill>
          <a:blip r:embed="rId4">
            <a:alphaModFix/>
          </a:blip>
          <a:stretch>
            <a:fillRect/>
          </a:stretch>
        </p:blipFill>
        <p:spPr>
          <a:xfrm>
            <a:off x="4228150" y="3124350"/>
            <a:ext cx="1374480" cy="572700"/>
          </a:xfrm>
          <a:prstGeom prst="rect">
            <a:avLst/>
          </a:prstGeom>
          <a:noFill/>
          <a:ln>
            <a:noFill/>
          </a:ln>
        </p:spPr>
      </p:pic>
      <p:pic>
        <p:nvPicPr>
          <p:cNvPr id="866" name="Google Shape;866;p39"/>
          <p:cNvPicPr preferRelativeResize="0"/>
          <p:nvPr/>
        </p:nvPicPr>
        <p:blipFill>
          <a:blip r:embed="rId4">
            <a:alphaModFix/>
          </a:blip>
          <a:stretch>
            <a:fillRect/>
          </a:stretch>
        </p:blipFill>
        <p:spPr>
          <a:xfrm>
            <a:off x="4721150" y="3275300"/>
            <a:ext cx="1374480" cy="572700"/>
          </a:xfrm>
          <a:prstGeom prst="rect">
            <a:avLst/>
          </a:prstGeom>
          <a:noFill/>
          <a:ln>
            <a:noFill/>
          </a:ln>
        </p:spPr>
      </p:pic>
      <p:pic>
        <p:nvPicPr>
          <p:cNvPr id="867" name="Google Shape;867;p39"/>
          <p:cNvPicPr preferRelativeResize="0"/>
          <p:nvPr/>
        </p:nvPicPr>
        <p:blipFill>
          <a:blip r:embed="rId4">
            <a:alphaModFix/>
          </a:blip>
          <a:stretch>
            <a:fillRect/>
          </a:stretch>
        </p:blipFill>
        <p:spPr>
          <a:xfrm>
            <a:off x="2430875" y="3328525"/>
            <a:ext cx="1374480" cy="572700"/>
          </a:xfrm>
          <a:prstGeom prst="rect">
            <a:avLst/>
          </a:prstGeom>
          <a:noFill/>
          <a:ln>
            <a:noFill/>
          </a:ln>
        </p:spPr>
      </p:pic>
      <p:pic>
        <p:nvPicPr>
          <p:cNvPr id="868" name="Google Shape;868;p39"/>
          <p:cNvPicPr preferRelativeResize="0"/>
          <p:nvPr/>
        </p:nvPicPr>
        <p:blipFill>
          <a:blip r:embed="rId6">
            <a:alphaModFix/>
          </a:blip>
          <a:stretch>
            <a:fillRect/>
          </a:stretch>
        </p:blipFill>
        <p:spPr>
          <a:xfrm>
            <a:off x="3577013" y="1775100"/>
            <a:ext cx="2676750" cy="572700"/>
          </a:xfrm>
          <a:prstGeom prst="rect">
            <a:avLst/>
          </a:prstGeom>
          <a:noFill/>
          <a:ln>
            <a:noFill/>
          </a:ln>
        </p:spPr>
      </p:pic>
      <p:pic>
        <p:nvPicPr>
          <p:cNvPr id="869" name="Google Shape;869;p39"/>
          <p:cNvPicPr preferRelativeResize="0"/>
          <p:nvPr/>
        </p:nvPicPr>
        <p:blipFill>
          <a:blip r:embed="rId4">
            <a:alphaModFix/>
          </a:blip>
          <a:stretch>
            <a:fillRect/>
          </a:stretch>
        </p:blipFill>
        <p:spPr>
          <a:xfrm>
            <a:off x="2750815" y="1783500"/>
            <a:ext cx="887000" cy="49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40"/>
          <p:cNvSpPr txBox="1"/>
          <p:nvPr>
            <p:ph type="title"/>
          </p:nvPr>
        </p:nvSpPr>
        <p:spPr>
          <a:xfrm>
            <a:off x="713225" y="1601550"/>
            <a:ext cx="3384000" cy="800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Data</a:t>
            </a:r>
            <a:r>
              <a:rPr lang="en"/>
              <a:t> </a:t>
            </a:r>
            <a:r>
              <a:rPr lang="en">
                <a:latin typeface="Barlow"/>
                <a:ea typeface="Barlow"/>
                <a:cs typeface="Barlow"/>
                <a:sym typeface="Barlow"/>
              </a:rPr>
              <a:t>Sources</a:t>
            </a:r>
            <a:endParaRPr>
              <a:latin typeface="Barlow"/>
              <a:ea typeface="Barlow"/>
              <a:cs typeface="Barlow"/>
              <a:sym typeface="Barlow"/>
            </a:endParaRPr>
          </a:p>
        </p:txBody>
      </p:sp>
      <p:sp>
        <p:nvSpPr>
          <p:cNvPr id="875" name="Google Shape;875;p40"/>
          <p:cNvSpPr txBox="1"/>
          <p:nvPr>
            <p:ph idx="2" type="title"/>
          </p:nvPr>
        </p:nvSpPr>
        <p:spPr>
          <a:xfrm>
            <a:off x="713225" y="788000"/>
            <a:ext cx="1034700" cy="81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800"/>
              <a:t>03</a:t>
            </a:r>
            <a:endParaRPr sz="5800"/>
          </a:p>
        </p:txBody>
      </p:sp>
      <p:cxnSp>
        <p:nvCxnSpPr>
          <p:cNvPr id="876" name="Google Shape;876;p40"/>
          <p:cNvCxnSpPr/>
          <p:nvPr/>
        </p:nvCxnSpPr>
        <p:spPr>
          <a:xfrm>
            <a:off x="713225" y="788000"/>
            <a:ext cx="0" cy="2007300"/>
          </a:xfrm>
          <a:prstGeom prst="straightConnector1">
            <a:avLst/>
          </a:prstGeom>
          <a:noFill/>
          <a:ln cap="flat" cmpd="sng" w="9525">
            <a:solidFill>
              <a:schemeClr val="dk1"/>
            </a:solidFill>
            <a:prstDash val="solid"/>
            <a:round/>
            <a:headEnd len="med" w="med" type="none"/>
            <a:tailEnd len="med" w="med" type="none"/>
          </a:ln>
        </p:spPr>
      </p:cxnSp>
      <p:grpSp>
        <p:nvGrpSpPr>
          <p:cNvPr id="877" name="Google Shape;877;p40"/>
          <p:cNvGrpSpPr/>
          <p:nvPr/>
        </p:nvGrpSpPr>
        <p:grpSpPr>
          <a:xfrm>
            <a:off x="0" y="3878450"/>
            <a:ext cx="3659949" cy="1265190"/>
            <a:chOff x="0" y="3878450"/>
            <a:chExt cx="3659949" cy="1265190"/>
          </a:xfrm>
        </p:grpSpPr>
        <p:sp>
          <p:nvSpPr>
            <p:cNvPr id="878" name="Google Shape;878;p40"/>
            <p:cNvSpPr/>
            <p:nvPr/>
          </p:nvSpPr>
          <p:spPr>
            <a:xfrm>
              <a:off x="285231" y="387845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0"/>
            <p:cNvSpPr/>
            <p:nvPr/>
          </p:nvSpPr>
          <p:spPr>
            <a:xfrm>
              <a:off x="2155675" y="394903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0"/>
            <p:cNvSpPr/>
            <p:nvPr/>
          </p:nvSpPr>
          <p:spPr>
            <a:xfrm>
              <a:off x="896144" y="425782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0"/>
            <p:cNvSpPr/>
            <p:nvPr/>
          </p:nvSpPr>
          <p:spPr>
            <a:xfrm>
              <a:off x="2482307" y="425782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0"/>
            <p:cNvSpPr/>
            <p:nvPr/>
          </p:nvSpPr>
          <p:spPr>
            <a:xfrm>
              <a:off x="1553211"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0"/>
            <p:cNvSpPr/>
            <p:nvPr/>
          </p:nvSpPr>
          <p:spPr>
            <a:xfrm>
              <a:off x="612814" y="456751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0"/>
            <p:cNvSpPr/>
            <p:nvPr/>
          </p:nvSpPr>
          <p:spPr>
            <a:xfrm>
              <a:off x="1224677" y="456751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0"/>
            <p:cNvSpPr/>
            <p:nvPr/>
          </p:nvSpPr>
          <p:spPr>
            <a:xfrm>
              <a:off x="0" y="456751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0"/>
            <p:cNvSpPr/>
            <p:nvPr/>
          </p:nvSpPr>
          <p:spPr>
            <a:xfrm>
              <a:off x="1882659" y="456751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0"/>
            <p:cNvSpPr/>
            <p:nvPr/>
          </p:nvSpPr>
          <p:spPr>
            <a:xfrm>
              <a:off x="2802355" y="456751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0"/>
            <p:cNvSpPr/>
            <p:nvPr/>
          </p:nvSpPr>
          <p:spPr>
            <a:xfrm>
              <a:off x="3330430" y="397068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0"/>
            <p:cNvSpPr/>
            <p:nvPr/>
          </p:nvSpPr>
          <p:spPr>
            <a:xfrm>
              <a:off x="3068752" y="447338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40"/>
          <p:cNvGrpSpPr/>
          <p:nvPr/>
        </p:nvGrpSpPr>
        <p:grpSpPr>
          <a:xfrm>
            <a:off x="3928981" y="647500"/>
            <a:ext cx="5234330" cy="4515281"/>
            <a:chOff x="3928981" y="647500"/>
            <a:chExt cx="5234330" cy="4515281"/>
          </a:xfrm>
        </p:grpSpPr>
        <p:sp>
          <p:nvSpPr>
            <p:cNvPr id="891" name="Google Shape;891;p40"/>
            <p:cNvSpPr/>
            <p:nvPr/>
          </p:nvSpPr>
          <p:spPr>
            <a:xfrm>
              <a:off x="7173700" y="1267609"/>
              <a:ext cx="1736075" cy="1275100"/>
            </a:xfrm>
            <a:custGeom>
              <a:rect b="b" l="l" r="r" t="t"/>
              <a:pathLst>
                <a:path extrusionOk="0" h="51004" w="69443">
                  <a:moveTo>
                    <a:pt x="31025" y="0"/>
                  </a:moveTo>
                  <a:cubicBezTo>
                    <a:pt x="28776" y="0"/>
                    <a:pt x="26498" y="937"/>
                    <a:pt x="24836" y="3005"/>
                  </a:cubicBezTo>
                  <a:cubicBezTo>
                    <a:pt x="22879" y="5495"/>
                    <a:pt x="22274" y="9729"/>
                    <a:pt x="23840" y="12505"/>
                  </a:cubicBezTo>
                  <a:cubicBezTo>
                    <a:pt x="23270" y="12301"/>
                    <a:pt x="22684" y="12203"/>
                    <a:pt x="22104" y="12203"/>
                  </a:cubicBezTo>
                  <a:cubicBezTo>
                    <a:pt x="20656" y="12203"/>
                    <a:pt x="19255" y="12820"/>
                    <a:pt x="18289" y="13964"/>
                  </a:cubicBezTo>
                  <a:cubicBezTo>
                    <a:pt x="17008" y="15529"/>
                    <a:pt x="17008" y="18731"/>
                    <a:pt x="18111" y="20439"/>
                  </a:cubicBezTo>
                  <a:cubicBezTo>
                    <a:pt x="17448" y="20311"/>
                    <a:pt x="16783" y="20248"/>
                    <a:pt x="16126" y="20248"/>
                  </a:cubicBezTo>
                  <a:cubicBezTo>
                    <a:pt x="12237" y="20248"/>
                    <a:pt x="8597" y="22434"/>
                    <a:pt x="6832" y="26025"/>
                  </a:cubicBezTo>
                  <a:cubicBezTo>
                    <a:pt x="4911" y="30153"/>
                    <a:pt x="5871" y="35846"/>
                    <a:pt x="9465" y="38621"/>
                  </a:cubicBezTo>
                  <a:cubicBezTo>
                    <a:pt x="3131" y="38835"/>
                    <a:pt x="0" y="46413"/>
                    <a:pt x="4377" y="51003"/>
                  </a:cubicBezTo>
                  <a:cubicBezTo>
                    <a:pt x="24231" y="43104"/>
                    <a:pt x="45081" y="34494"/>
                    <a:pt x="64935" y="26595"/>
                  </a:cubicBezTo>
                  <a:cubicBezTo>
                    <a:pt x="69442" y="24139"/>
                    <a:pt x="66076" y="19485"/>
                    <a:pt x="61808" y="19485"/>
                  </a:cubicBezTo>
                  <a:cubicBezTo>
                    <a:pt x="61190" y="19485"/>
                    <a:pt x="60553" y="19583"/>
                    <a:pt x="59919" y="19799"/>
                  </a:cubicBezTo>
                  <a:cubicBezTo>
                    <a:pt x="59598" y="17166"/>
                    <a:pt x="58211" y="14817"/>
                    <a:pt x="56040" y="13288"/>
                  </a:cubicBezTo>
                  <a:cubicBezTo>
                    <a:pt x="54365" y="12115"/>
                    <a:pt x="52559" y="11271"/>
                    <a:pt x="50639" y="11271"/>
                  </a:cubicBezTo>
                  <a:cubicBezTo>
                    <a:pt x="50111" y="11271"/>
                    <a:pt x="49575" y="11335"/>
                    <a:pt x="49031" y="11473"/>
                  </a:cubicBezTo>
                  <a:cubicBezTo>
                    <a:pt x="49066" y="8982"/>
                    <a:pt x="47572" y="6705"/>
                    <a:pt x="45295" y="5816"/>
                  </a:cubicBezTo>
                  <a:cubicBezTo>
                    <a:pt x="44566" y="5542"/>
                    <a:pt x="43822" y="5404"/>
                    <a:pt x="43098" y="5404"/>
                  </a:cubicBezTo>
                  <a:cubicBezTo>
                    <a:pt x="41560" y="5404"/>
                    <a:pt x="40108" y="6028"/>
                    <a:pt x="39068" y="7310"/>
                  </a:cubicBezTo>
                  <a:cubicBezTo>
                    <a:pt x="38663" y="2766"/>
                    <a:pt x="34888" y="0"/>
                    <a:pt x="310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0"/>
            <p:cNvSpPr/>
            <p:nvPr/>
          </p:nvSpPr>
          <p:spPr>
            <a:xfrm>
              <a:off x="5858100" y="2115584"/>
              <a:ext cx="1735975" cy="1275725"/>
            </a:xfrm>
            <a:custGeom>
              <a:rect b="b" l="l" r="r" t="t"/>
              <a:pathLst>
                <a:path extrusionOk="0" h="51029" w="69439">
                  <a:moveTo>
                    <a:pt x="31037" y="0"/>
                  </a:moveTo>
                  <a:cubicBezTo>
                    <a:pt x="28785" y="0"/>
                    <a:pt x="26501" y="945"/>
                    <a:pt x="24836" y="3030"/>
                  </a:cubicBezTo>
                  <a:cubicBezTo>
                    <a:pt x="22879" y="5520"/>
                    <a:pt x="22274" y="9755"/>
                    <a:pt x="23804" y="12530"/>
                  </a:cubicBezTo>
                  <a:cubicBezTo>
                    <a:pt x="23245" y="12327"/>
                    <a:pt x="22665" y="12228"/>
                    <a:pt x="22091" y="12228"/>
                  </a:cubicBezTo>
                  <a:cubicBezTo>
                    <a:pt x="20656" y="12228"/>
                    <a:pt x="19255" y="12845"/>
                    <a:pt x="18289" y="13989"/>
                  </a:cubicBezTo>
                  <a:cubicBezTo>
                    <a:pt x="17008" y="15554"/>
                    <a:pt x="17008" y="18757"/>
                    <a:pt x="18111" y="20464"/>
                  </a:cubicBezTo>
                  <a:cubicBezTo>
                    <a:pt x="17447" y="20336"/>
                    <a:pt x="16783" y="20273"/>
                    <a:pt x="16126" y="20273"/>
                  </a:cubicBezTo>
                  <a:cubicBezTo>
                    <a:pt x="12237" y="20273"/>
                    <a:pt x="8597" y="22459"/>
                    <a:pt x="6832" y="26051"/>
                  </a:cubicBezTo>
                  <a:cubicBezTo>
                    <a:pt x="4910" y="30142"/>
                    <a:pt x="5871" y="35871"/>
                    <a:pt x="9465" y="38646"/>
                  </a:cubicBezTo>
                  <a:cubicBezTo>
                    <a:pt x="3131" y="38824"/>
                    <a:pt x="0" y="46403"/>
                    <a:pt x="4341" y="51028"/>
                  </a:cubicBezTo>
                  <a:cubicBezTo>
                    <a:pt x="24195" y="43094"/>
                    <a:pt x="45081" y="34483"/>
                    <a:pt x="64935" y="26584"/>
                  </a:cubicBezTo>
                  <a:cubicBezTo>
                    <a:pt x="69439" y="24131"/>
                    <a:pt x="66081" y="19509"/>
                    <a:pt x="61818" y="19509"/>
                  </a:cubicBezTo>
                  <a:cubicBezTo>
                    <a:pt x="61197" y="19509"/>
                    <a:pt x="60556" y="19607"/>
                    <a:pt x="59918" y="19824"/>
                  </a:cubicBezTo>
                  <a:cubicBezTo>
                    <a:pt x="59598" y="17191"/>
                    <a:pt x="58211" y="14843"/>
                    <a:pt x="56040" y="13313"/>
                  </a:cubicBezTo>
                  <a:cubicBezTo>
                    <a:pt x="54348" y="12128"/>
                    <a:pt x="52522" y="11279"/>
                    <a:pt x="50579" y="11279"/>
                  </a:cubicBezTo>
                  <a:cubicBezTo>
                    <a:pt x="50071" y="11279"/>
                    <a:pt x="49555" y="11337"/>
                    <a:pt x="49031" y="11462"/>
                  </a:cubicBezTo>
                  <a:cubicBezTo>
                    <a:pt x="49066" y="8972"/>
                    <a:pt x="47572" y="6730"/>
                    <a:pt x="45259" y="5805"/>
                  </a:cubicBezTo>
                  <a:cubicBezTo>
                    <a:pt x="44554" y="5537"/>
                    <a:pt x="43832" y="5402"/>
                    <a:pt x="43125" y="5402"/>
                  </a:cubicBezTo>
                  <a:cubicBezTo>
                    <a:pt x="41584" y="5402"/>
                    <a:pt x="40117" y="6042"/>
                    <a:pt x="39068" y="7335"/>
                  </a:cubicBezTo>
                  <a:cubicBezTo>
                    <a:pt x="38664" y="2774"/>
                    <a:pt x="34896" y="0"/>
                    <a:pt x="310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0"/>
            <p:cNvSpPr/>
            <p:nvPr/>
          </p:nvSpPr>
          <p:spPr>
            <a:xfrm>
              <a:off x="6462075" y="2285759"/>
              <a:ext cx="1380575" cy="789775"/>
            </a:xfrm>
            <a:custGeom>
              <a:rect b="b" l="l" r="r" t="t"/>
              <a:pathLst>
                <a:path extrusionOk="0" h="31591" w="55223">
                  <a:moveTo>
                    <a:pt x="46100" y="1"/>
                  </a:moveTo>
                  <a:cubicBezTo>
                    <a:pt x="26004" y="1"/>
                    <a:pt x="7488" y="12285"/>
                    <a:pt x="1" y="31590"/>
                  </a:cubicBezTo>
                  <a:cubicBezTo>
                    <a:pt x="15763" y="27819"/>
                    <a:pt x="30209" y="24830"/>
                    <a:pt x="45971" y="21023"/>
                  </a:cubicBezTo>
                  <a:cubicBezTo>
                    <a:pt x="48960" y="14333"/>
                    <a:pt x="52233" y="7573"/>
                    <a:pt x="55222" y="848"/>
                  </a:cubicBezTo>
                  <a:cubicBezTo>
                    <a:pt x="52167" y="277"/>
                    <a:pt x="49116" y="1"/>
                    <a:pt x="461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0"/>
            <p:cNvSpPr/>
            <p:nvPr/>
          </p:nvSpPr>
          <p:spPr>
            <a:xfrm>
              <a:off x="7329375" y="1607084"/>
              <a:ext cx="1814625" cy="1210475"/>
            </a:xfrm>
            <a:custGeom>
              <a:rect b="b" l="l" r="r" t="t"/>
              <a:pathLst>
                <a:path extrusionOk="0" h="48419" w="72585">
                  <a:moveTo>
                    <a:pt x="58766" y="1"/>
                  </a:moveTo>
                  <a:cubicBezTo>
                    <a:pt x="49059" y="1"/>
                    <a:pt x="39490" y="2834"/>
                    <a:pt x="30528" y="8390"/>
                  </a:cubicBezTo>
                  <a:cubicBezTo>
                    <a:pt x="17364" y="16574"/>
                    <a:pt x="6405" y="30486"/>
                    <a:pt x="0" y="47280"/>
                  </a:cubicBezTo>
                  <a:cubicBezTo>
                    <a:pt x="22843" y="47814"/>
                    <a:pt x="49671" y="47885"/>
                    <a:pt x="72514" y="48419"/>
                  </a:cubicBezTo>
                  <a:lnTo>
                    <a:pt x="72585" y="1915"/>
                  </a:lnTo>
                  <a:cubicBezTo>
                    <a:pt x="67981" y="635"/>
                    <a:pt x="63358" y="1"/>
                    <a:pt x="58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0"/>
            <p:cNvSpPr/>
            <p:nvPr/>
          </p:nvSpPr>
          <p:spPr>
            <a:xfrm>
              <a:off x="8233125" y="1992059"/>
              <a:ext cx="297125" cy="689400"/>
            </a:xfrm>
            <a:custGeom>
              <a:rect b="b" l="l" r="r" t="t"/>
              <a:pathLst>
                <a:path extrusionOk="0" h="27576" w="11885">
                  <a:moveTo>
                    <a:pt x="3380" y="3381"/>
                  </a:moveTo>
                  <a:lnTo>
                    <a:pt x="3380" y="5053"/>
                  </a:lnTo>
                  <a:lnTo>
                    <a:pt x="1637" y="5053"/>
                  </a:lnTo>
                  <a:lnTo>
                    <a:pt x="1637" y="3381"/>
                  </a:lnTo>
                  <a:close/>
                  <a:moveTo>
                    <a:pt x="6903" y="3381"/>
                  </a:moveTo>
                  <a:lnTo>
                    <a:pt x="6903" y="5053"/>
                  </a:lnTo>
                  <a:lnTo>
                    <a:pt x="5124" y="5053"/>
                  </a:lnTo>
                  <a:lnTo>
                    <a:pt x="5124" y="3381"/>
                  </a:lnTo>
                  <a:close/>
                  <a:moveTo>
                    <a:pt x="10390" y="3381"/>
                  </a:moveTo>
                  <a:lnTo>
                    <a:pt x="10390" y="5053"/>
                  </a:lnTo>
                  <a:lnTo>
                    <a:pt x="8646" y="5053"/>
                  </a:lnTo>
                  <a:lnTo>
                    <a:pt x="8646" y="3381"/>
                  </a:lnTo>
                  <a:close/>
                  <a:moveTo>
                    <a:pt x="6903" y="6761"/>
                  </a:moveTo>
                  <a:lnTo>
                    <a:pt x="6903" y="8433"/>
                  </a:lnTo>
                  <a:lnTo>
                    <a:pt x="5124" y="8433"/>
                  </a:lnTo>
                  <a:lnTo>
                    <a:pt x="5124" y="6761"/>
                  </a:lnTo>
                  <a:close/>
                  <a:moveTo>
                    <a:pt x="10390" y="6761"/>
                  </a:moveTo>
                  <a:lnTo>
                    <a:pt x="10390" y="8433"/>
                  </a:lnTo>
                  <a:lnTo>
                    <a:pt x="8646" y="8433"/>
                  </a:lnTo>
                  <a:lnTo>
                    <a:pt x="8646" y="6761"/>
                  </a:lnTo>
                  <a:close/>
                  <a:moveTo>
                    <a:pt x="3380" y="6761"/>
                  </a:moveTo>
                  <a:lnTo>
                    <a:pt x="3380" y="8469"/>
                  </a:lnTo>
                  <a:lnTo>
                    <a:pt x="1637" y="8469"/>
                  </a:lnTo>
                  <a:lnTo>
                    <a:pt x="1637" y="6761"/>
                  </a:lnTo>
                  <a:close/>
                  <a:moveTo>
                    <a:pt x="10390" y="10141"/>
                  </a:moveTo>
                  <a:lnTo>
                    <a:pt x="10390" y="11814"/>
                  </a:lnTo>
                  <a:lnTo>
                    <a:pt x="8646" y="11814"/>
                  </a:lnTo>
                  <a:lnTo>
                    <a:pt x="8646" y="10141"/>
                  </a:lnTo>
                  <a:close/>
                  <a:moveTo>
                    <a:pt x="3380" y="10141"/>
                  </a:moveTo>
                  <a:lnTo>
                    <a:pt x="3380" y="11849"/>
                  </a:lnTo>
                  <a:lnTo>
                    <a:pt x="1637" y="11849"/>
                  </a:lnTo>
                  <a:lnTo>
                    <a:pt x="1637" y="10141"/>
                  </a:lnTo>
                  <a:close/>
                  <a:moveTo>
                    <a:pt x="6903" y="10141"/>
                  </a:moveTo>
                  <a:lnTo>
                    <a:pt x="6903" y="11849"/>
                  </a:lnTo>
                  <a:lnTo>
                    <a:pt x="5124" y="11849"/>
                  </a:lnTo>
                  <a:lnTo>
                    <a:pt x="5124" y="10141"/>
                  </a:lnTo>
                  <a:close/>
                  <a:moveTo>
                    <a:pt x="3380" y="13521"/>
                  </a:moveTo>
                  <a:lnTo>
                    <a:pt x="3380" y="15229"/>
                  </a:lnTo>
                  <a:lnTo>
                    <a:pt x="1637" y="15229"/>
                  </a:lnTo>
                  <a:lnTo>
                    <a:pt x="1637" y="13521"/>
                  </a:lnTo>
                  <a:close/>
                  <a:moveTo>
                    <a:pt x="6903" y="13521"/>
                  </a:moveTo>
                  <a:lnTo>
                    <a:pt x="6903" y="15229"/>
                  </a:lnTo>
                  <a:lnTo>
                    <a:pt x="5124" y="15229"/>
                  </a:lnTo>
                  <a:lnTo>
                    <a:pt x="5124" y="13521"/>
                  </a:lnTo>
                  <a:close/>
                  <a:moveTo>
                    <a:pt x="10390" y="13521"/>
                  </a:moveTo>
                  <a:lnTo>
                    <a:pt x="10390" y="15229"/>
                  </a:lnTo>
                  <a:lnTo>
                    <a:pt x="8646" y="15229"/>
                  </a:lnTo>
                  <a:lnTo>
                    <a:pt x="8646" y="13521"/>
                  </a:lnTo>
                  <a:close/>
                  <a:moveTo>
                    <a:pt x="3380" y="16902"/>
                  </a:moveTo>
                  <a:lnTo>
                    <a:pt x="3380" y="18609"/>
                  </a:lnTo>
                  <a:lnTo>
                    <a:pt x="1637" y="18609"/>
                  </a:lnTo>
                  <a:lnTo>
                    <a:pt x="1637" y="16902"/>
                  </a:lnTo>
                  <a:close/>
                  <a:moveTo>
                    <a:pt x="6903" y="16902"/>
                  </a:moveTo>
                  <a:lnTo>
                    <a:pt x="6903" y="18609"/>
                  </a:lnTo>
                  <a:lnTo>
                    <a:pt x="5124" y="18609"/>
                  </a:lnTo>
                  <a:lnTo>
                    <a:pt x="5124" y="16902"/>
                  </a:lnTo>
                  <a:close/>
                  <a:moveTo>
                    <a:pt x="10390" y="16902"/>
                  </a:moveTo>
                  <a:lnTo>
                    <a:pt x="10390" y="18609"/>
                  </a:lnTo>
                  <a:lnTo>
                    <a:pt x="8646" y="18609"/>
                  </a:lnTo>
                  <a:lnTo>
                    <a:pt x="8646" y="16902"/>
                  </a:lnTo>
                  <a:close/>
                  <a:moveTo>
                    <a:pt x="3380" y="20282"/>
                  </a:moveTo>
                  <a:lnTo>
                    <a:pt x="3380" y="21990"/>
                  </a:lnTo>
                  <a:lnTo>
                    <a:pt x="1637" y="21990"/>
                  </a:lnTo>
                  <a:lnTo>
                    <a:pt x="1637" y="20282"/>
                  </a:lnTo>
                  <a:close/>
                  <a:moveTo>
                    <a:pt x="6903" y="20282"/>
                  </a:moveTo>
                  <a:lnTo>
                    <a:pt x="6903" y="21990"/>
                  </a:lnTo>
                  <a:lnTo>
                    <a:pt x="5124" y="21990"/>
                  </a:lnTo>
                  <a:lnTo>
                    <a:pt x="5124" y="20282"/>
                  </a:lnTo>
                  <a:close/>
                  <a:moveTo>
                    <a:pt x="10390" y="20282"/>
                  </a:moveTo>
                  <a:lnTo>
                    <a:pt x="10390" y="21990"/>
                  </a:lnTo>
                  <a:lnTo>
                    <a:pt x="8646" y="21990"/>
                  </a:lnTo>
                  <a:lnTo>
                    <a:pt x="8646" y="20282"/>
                  </a:lnTo>
                  <a:close/>
                  <a:moveTo>
                    <a:pt x="6903" y="25405"/>
                  </a:moveTo>
                  <a:lnTo>
                    <a:pt x="6903" y="26295"/>
                  </a:lnTo>
                  <a:lnTo>
                    <a:pt x="5124" y="26295"/>
                  </a:lnTo>
                  <a:lnTo>
                    <a:pt x="5124" y="25405"/>
                  </a:lnTo>
                  <a:close/>
                  <a:moveTo>
                    <a:pt x="10390" y="25405"/>
                  </a:moveTo>
                  <a:lnTo>
                    <a:pt x="10390" y="26295"/>
                  </a:lnTo>
                  <a:lnTo>
                    <a:pt x="8646" y="26295"/>
                  </a:lnTo>
                  <a:lnTo>
                    <a:pt x="8646" y="25405"/>
                  </a:lnTo>
                  <a:close/>
                  <a:moveTo>
                    <a:pt x="3380" y="25441"/>
                  </a:moveTo>
                  <a:lnTo>
                    <a:pt x="3380" y="26331"/>
                  </a:lnTo>
                  <a:lnTo>
                    <a:pt x="1637" y="26331"/>
                  </a:lnTo>
                  <a:lnTo>
                    <a:pt x="1637" y="25441"/>
                  </a:lnTo>
                  <a:close/>
                  <a:moveTo>
                    <a:pt x="0" y="1"/>
                  </a:moveTo>
                  <a:lnTo>
                    <a:pt x="0" y="27576"/>
                  </a:lnTo>
                  <a:lnTo>
                    <a:pt x="11884" y="27576"/>
                  </a:lnTo>
                  <a:lnTo>
                    <a:pt x="118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0"/>
            <p:cNvSpPr/>
            <p:nvPr/>
          </p:nvSpPr>
          <p:spPr>
            <a:xfrm>
              <a:off x="8655650" y="1763459"/>
              <a:ext cx="361150" cy="988275"/>
            </a:xfrm>
            <a:custGeom>
              <a:rect b="b" l="l" r="r" t="t"/>
              <a:pathLst>
                <a:path extrusionOk="0" h="39531" w="14446">
                  <a:moveTo>
                    <a:pt x="5693" y="8469"/>
                  </a:moveTo>
                  <a:lnTo>
                    <a:pt x="5693" y="10675"/>
                  </a:lnTo>
                  <a:lnTo>
                    <a:pt x="3345" y="10675"/>
                  </a:lnTo>
                  <a:lnTo>
                    <a:pt x="3345" y="8469"/>
                  </a:lnTo>
                  <a:close/>
                  <a:moveTo>
                    <a:pt x="11101" y="8469"/>
                  </a:moveTo>
                  <a:lnTo>
                    <a:pt x="11101" y="10675"/>
                  </a:lnTo>
                  <a:lnTo>
                    <a:pt x="8789" y="10675"/>
                  </a:lnTo>
                  <a:lnTo>
                    <a:pt x="8789" y="8469"/>
                  </a:lnTo>
                  <a:close/>
                  <a:moveTo>
                    <a:pt x="5693" y="12845"/>
                  </a:moveTo>
                  <a:lnTo>
                    <a:pt x="5693" y="15051"/>
                  </a:lnTo>
                  <a:lnTo>
                    <a:pt x="3345" y="15051"/>
                  </a:lnTo>
                  <a:lnTo>
                    <a:pt x="3345" y="12845"/>
                  </a:lnTo>
                  <a:close/>
                  <a:moveTo>
                    <a:pt x="11101" y="12845"/>
                  </a:moveTo>
                  <a:lnTo>
                    <a:pt x="11101" y="15051"/>
                  </a:lnTo>
                  <a:lnTo>
                    <a:pt x="8789" y="15051"/>
                  </a:lnTo>
                  <a:lnTo>
                    <a:pt x="8789" y="12845"/>
                  </a:lnTo>
                  <a:close/>
                  <a:moveTo>
                    <a:pt x="5693" y="17222"/>
                  </a:moveTo>
                  <a:lnTo>
                    <a:pt x="5693" y="19428"/>
                  </a:lnTo>
                  <a:lnTo>
                    <a:pt x="3345" y="19428"/>
                  </a:lnTo>
                  <a:lnTo>
                    <a:pt x="3345" y="17222"/>
                  </a:lnTo>
                  <a:close/>
                  <a:moveTo>
                    <a:pt x="11101" y="17222"/>
                  </a:moveTo>
                  <a:lnTo>
                    <a:pt x="11101" y="19428"/>
                  </a:lnTo>
                  <a:lnTo>
                    <a:pt x="8789" y="19428"/>
                  </a:lnTo>
                  <a:lnTo>
                    <a:pt x="8789" y="17222"/>
                  </a:lnTo>
                  <a:close/>
                  <a:moveTo>
                    <a:pt x="5693" y="21598"/>
                  </a:moveTo>
                  <a:lnTo>
                    <a:pt x="5693" y="23804"/>
                  </a:lnTo>
                  <a:lnTo>
                    <a:pt x="3345" y="23804"/>
                  </a:lnTo>
                  <a:lnTo>
                    <a:pt x="3345" y="21598"/>
                  </a:lnTo>
                  <a:close/>
                  <a:moveTo>
                    <a:pt x="11101" y="21598"/>
                  </a:moveTo>
                  <a:lnTo>
                    <a:pt x="11101" y="23804"/>
                  </a:lnTo>
                  <a:lnTo>
                    <a:pt x="8789" y="23804"/>
                  </a:lnTo>
                  <a:lnTo>
                    <a:pt x="8789" y="21598"/>
                  </a:lnTo>
                  <a:close/>
                  <a:moveTo>
                    <a:pt x="11101" y="25974"/>
                  </a:moveTo>
                  <a:lnTo>
                    <a:pt x="11101" y="28145"/>
                  </a:lnTo>
                  <a:lnTo>
                    <a:pt x="8789" y="28145"/>
                  </a:lnTo>
                  <a:lnTo>
                    <a:pt x="8789" y="25974"/>
                  </a:lnTo>
                  <a:close/>
                  <a:moveTo>
                    <a:pt x="5693" y="25974"/>
                  </a:moveTo>
                  <a:lnTo>
                    <a:pt x="5693" y="28180"/>
                  </a:lnTo>
                  <a:lnTo>
                    <a:pt x="3345" y="28180"/>
                  </a:lnTo>
                  <a:lnTo>
                    <a:pt x="3345" y="25974"/>
                  </a:lnTo>
                  <a:close/>
                  <a:moveTo>
                    <a:pt x="5693" y="30351"/>
                  </a:moveTo>
                  <a:lnTo>
                    <a:pt x="5693" y="32521"/>
                  </a:lnTo>
                  <a:lnTo>
                    <a:pt x="3345" y="32521"/>
                  </a:lnTo>
                  <a:lnTo>
                    <a:pt x="3345" y="30351"/>
                  </a:lnTo>
                  <a:close/>
                  <a:moveTo>
                    <a:pt x="11101" y="30351"/>
                  </a:moveTo>
                  <a:lnTo>
                    <a:pt x="11101" y="32521"/>
                  </a:lnTo>
                  <a:lnTo>
                    <a:pt x="8789" y="32521"/>
                  </a:lnTo>
                  <a:lnTo>
                    <a:pt x="8789" y="30351"/>
                  </a:lnTo>
                  <a:close/>
                  <a:moveTo>
                    <a:pt x="11101" y="34727"/>
                  </a:moveTo>
                  <a:lnTo>
                    <a:pt x="11101" y="37040"/>
                  </a:lnTo>
                  <a:lnTo>
                    <a:pt x="8789" y="37040"/>
                  </a:lnTo>
                  <a:lnTo>
                    <a:pt x="8789" y="34727"/>
                  </a:lnTo>
                  <a:close/>
                  <a:moveTo>
                    <a:pt x="5693" y="34727"/>
                  </a:moveTo>
                  <a:lnTo>
                    <a:pt x="5693" y="37076"/>
                  </a:lnTo>
                  <a:lnTo>
                    <a:pt x="3345" y="37076"/>
                  </a:lnTo>
                  <a:lnTo>
                    <a:pt x="3345" y="34727"/>
                  </a:lnTo>
                  <a:close/>
                  <a:moveTo>
                    <a:pt x="7223" y="0"/>
                  </a:moveTo>
                  <a:lnTo>
                    <a:pt x="0" y="5764"/>
                  </a:lnTo>
                  <a:lnTo>
                    <a:pt x="0" y="39531"/>
                  </a:lnTo>
                  <a:lnTo>
                    <a:pt x="14446" y="39531"/>
                  </a:lnTo>
                  <a:lnTo>
                    <a:pt x="14446" y="5764"/>
                  </a:lnTo>
                  <a:lnTo>
                    <a:pt x="72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0"/>
            <p:cNvSpPr/>
            <p:nvPr/>
          </p:nvSpPr>
          <p:spPr>
            <a:xfrm>
              <a:off x="3928981" y="2670231"/>
              <a:ext cx="5234330" cy="2492550"/>
            </a:xfrm>
            <a:custGeom>
              <a:rect b="b" l="l" r="r" t="t"/>
              <a:pathLst>
                <a:path extrusionOk="0" h="84158" w="176731">
                  <a:moveTo>
                    <a:pt x="142388" y="1"/>
                  </a:moveTo>
                  <a:cubicBezTo>
                    <a:pt x="123803" y="1"/>
                    <a:pt x="105169" y="2997"/>
                    <a:pt x="87779" y="8940"/>
                  </a:cubicBezTo>
                  <a:cubicBezTo>
                    <a:pt x="59456" y="18582"/>
                    <a:pt x="34265" y="35697"/>
                    <a:pt x="14838" y="58433"/>
                  </a:cubicBezTo>
                  <a:cubicBezTo>
                    <a:pt x="8362" y="66047"/>
                    <a:pt x="1602" y="78536"/>
                    <a:pt x="1" y="84087"/>
                  </a:cubicBezTo>
                  <a:lnTo>
                    <a:pt x="176126" y="84158"/>
                  </a:lnTo>
                  <a:lnTo>
                    <a:pt x="176731" y="3496"/>
                  </a:lnTo>
                  <a:cubicBezTo>
                    <a:pt x="165510" y="1162"/>
                    <a:pt x="153958" y="1"/>
                    <a:pt x="1423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0"/>
            <p:cNvSpPr/>
            <p:nvPr/>
          </p:nvSpPr>
          <p:spPr>
            <a:xfrm>
              <a:off x="4840539" y="2773359"/>
              <a:ext cx="4305911" cy="2389421"/>
            </a:xfrm>
            <a:custGeom>
              <a:rect b="b" l="l" r="r" t="t"/>
              <a:pathLst>
                <a:path extrusionOk="0" h="80676" w="145384">
                  <a:moveTo>
                    <a:pt x="133581" y="0"/>
                  </a:moveTo>
                  <a:cubicBezTo>
                    <a:pt x="107286" y="0"/>
                    <a:pt x="80828" y="4060"/>
                    <a:pt x="57250" y="15385"/>
                  </a:cubicBezTo>
                  <a:cubicBezTo>
                    <a:pt x="30137" y="28408"/>
                    <a:pt x="7223" y="51571"/>
                    <a:pt x="0" y="80605"/>
                  </a:cubicBezTo>
                  <a:lnTo>
                    <a:pt x="49102" y="80676"/>
                  </a:lnTo>
                  <a:cubicBezTo>
                    <a:pt x="53478" y="58616"/>
                    <a:pt x="66003" y="38441"/>
                    <a:pt x="83224" y="23853"/>
                  </a:cubicBezTo>
                  <a:cubicBezTo>
                    <a:pt x="100480" y="9265"/>
                    <a:pt x="122754" y="1082"/>
                    <a:pt x="145384" y="263"/>
                  </a:cubicBezTo>
                  <a:cubicBezTo>
                    <a:pt x="141460" y="92"/>
                    <a:pt x="137522" y="0"/>
                    <a:pt x="1335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9" name="Google Shape;899;p40"/>
            <p:cNvGrpSpPr/>
            <p:nvPr/>
          </p:nvGrpSpPr>
          <p:grpSpPr>
            <a:xfrm>
              <a:off x="6508326" y="647500"/>
              <a:ext cx="1642818" cy="969497"/>
              <a:chOff x="6508326" y="647500"/>
              <a:chExt cx="1642818" cy="969497"/>
            </a:xfrm>
          </p:grpSpPr>
          <p:sp>
            <p:nvSpPr>
              <p:cNvPr id="900" name="Google Shape;900;p40"/>
              <p:cNvSpPr/>
              <p:nvPr/>
            </p:nvSpPr>
            <p:spPr>
              <a:xfrm>
                <a:off x="7488556" y="64750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0"/>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40"/>
            <p:cNvGrpSpPr/>
            <p:nvPr/>
          </p:nvGrpSpPr>
          <p:grpSpPr>
            <a:xfrm>
              <a:off x="7421099" y="3642931"/>
              <a:ext cx="1722909" cy="1519831"/>
              <a:chOff x="7421099" y="3623674"/>
              <a:chExt cx="1722909" cy="1519831"/>
            </a:xfrm>
          </p:grpSpPr>
          <p:grpSp>
            <p:nvGrpSpPr>
              <p:cNvPr id="903" name="Google Shape;903;p40"/>
              <p:cNvGrpSpPr/>
              <p:nvPr/>
            </p:nvGrpSpPr>
            <p:grpSpPr>
              <a:xfrm>
                <a:off x="7791355" y="3623674"/>
                <a:ext cx="1352653" cy="1519815"/>
                <a:chOff x="-1175666" y="2980025"/>
                <a:chExt cx="671625" cy="754625"/>
              </a:xfrm>
            </p:grpSpPr>
            <p:sp>
              <p:nvSpPr>
                <p:cNvPr id="904" name="Google Shape;904;p40"/>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0"/>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0"/>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0"/>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40"/>
              <p:cNvGrpSpPr/>
              <p:nvPr/>
            </p:nvGrpSpPr>
            <p:grpSpPr>
              <a:xfrm flipH="1">
                <a:off x="7421099" y="4246348"/>
                <a:ext cx="811605" cy="897158"/>
                <a:chOff x="-1076047" y="3105595"/>
                <a:chExt cx="569068" cy="629055"/>
              </a:xfrm>
            </p:grpSpPr>
            <p:sp>
              <p:nvSpPr>
                <p:cNvPr id="909" name="Google Shape;909;p40"/>
                <p:cNvSpPr/>
                <p:nvPr/>
              </p:nvSpPr>
              <p:spPr>
                <a:xfrm>
                  <a:off x="-1076047" y="3105595"/>
                  <a:ext cx="569068" cy="520539"/>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0"/>
                <p:cNvSpPr/>
                <p:nvPr/>
              </p:nvSpPr>
              <p:spPr>
                <a:xfrm>
                  <a:off x="-912050"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0"/>
                <p:cNvSpPr/>
                <p:nvPr/>
              </p:nvSpPr>
              <p:spPr>
                <a:xfrm>
                  <a:off x="-838225"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2" name="Google Shape;912;p40"/>
            <p:cNvGrpSpPr/>
            <p:nvPr/>
          </p:nvGrpSpPr>
          <p:grpSpPr>
            <a:xfrm>
              <a:off x="4151098" y="3196517"/>
              <a:ext cx="939567" cy="1627968"/>
              <a:chOff x="2446475" y="2871300"/>
              <a:chExt cx="1078475" cy="1868650"/>
            </a:xfrm>
          </p:grpSpPr>
          <p:sp>
            <p:nvSpPr>
              <p:cNvPr id="913" name="Google Shape;913;p40"/>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0"/>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0"/>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0"/>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0"/>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40"/>
            <p:cNvGrpSpPr/>
            <p:nvPr/>
          </p:nvGrpSpPr>
          <p:grpSpPr>
            <a:xfrm>
              <a:off x="4809861" y="2285742"/>
              <a:ext cx="939567" cy="1627968"/>
              <a:chOff x="2446475" y="2871300"/>
              <a:chExt cx="1078475" cy="1868650"/>
            </a:xfrm>
          </p:grpSpPr>
          <p:sp>
            <p:nvSpPr>
              <p:cNvPr id="919" name="Google Shape;919;p40"/>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0"/>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0"/>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0"/>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0"/>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40"/>
            <p:cNvGrpSpPr/>
            <p:nvPr/>
          </p:nvGrpSpPr>
          <p:grpSpPr>
            <a:xfrm>
              <a:off x="5642436" y="1698317"/>
              <a:ext cx="939567" cy="1627968"/>
              <a:chOff x="2446475" y="2871300"/>
              <a:chExt cx="1078475" cy="1868650"/>
            </a:xfrm>
          </p:grpSpPr>
          <p:sp>
            <p:nvSpPr>
              <p:cNvPr id="925" name="Google Shape;925;p40"/>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0"/>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0"/>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0"/>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0"/>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nd Power Plant Pitch Deck by Slidesgo">
  <a:themeElements>
    <a:clrScheme name="Simple Light">
      <a:dk1>
        <a:srgbClr val="000000"/>
      </a:dk1>
      <a:lt1>
        <a:srgbClr val="FFFFFF"/>
      </a:lt1>
      <a:dk2>
        <a:srgbClr val="D5E484"/>
      </a:dk2>
      <a:lt2>
        <a:srgbClr val="82C429"/>
      </a:lt2>
      <a:accent1>
        <a:srgbClr val="5D9E06"/>
      </a:accent1>
      <a:accent2>
        <a:srgbClr val="026201"/>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