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898"/>
    <a:srgbClr val="FDBFA4"/>
    <a:srgbClr val="FFC295"/>
    <a:srgbClr val="FFB88C"/>
    <a:srgbClr val="E39DA9"/>
    <a:srgbClr val="FFAFBD"/>
    <a:srgbClr val="DE6262"/>
    <a:srgbClr val="9F4546"/>
    <a:srgbClr val="EC6F66"/>
    <a:srgbClr val="FFC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4277B-5B49-694B-BACF-F5CE583E790D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996F2-84A0-A547-ACAE-943C43663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BD78-A537-C34B-AABD-FE1EE4ABA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B58AE-DA7D-3B4D-9A7D-C2A2CE6A5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8AC-C2FF-9745-9890-577FF706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98A5-1BAB-F443-ADF0-D709C4536D94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DBE5-3CC6-064C-8E87-DB614DFF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24C2-C26F-E542-85CD-3DE8117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522E-28B4-7B41-854F-8A1A1BB5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73084-5B49-7145-BA36-06F488248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1266-988B-8D46-A13B-6166C83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DB9E-CFF8-494F-8CD0-70D5C1005B5F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C8C3-C414-E840-8B16-959C4409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1BCAB-DE9D-4B4F-97C0-2AAD2A2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E9338-EA97-884F-9A9F-4B88B1C4C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4C36F-7A59-E849-956D-8D056F8B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E5A8-046E-BB49-9213-9C6DCFD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C51F-AEBF-1343-BD30-AE88B6147A1E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6F6D-995E-004D-A8A2-0591BD76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5C78-9D58-9944-AF0C-FC9BD8F7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33A5-7C27-4742-AF38-A9657CEA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334E-85D6-9946-95D9-B2C1E36D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0A4BE-5547-FA41-ABB8-76A38F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0545-C88E-9A4E-8E30-6D42DDAFB1E2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1A95-0D79-784E-AD0C-89B15517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0ACE-D6C5-9C4A-9075-D7660D5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75FA-5E55-4A48-98F7-319050F1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38D5E-3986-C644-8DBF-8B8903FC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8133-E712-8849-A87A-DDDD4525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BFC1-E5AF-6844-8B1D-A1F41BE1809B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2CE8-232E-AF41-8888-C19E6269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07CF1-D3C9-4A46-AA47-7DE1DD7C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A611-4B29-B64A-B7C3-CFEF487F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3BE8F-6B2A-BC47-9BEE-9EFB0637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03AB-3072-E747-9114-063FF649A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6CD2-FDB4-B94D-ACB3-3D308E64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BC5B-6E90-FB4C-82B2-A2E68DBED449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C5581-E9F3-0840-B776-A2792E76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CC6B-7152-E147-8F79-EA45ABAA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3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6D83-6A80-834E-98C2-86BBF9E5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1D4C-4034-8043-9196-97F14C2E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A90B1-2C15-B84E-B243-55FB9C35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1CDAE-3FCE-DD42-906F-E45B94DF5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CCAD1-3B6B-844E-9DF0-39A1110C7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87848-714E-D245-8C67-09C768F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E1E3-DA5F-914A-AE4A-E409B1860547}" type="datetime1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5903B-B0E4-FB47-910A-E7EDD4A6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714EA-0A99-054B-8C61-CCB68D78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8532-BD29-BE4D-A4C5-E6B83099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556AB-B78C-D240-B53C-53744F91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78259-1DA5-4B42-A7D3-B85F9E02E281}" type="datetime1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A8E3-5342-6148-8F41-7E2AA3C2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55DA-20F8-EE44-A1F7-A3F03C36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3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04CE-58AA-1A42-8D50-08ED0BAC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B385-8C53-2647-83E9-76BA218E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BE59-DA15-FC4C-8CDB-A875BEACA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E358-5EE7-D24E-ACEB-97931982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C1D4-7C60-A640-88DE-CF08C6E1B4FF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643F-D3AB-0E4D-9930-BF667983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AE4D-A825-D94A-8525-0A0EE79B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E72-BB9B-C04F-A1A1-DCAAA444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82927-D6E1-1C44-8456-D17579DF0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4A63B-3DD7-5E46-8BA5-A7FDC54BB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FA0C-9240-454A-BC5F-9826FD86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B2676-1F10-9C48-B40C-59D822D77999}" type="datetime1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C9DA-15E2-7D48-A604-1D033B72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2D46-0129-A84E-AC2F-0ED33214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39DA9"/>
            </a:gs>
            <a:gs pos="100000">
              <a:srgbClr val="FFC3A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1A7C6-86CE-4940-86CE-33D1C1F9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A85BE-648A-8C46-8A1E-C57A6065A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D2862-D55E-DA4A-95E9-7F7295CA1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5EFB2-3B79-9247-9CF2-F67B7AE41241}" type="datetime1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A88B-FD67-CC4B-B7C5-E98C0C54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84E9-B900-CD4A-A1DF-F0D918CB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771AF-D8BA-6445-8E41-FFFFEA74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340D8D0-CF70-2C40-A9FD-214149E32A91}"/>
              </a:ext>
            </a:extLst>
          </p:cNvPr>
          <p:cNvSpPr/>
          <p:nvPr/>
        </p:nvSpPr>
        <p:spPr>
          <a:xfrm>
            <a:off x="4837585" y="704359"/>
            <a:ext cx="2507086" cy="5387899"/>
          </a:xfrm>
          <a:prstGeom prst="rect">
            <a:avLst/>
          </a:prstGeom>
          <a:gradFill flip="none" rotWithShape="1">
            <a:gsLst>
              <a:gs pos="0">
                <a:srgbClr val="FFAFBD"/>
              </a:gs>
              <a:gs pos="64000">
                <a:srgbClr val="FFC3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26A4C4-1B9E-A944-99F0-8310C781B081}"/>
              </a:ext>
            </a:extLst>
          </p:cNvPr>
          <p:cNvGrpSpPr/>
          <p:nvPr/>
        </p:nvGrpSpPr>
        <p:grpSpPr>
          <a:xfrm>
            <a:off x="7094455" y="4655729"/>
            <a:ext cx="1891132" cy="1285838"/>
            <a:chOff x="1829952" y="7320615"/>
            <a:chExt cx="2730248" cy="185637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3581329-D573-F047-9E7E-E64EDD0BDC62}"/>
                </a:ext>
              </a:extLst>
            </p:cNvPr>
            <p:cNvSpPr/>
            <p:nvPr/>
          </p:nvSpPr>
          <p:spPr>
            <a:xfrm>
              <a:off x="1829952" y="7320615"/>
              <a:ext cx="1353085" cy="18563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623398-277C-1641-9AAD-B2CFF645E404}"/>
                </a:ext>
              </a:extLst>
            </p:cNvPr>
            <p:cNvSpPr/>
            <p:nvPr/>
          </p:nvSpPr>
          <p:spPr>
            <a:xfrm>
              <a:off x="1947571" y="7804534"/>
              <a:ext cx="1235466" cy="1235466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1A4961-B426-1C40-B675-B8DDF9F6635E}"/>
                </a:ext>
              </a:extLst>
            </p:cNvPr>
            <p:cNvSpPr txBox="1"/>
            <p:nvPr/>
          </p:nvSpPr>
          <p:spPr>
            <a:xfrm>
              <a:off x="1947573" y="7384206"/>
              <a:ext cx="2612627" cy="39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BFC5C7-43D2-FF48-8E68-6869B3AD2158}"/>
                </a:ext>
              </a:extLst>
            </p:cNvPr>
            <p:cNvCxnSpPr>
              <a:cxnSpLocks/>
            </p:cNvCxnSpPr>
            <p:nvPr/>
          </p:nvCxnSpPr>
          <p:spPr>
            <a:xfrm>
              <a:off x="2006588" y="7731064"/>
              <a:ext cx="38907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2067163-C5F7-6645-B96C-2AE59DE3D8BA}"/>
                </a:ext>
              </a:extLst>
            </p:cNvPr>
            <p:cNvSpPr/>
            <p:nvPr/>
          </p:nvSpPr>
          <p:spPr>
            <a:xfrm>
              <a:off x="2242755" y="7320615"/>
              <a:ext cx="958220" cy="1856379"/>
            </a:xfrm>
            <a:prstGeom prst="roundRect">
              <a:avLst/>
            </a:prstGeom>
            <a:solidFill>
              <a:srgbClr val="FD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pic>
        <p:nvPicPr>
          <p:cNvPr id="36" name="Picture 2" descr="Iphone X Screen Mockup transparent PNG - StickPNG">
            <a:extLst>
              <a:ext uri="{FF2B5EF4-FFF2-40B4-BE49-F238E27FC236}">
                <a16:creationId xmlns:a16="http://schemas.microsoft.com/office/drawing/2014/main" id="{0D4DC4DE-6699-B848-8E84-52FD12CB1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77" y="552220"/>
            <a:ext cx="3897789" cy="58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5014AB10-4767-1244-9228-82B7965D43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</a:blip>
          <a:stretch>
            <a:fillRect/>
          </a:stretch>
        </p:blipFill>
        <p:spPr>
          <a:xfrm>
            <a:off x="4944256" y="2416149"/>
            <a:ext cx="2293739" cy="196431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0C136-3432-384E-8B5A-DF353269E148}"/>
              </a:ext>
            </a:extLst>
          </p:cNvPr>
          <p:cNvGrpSpPr/>
          <p:nvPr/>
        </p:nvGrpSpPr>
        <p:grpSpPr>
          <a:xfrm>
            <a:off x="5487932" y="1168903"/>
            <a:ext cx="1247247" cy="1247247"/>
            <a:chOff x="2528664" y="2286644"/>
            <a:chExt cx="1800665" cy="180066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DB6B77-BE10-CD4A-B781-985D78424172}"/>
                </a:ext>
              </a:extLst>
            </p:cNvPr>
            <p:cNvSpPr/>
            <p:nvPr/>
          </p:nvSpPr>
          <p:spPr>
            <a:xfrm>
              <a:off x="2528664" y="2286644"/>
              <a:ext cx="1800665" cy="1800664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1" name="Picture 4" descr="User Profile PNG Free Download | PNG All">
              <a:extLst>
                <a:ext uri="{FF2B5EF4-FFF2-40B4-BE49-F238E27FC236}">
                  <a16:creationId xmlns:a16="http://schemas.microsoft.com/office/drawing/2014/main" id="{F24AE0D2-6012-D84D-8DBE-23CA38186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689" y="2489111"/>
              <a:ext cx="1242614" cy="128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C38B685-858C-AE4D-812E-613F58FB7D38}"/>
              </a:ext>
            </a:extLst>
          </p:cNvPr>
          <p:cNvSpPr/>
          <p:nvPr/>
        </p:nvSpPr>
        <p:spPr>
          <a:xfrm>
            <a:off x="4983533" y="2556390"/>
            <a:ext cx="2215185" cy="15035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07697-531B-8747-B209-ED0479B4E4D7}"/>
              </a:ext>
            </a:extLst>
          </p:cNvPr>
          <p:cNvSpPr txBox="1"/>
          <p:nvPr/>
        </p:nvSpPr>
        <p:spPr>
          <a:xfrm>
            <a:off x="5057778" y="2630170"/>
            <a:ext cx="2140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C6F66"/>
                </a:solidFill>
                <a:latin typeface="Avenir Book" panose="02000503020000020003" pitchFamily="2" charset="0"/>
              </a:rPr>
              <a:t>Activity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D88339-4D2D-6148-AD5A-0E0754ABECF0}"/>
              </a:ext>
            </a:extLst>
          </p:cNvPr>
          <p:cNvCxnSpPr>
            <a:cxnSpLocks/>
          </p:cNvCxnSpPr>
          <p:nvPr/>
        </p:nvCxnSpPr>
        <p:spPr>
          <a:xfrm>
            <a:off x="5113538" y="2896188"/>
            <a:ext cx="192075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549B9BC-987E-9D41-97DA-832C47D33228}"/>
              </a:ext>
            </a:extLst>
          </p:cNvPr>
          <p:cNvSpPr/>
          <p:nvPr/>
        </p:nvSpPr>
        <p:spPr>
          <a:xfrm>
            <a:off x="5057778" y="2993765"/>
            <a:ext cx="2052245" cy="255812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     Active Matches           4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49A5EE5-DB07-574D-AD45-BE50B81F4221}"/>
              </a:ext>
            </a:extLst>
          </p:cNvPr>
          <p:cNvSpPr/>
          <p:nvPr/>
        </p:nvSpPr>
        <p:spPr>
          <a:xfrm>
            <a:off x="5065002" y="3320894"/>
            <a:ext cx="2052245" cy="255812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    Outgoing Matches      3</a:t>
            </a:r>
            <a:endParaRPr lang="en-US" sz="12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D97A0A1-D8D0-0344-A49A-CD20B08139CB}"/>
              </a:ext>
            </a:extLst>
          </p:cNvPr>
          <p:cNvSpPr/>
          <p:nvPr/>
        </p:nvSpPr>
        <p:spPr>
          <a:xfrm>
            <a:off x="5057778" y="3624177"/>
            <a:ext cx="2052245" cy="255812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Avenir Book" panose="02000503020000020003" pitchFamily="2" charset="0"/>
              </a:rPr>
              <a:t>    Incoming Matches       2</a:t>
            </a:r>
            <a:endParaRPr lang="en-US" sz="1200" dirty="0"/>
          </a:p>
        </p:txBody>
      </p:sp>
      <p:pic>
        <p:nvPicPr>
          <p:cNvPr id="45" name="Picture 10">
            <a:extLst>
              <a:ext uri="{FF2B5EF4-FFF2-40B4-BE49-F238E27FC236}">
                <a16:creationId xmlns:a16="http://schemas.microsoft.com/office/drawing/2014/main" id="{E0027BD1-D350-874D-9C45-0D58E164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38" y="3030435"/>
            <a:ext cx="182245" cy="1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Up Arrow 45">
            <a:extLst>
              <a:ext uri="{FF2B5EF4-FFF2-40B4-BE49-F238E27FC236}">
                <a16:creationId xmlns:a16="http://schemas.microsoft.com/office/drawing/2014/main" id="{1A26AA2B-5233-AE49-AC51-B6CAF3454033}"/>
              </a:ext>
            </a:extLst>
          </p:cNvPr>
          <p:cNvSpPr/>
          <p:nvPr/>
        </p:nvSpPr>
        <p:spPr>
          <a:xfrm>
            <a:off x="5113538" y="3368399"/>
            <a:ext cx="148494" cy="160671"/>
          </a:xfrm>
          <a:prstGeom prst="upArrow">
            <a:avLst/>
          </a:prstGeom>
          <a:solidFill>
            <a:schemeClr val="bg1"/>
          </a:solidFill>
          <a:ln>
            <a:solidFill>
              <a:srgbClr val="EC6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5CDE4695-5729-E34B-81F6-D9DE98964088}"/>
              </a:ext>
            </a:extLst>
          </p:cNvPr>
          <p:cNvSpPr/>
          <p:nvPr/>
        </p:nvSpPr>
        <p:spPr>
          <a:xfrm rot="10800000">
            <a:off x="5113538" y="3671748"/>
            <a:ext cx="148494" cy="160671"/>
          </a:xfrm>
          <a:prstGeom prst="up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A376C6-899D-B043-BEF7-C136037A2C95}"/>
              </a:ext>
            </a:extLst>
          </p:cNvPr>
          <p:cNvGrpSpPr/>
          <p:nvPr/>
        </p:nvGrpSpPr>
        <p:grpSpPr>
          <a:xfrm>
            <a:off x="4983532" y="4219736"/>
            <a:ext cx="2175918" cy="374754"/>
            <a:chOff x="1829952" y="6691167"/>
            <a:chExt cx="3141397" cy="54103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4B7B846-5819-014F-A716-354A38EDE5DD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E39176-7632-E547-A50B-AD76E8D128E4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99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People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2C8E772-39FE-C945-85A5-35B83401EB8B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841C8-9D6A-2A44-8EA5-0E766E438670}"/>
              </a:ext>
            </a:extLst>
          </p:cNvPr>
          <p:cNvGrpSpPr/>
          <p:nvPr/>
        </p:nvGrpSpPr>
        <p:grpSpPr>
          <a:xfrm>
            <a:off x="4983532" y="4655729"/>
            <a:ext cx="1899304" cy="1285838"/>
            <a:chOff x="1829952" y="7320615"/>
            <a:chExt cx="2742047" cy="185637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F0D6AC5-3E10-DC42-AD2E-7A1BECAB3D5E}"/>
                </a:ext>
              </a:extLst>
            </p:cNvPr>
            <p:cNvSpPr/>
            <p:nvPr/>
          </p:nvSpPr>
          <p:spPr>
            <a:xfrm>
              <a:off x="1829952" y="7320615"/>
              <a:ext cx="2742047" cy="18563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2A7E42-01A2-954A-89B4-3E49229CB12C}"/>
                </a:ext>
              </a:extLst>
            </p:cNvPr>
            <p:cNvGrpSpPr/>
            <p:nvPr/>
          </p:nvGrpSpPr>
          <p:grpSpPr>
            <a:xfrm>
              <a:off x="1947572" y="7804534"/>
              <a:ext cx="1235466" cy="1235466"/>
              <a:chOff x="2528664" y="2286644"/>
              <a:chExt cx="1800665" cy="180066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6122D2F-E1A7-9845-8F5A-AE1BA34BA053}"/>
                  </a:ext>
                </a:extLst>
              </p:cNvPr>
              <p:cNvSpPr/>
              <p:nvPr/>
            </p:nvSpPr>
            <p:spPr>
              <a:xfrm>
                <a:off x="2528664" y="2286644"/>
                <a:ext cx="1800665" cy="1800664"/>
              </a:xfrm>
              <a:prstGeom prst="ellipse">
                <a:avLst/>
              </a:prstGeom>
              <a:gradFill>
                <a:gsLst>
                  <a:gs pos="0">
                    <a:srgbClr val="EC6F66"/>
                  </a:gs>
                  <a:gs pos="79000">
                    <a:srgbClr val="F3A18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pic>
            <p:nvPicPr>
              <p:cNvPr id="56" name="Picture 4" descr="User Profile PNG Free Download | PNG All">
                <a:extLst>
                  <a:ext uri="{FF2B5EF4-FFF2-40B4-BE49-F238E27FC236}">
                    <a16:creationId xmlns:a16="http://schemas.microsoft.com/office/drawing/2014/main" id="{2BA8B8A0-E94E-C94D-BDA2-CAA6C58F2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689" y="2489111"/>
                <a:ext cx="1242614" cy="1289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45E2AF-694D-0A4C-AB01-5702F179D819}"/>
                </a:ext>
              </a:extLst>
            </p:cNvPr>
            <p:cNvSpPr txBox="1"/>
            <p:nvPr/>
          </p:nvSpPr>
          <p:spPr>
            <a:xfrm>
              <a:off x="1947573" y="7384206"/>
              <a:ext cx="2612628" cy="399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John Doe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FCC59FE-8E65-9942-A978-EAC98CBA8DC4}"/>
                </a:ext>
              </a:extLst>
            </p:cNvPr>
            <p:cNvCxnSpPr>
              <a:cxnSpLocks/>
            </p:cNvCxnSpPr>
            <p:nvPr/>
          </p:nvCxnSpPr>
          <p:spPr>
            <a:xfrm>
              <a:off x="2006588" y="7731064"/>
              <a:ext cx="2352237" cy="3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26662A-C681-5744-A246-6E8188F3A777}"/>
                </a:ext>
              </a:extLst>
            </p:cNvPr>
            <p:cNvSpPr txBox="1"/>
            <p:nvPr/>
          </p:nvSpPr>
          <p:spPr>
            <a:xfrm>
              <a:off x="3176659" y="8111227"/>
              <a:ext cx="1377494" cy="622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Loves Technology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24BE7-DBC7-C641-A2E4-A10EA0A7A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8421" y="6450100"/>
            <a:ext cx="2743200" cy="365125"/>
          </a:xfrm>
        </p:spPr>
        <p:txBody>
          <a:bodyPr/>
          <a:lstStyle/>
          <a:p>
            <a:fld id="{F43771AF-D8BA-6445-8E41-FFFFEA74A01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5DD07-7DAB-F149-BFA2-104B57DBDB0E}"/>
              </a:ext>
            </a:extLst>
          </p:cNvPr>
          <p:cNvSpPr txBox="1"/>
          <p:nvPr/>
        </p:nvSpPr>
        <p:spPr>
          <a:xfrm>
            <a:off x="258678" y="2193016"/>
            <a:ext cx="5471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9F4546"/>
                </a:solidFill>
                <a:latin typeface="Avenir Next" panose="020B0503020202020204" pitchFamily="34" charset="0"/>
              </a:rPr>
              <a:t>A Place To Find Your People.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C5A91A3-1044-4245-8D53-9FEF8535C573}"/>
              </a:ext>
            </a:extLst>
          </p:cNvPr>
          <p:cNvSpPr/>
          <p:nvPr/>
        </p:nvSpPr>
        <p:spPr>
          <a:xfrm>
            <a:off x="8044401" y="3008711"/>
            <a:ext cx="3897790" cy="1135990"/>
          </a:xfrm>
          <a:prstGeom prst="roundRect">
            <a:avLst/>
          </a:prstGeom>
          <a:solidFill>
            <a:srgbClr val="FF7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Lucida Calligraphy" panose="03010101010101010101" pitchFamily="66" charset="77"/>
              </a:rPr>
              <a:t>Coterie</a:t>
            </a:r>
          </a:p>
        </p:txBody>
      </p:sp>
    </p:spTree>
    <p:extLst>
      <p:ext uri="{BB962C8B-B14F-4D97-AF65-F5344CB8AC3E}">
        <p14:creationId xmlns:p14="http://schemas.microsoft.com/office/powerpoint/2010/main" val="24773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3"/>
    </mc:Choice>
    <mc:Fallback xmlns="">
      <p:transition spd="slow" advTm="1552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Next</vt:lpstr>
      <vt:lpstr>Calibri</vt:lpstr>
      <vt:lpstr>Calibri Light</vt:lpstr>
      <vt:lpstr>Lucida Calligraphy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Kale</dc:creator>
  <cp:lastModifiedBy>Atharva Kale</cp:lastModifiedBy>
  <cp:revision>61</cp:revision>
  <dcterms:created xsi:type="dcterms:W3CDTF">2021-11-07T06:59:30Z</dcterms:created>
  <dcterms:modified xsi:type="dcterms:W3CDTF">2021-11-07T12:00:34Z</dcterms:modified>
</cp:coreProperties>
</file>