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83"/>
    <a:srgbClr val="FF6F3B"/>
    <a:srgbClr val="EC6F66"/>
    <a:srgbClr val="CC8770"/>
    <a:srgbClr val="FFCBA8"/>
    <a:srgbClr val="FFBAC9"/>
    <a:srgbClr val="C7997F"/>
    <a:srgbClr val="E69FAC"/>
    <a:srgbClr val="FFC3A0"/>
    <a:srgbClr val="FFA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93"/>
  </p:normalViewPr>
  <p:slideViewPr>
    <p:cSldViewPr snapToGrid="0" snapToObjects="1">
      <p:cViewPr>
        <p:scale>
          <a:sx n="111" d="100"/>
          <a:sy n="111" d="100"/>
        </p:scale>
        <p:origin x="2576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A1CDF-CC67-2345-AE47-45F282C77CE1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4EF5E-B33A-9749-8ADC-A70DAD13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EF5E-B33A-9749-8ADC-A70DAD139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EF5E-B33A-9749-8ADC-A70DAD139F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EF5E-B33A-9749-8ADC-A70DAD139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5DE2-A312-824F-BA15-E363E7F875D2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9FAC"/>
            </a:gs>
            <a:gs pos="80000">
              <a:srgbClr val="C799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9617A7-DC62-564B-A267-38E5D566C623}"/>
              </a:ext>
            </a:extLst>
          </p:cNvPr>
          <p:cNvGrpSpPr/>
          <p:nvPr/>
        </p:nvGrpSpPr>
        <p:grpSpPr>
          <a:xfrm>
            <a:off x="615358" y="1391164"/>
            <a:ext cx="5627282" cy="8514836"/>
            <a:chOff x="-238182" y="0"/>
            <a:chExt cx="4532313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E991C1-C2BA-4544-92E0-BEB9F88FE4E5}"/>
                </a:ext>
              </a:extLst>
            </p:cNvPr>
            <p:cNvSpPr/>
            <p:nvPr/>
          </p:nvSpPr>
          <p:spPr>
            <a:xfrm>
              <a:off x="570368" y="181069"/>
              <a:ext cx="2915216" cy="6264998"/>
            </a:xfrm>
            <a:prstGeom prst="rect">
              <a:avLst/>
            </a:prstGeom>
            <a:gradFill flip="none" rotWithShape="1">
              <a:gsLst>
                <a:gs pos="0">
                  <a:srgbClr val="FFAFBD"/>
                </a:gs>
                <a:gs pos="64000">
                  <a:srgbClr val="FFC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pic>
          <p:nvPicPr>
            <p:cNvPr id="1026" name="Picture 2" descr="Iphone X Screen Mockup transparent PNG - StickPNG">
              <a:extLst>
                <a:ext uri="{FF2B5EF4-FFF2-40B4-BE49-F238E27FC236}">
                  <a16:creationId xmlns:a16="http://schemas.microsoft.com/office/drawing/2014/main" id="{38F46B26-5A20-084C-8883-39E9DBFEA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8182" y="0"/>
              <a:ext cx="453231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1369-9BA1-8F44-A286-5706861D0138}"/>
              </a:ext>
            </a:extLst>
          </p:cNvPr>
          <p:cNvSpPr txBox="1"/>
          <p:nvPr/>
        </p:nvSpPr>
        <p:spPr>
          <a:xfrm>
            <a:off x="1949173" y="309261"/>
            <a:ext cx="2959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Book" panose="02000503020000020003" pitchFamily="2" charset="0"/>
              </a:rPr>
              <a:t>Login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41CE0-6DAC-F64B-9B86-A36858E03B3E}"/>
              </a:ext>
            </a:extLst>
          </p:cNvPr>
          <p:cNvSpPr txBox="1"/>
          <p:nvPr/>
        </p:nvSpPr>
        <p:spPr>
          <a:xfrm>
            <a:off x="2864581" y="2362960"/>
            <a:ext cx="11288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venir Book" panose="02000503020000020003" pitchFamily="2" charset="0"/>
              </a:rPr>
              <a:t>App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Avenir Book" panose="02000503020000020003" pitchFamily="2" charset="0"/>
              </a:rPr>
              <a:t>Logo</a:t>
            </a:r>
          </a:p>
        </p:txBody>
      </p:sp>
      <p:pic>
        <p:nvPicPr>
          <p:cNvPr id="15" name="Picture 14" descr="A picture containing black, dark&#10;&#10;Description automatically generated">
            <a:extLst>
              <a:ext uri="{FF2B5EF4-FFF2-40B4-BE49-F238E27FC236}">
                <a16:creationId xmlns:a16="http://schemas.microsoft.com/office/drawing/2014/main" id="{46FEE6E8-9C74-CA4C-B5D7-DA56C5E5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249" y="4087308"/>
            <a:ext cx="3311497" cy="283591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99C67BE-EF29-9340-8A72-D12AB85B0A96}"/>
              </a:ext>
            </a:extLst>
          </p:cNvPr>
          <p:cNvSpPr/>
          <p:nvPr/>
        </p:nvSpPr>
        <p:spPr>
          <a:xfrm>
            <a:off x="2437225" y="7456089"/>
            <a:ext cx="1983544" cy="468529"/>
          </a:xfrm>
          <a:prstGeom prst="roundRect">
            <a:avLst>
              <a:gd name="adj" fmla="val 41667"/>
            </a:avLst>
          </a:prstGeom>
          <a:solidFill>
            <a:srgbClr val="EC6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Login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42853F5-9E76-084C-BCD9-80861A733CFE}"/>
              </a:ext>
            </a:extLst>
          </p:cNvPr>
          <p:cNvSpPr/>
          <p:nvPr/>
        </p:nvSpPr>
        <p:spPr>
          <a:xfrm>
            <a:off x="2437225" y="8191053"/>
            <a:ext cx="1983544" cy="468529"/>
          </a:xfrm>
          <a:prstGeom prst="roundRect">
            <a:avLst>
              <a:gd name="adj" fmla="val 41667"/>
            </a:avLst>
          </a:prstGeom>
          <a:solidFill>
            <a:srgbClr val="EC6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40113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9FAC"/>
            </a:gs>
            <a:gs pos="80000">
              <a:srgbClr val="C799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991C1-C2BA-4544-92E0-BEB9F88FE4E5}"/>
              </a:ext>
            </a:extLst>
          </p:cNvPr>
          <p:cNvSpPr/>
          <p:nvPr/>
        </p:nvSpPr>
        <p:spPr>
          <a:xfrm>
            <a:off x="1619247" y="1615978"/>
            <a:ext cx="3619508" cy="7778570"/>
          </a:xfrm>
          <a:prstGeom prst="rect">
            <a:avLst/>
          </a:prstGeom>
          <a:gradFill flip="none" rotWithShape="1">
            <a:gsLst>
              <a:gs pos="0">
                <a:srgbClr val="FFAFBD"/>
              </a:gs>
              <a:gs pos="64000">
                <a:srgbClr val="FFC3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46FA13F-ED62-A748-B328-55A0EB18E930}"/>
              </a:ext>
            </a:extLst>
          </p:cNvPr>
          <p:cNvGrpSpPr/>
          <p:nvPr/>
        </p:nvGrpSpPr>
        <p:grpSpPr>
          <a:xfrm>
            <a:off x="4877516" y="7320615"/>
            <a:ext cx="2730248" cy="1856379"/>
            <a:chOff x="1829952" y="7320615"/>
            <a:chExt cx="2730248" cy="185637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2B19593-F26E-5C41-A5E5-78C7E68FAA98}"/>
                </a:ext>
              </a:extLst>
            </p:cNvPr>
            <p:cNvSpPr/>
            <p:nvPr/>
          </p:nvSpPr>
          <p:spPr>
            <a:xfrm>
              <a:off x="1829952" y="7320615"/>
              <a:ext cx="1353085" cy="185637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4C045F-8720-A84A-BF83-447D11EA0795}"/>
                </a:ext>
              </a:extLst>
            </p:cNvPr>
            <p:cNvSpPr/>
            <p:nvPr/>
          </p:nvSpPr>
          <p:spPr>
            <a:xfrm>
              <a:off x="1947571" y="7804534"/>
              <a:ext cx="1235466" cy="1235466"/>
            </a:xfrm>
            <a:prstGeom prst="ellipse">
              <a:avLst/>
            </a:prstGeom>
            <a:gradFill>
              <a:gsLst>
                <a:gs pos="0">
                  <a:srgbClr val="EC6F66"/>
                </a:gs>
                <a:gs pos="79000">
                  <a:srgbClr val="F3A18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9AF366D-CF9B-3144-9688-80392DAF666A}"/>
                </a:ext>
              </a:extLst>
            </p:cNvPr>
            <p:cNvSpPr txBox="1"/>
            <p:nvPr/>
          </p:nvSpPr>
          <p:spPr>
            <a:xfrm>
              <a:off x="1947572" y="7384206"/>
              <a:ext cx="261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Joh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0D039DA-AF6B-DB41-BE4E-D77E92F13501}"/>
                </a:ext>
              </a:extLst>
            </p:cNvPr>
            <p:cNvCxnSpPr>
              <a:cxnSpLocks/>
            </p:cNvCxnSpPr>
            <p:nvPr/>
          </p:nvCxnSpPr>
          <p:spPr>
            <a:xfrm>
              <a:off x="2006588" y="7731064"/>
              <a:ext cx="38907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9D49DBD-29EB-D34F-8160-CB2AB084C6CB}"/>
                </a:ext>
              </a:extLst>
            </p:cNvPr>
            <p:cNvSpPr/>
            <p:nvPr/>
          </p:nvSpPr>
          <p:spPr>
            <a:xfrm>
              <a:off x="2242755" y="7320615"/>
              <a:ext cx="958220" cy="1856379"/>
            </a:xfrm>
            <a:prstGeom prst="roundRect">
              <a:avLst/>
            </a:prstGeom>
            <a:gradFill>
              <a:gsLst>
                <a:gs pos="0">
                  <a:srgbClr val="F3A183"/>
                </a:gs>
                <a:gs pos="16000">
                  <a:srgbClr val="C7997F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38F46B26-5A20-084C-8883-39E9DBFE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58" y="1391164"/>
            <a:ext cx="5627282" cy="85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black, dark&#10;&#10;Description automatically generated">
            <a:extLst>
              <a:ext uri="{FF2B5EF4-FFF2-40B4-BE49-F238E27FC236}">
                <a16:creationId xmlns:a16="http://schemas.microsoft.com/office/drawing/2014/main" id="{46FEE6E8-9C74-CA4C-B5D7-DA56C5E5DC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773249" y="4087308"/>
            <a:ext cx="3311497" cy="28359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62BF24E-3225-824F-AE22-E21F88E65C6A}"/>
              </a:ext>
            </a:extLst>
          </p:cNvPr>
          <p:cNvGrpSpPr/>
          <p:nvPr/>
        </p:nvGrpSpPr>
        <p:grpSpPr>
          <a:xfrm>
            <a:off x="2558160" y="2286644"/>
            <a:ext cx="1800665" cy="1800664"/>
            <a:chOff x="2528664" y="2286644"/>
            <a:chExt cx="1800665" cy="18006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3336280-598D-1043-9109-C6810D3187D2}"/>
                </a:ext>
              </a:extLst>
            </p:cNvPr>
            <p:cNvSpPr/>
            <p:nvPr/>
          </p:nvSpPr>
          <p:spPr>
            <a:xfrm>
              <a:off x="2528664" y="2286644"/>
              <a:ext cx="1800665" cy="1800664"/>
            </a:xfrm>
            <a:prstGeom prst="ellipse">
              <a:avLst/>
            </a:prstGeom>
            <a:gradFill>
              <a:gsLst>
                <a:gs pos="0">
                  <a:srgbClr val="EC6F66"/>
                </a:gs>
                <a:gs pos="79000">
                  <a:srgbClr val="F3A18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User Profile PNG Free Download | PNG All">
              <a:extLst>
                <a:ext uri="{FF2B5EF4-FFF2-40B4-BE49-F238E27FC236}">
                  <a16:creationId xmlns:a16="http://schemas.microsoft.com/office/drawing/2014/main" id="{B6CB3C1B-04B1-4C4F-BB57-5496FEADF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689" y="2489111"/>
              <a:ext cx="1242614" cy="128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A8673A-C3C3-B845-BA49-2620987A075A}"/>
              </a:ext>
            </a:extLst>
          </p:cNvPr>
          <p:cNvSpPr/>
          <p:nvPr/>
        </p:nvSpPr>
        <p:spPr>
          <a:xfrm>
            <a:off x="1829953" y="4289775"/>
            <a:ext cx="3198088" cy="21706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68E6B-3ED5-2347-8DAE-CFDF046600EC}"/>
              </a:ext>
            </a:extLst>
          </p:cNvPr>
          <p:cNvSpPr txBox="1"/>
          <p:nvPr/>
        </p:nvSpPr>
        <p:spPr>
          <a:xfrm>
            <a:off x="1937142" y="4396293"/>
            <a:ext cx="309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C6F66"/>
                </a:solidFill>
                <a:latin typeface="Avenir Book" panose="02000503020000020003" pitchFamily="2" charset="0"/>
              </a:rPr>
              <a:t>Activity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A2745F-3FCB-7642-B18D-0CD113453C96}"/>
              </a:ext>
            </a:extLst>
          </p:cNvPr>
          <p:cNvCxnSpPr>
            <a:cxnSpLocks/>
          </p:cNvCxnSpPr>
          <p:nvPr/>
        </p:nvCxnSpPr>
        <p:spPr>
          <a:xfrm>
            <a:off x="2017643" y="4780346"/>
            <a:ext cx="27730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A98D029-D160-B24E-AEC6-0F2BE3D282EB}"/>
              </a:ext>
            </a:extLst>
          </p:cNvPr>
          <p:cNvSpPr/>
          <p:nvPr/>
        </p:nvSpPr>
        <p:spPr>
          <a:xfrm>
            <a:off x="1937142" y="4921219"/>
            <a:ext cx="2962849" cy="369319"/>
          </a:xfrm>
          <a:prstGeom prst="roundRect">
            <a:avLst/>
          </a:prstGeom>
          <a:gradFill>
            <a:gsLst>
              <a:gs pos="0">
                <a:srgbClr val="EC6F66">
                  <a:lumMod val="49000"/>
                  <a:lumOff val="51000"/>
                </a:srgbClr>
              </a:gs>
              <a:gs pos="79000">
                <a:srgbClr val="F3A183">
                  <a:lumMod val="80827"/>
                  <a:lumOff val="19173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Book" panose="02000503020000020003" pitchFamily="2" charset="0"/>
              </a:rPr>
              <a:t>     Active Matches           4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BC313B5-BCA0-6840-AA92-91E962F584BF}"/>
              </a:ext>
            </a:extLst>
          </p:cNvPr>
          <p:cNvSpPr/>
          <p:nvPr/>
        </p:nvSpPr>
        <p:spPr>
          <a:xfrm>
            <a:off x="1947572" y="5393499"/>
            <a:ext cx="2962849" cy="369319"/>
          </a:xfrm>
          <a:prstGeom prst="roundRect">
            <a:avLst/>
          </a:prstGeom>
          <a:gradFill>
            <a:gsLst>
              <a:gs pos="0">
                <a:srgbClr val="EC6F66">
                  <a:lumMod val="49000"/>
                  <a:lumOff val="51000"/>
                </a:srgbClr>
              </a:gs>
              <a:gs pos="79000">
                <a:srgbClr val="F3A183">
                  <a:lumMod val="80827"/>
                  <a:lumOff val="19173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Book" panose="02000503020000020003" pitchFamily="2" charset="0"/>
              </a:rPr>
              <a:t>    Outgoing Matches      3</a:t>
            </a:r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EC9F607-46D0-D246-9610-7BF0F0C7B0E5}"/>
              </a:ext>
            </a:extLst>
          </p:cNvPr>
          <p:cNvSpPr/>
          <p:nvPr/>
        </p:nvSpPr>
        <p:spPr>
          <a:xfrm>
            <a:off x="1937142" y="5831352"/>
            <a:ext cx="2962849" cy="369319"/>
          </a:xfrm>
          <a:prstGeom prst="roundRect">
            <a:avLst/>
          </a:prstGeom>
          <a:gradFill>
            <a:gsLst>
              <a:gs pos="0">
                <a:srgbClr val="EC6F66">
                  <a:lumMod val="49000"/>
                  <a:lumOff val="51000"/>
                </a:srgbClr>
              </a:gs>
              <a:gs pos="79000">
                <a:srgbClr val="F3A183">
                  <a:lumMod val="80827"/>
                  <a:lumOff val="19173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venir Book" panose="02000503020000020003" pitchFamily="2" charset="0"/>
              </a:rPr>
              <a:t>    Incoming Matches       2</a:t>
            </a:r>
            <a:endParaRPr 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1558C89-AFBD-7540-9665-DA45F82DA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643" y="4974159"/>
            <a:ext cx="263109" cy="2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Up Arrow 26">
            <a:extLst>
              <a:ext uri="{FF2B5EF4-FFF2-40B4-BE49-F238E27FC236}">
                <a16:creationId xmlns:a16="http://schemas.microsoft.com/office/drawing/2014/main" id="{4498D27A-BE08-2346-89A9-0DBE863E5D87}"/>
              </a:ext>
            </a:extLst>
          </p:cNvPr>
          <p:cNvSpPr/>
          <p:nvPr/>
        </p:nvSpPr>
        <p:spPr>
          <a:xfrm>
            <a:off x="2017643" y="5462082"/>
            <a:ext cx="214382" cy="231962"/>
          </a:xfrm>
          <a:prstGeom prst="upArrow">
            <a:avLst/>
          </a:prstGeom>
          <a:solidFill>
            <a:schemeClr val="bg1"/>
          </a:solidFill>
          <a:ln>
            <a:solidFill>
              <a:srgbClr val="EC6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4215D537-54DE-8D48-803B-953A6CDA6F99}"/>
              </a:ext>
            </a:extLst>
          </p:cNvPr>
          <p:cNvSpPr/>
          <p:nvPr/>
        </p:nvSpPr>
        <p:spPr>
          <a:xfrm rot="10800000">
            <a:off x="2017643" y="5900030"/>
            <a:ext cx="214382" cy="231962"/>
          </a:xfrm>
          <a:prstGeom prst="up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CF9C1A-FEA1-454B-9151-B2E2139C4C69}"/>
              </a:ext>
            </a:extLst>
          </p:cNvPr>
          <p:cNvGrpSpPr/>
          <p:nvPr/>
        </p:nvGrpSpPr>
        <p:grpSpPr>
          <a:xfrm>
            <a:off x="1829952" y="6691167"/>
            <a:ext cx="3141397" cy="541036"/>
            <a:chOff x="1829952" y="6691167"/>
            <a:chExt cx="3141397" cy="5410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EF53D0D5-1A15-6244-996C-30D904CC3CB9}"/>
                </a:ext>
              </a:extLst>
            </p:cNvPr>
            <p:cNvSpPr/>
            <p:nvPr/>
          </p:nvSpPr>
          <p:spPr>
            <a:xfrm>
              <a:off x="1829952" y="6691167"/>
              <a:ext cx="3141397" cy="541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F98820-850C-B441-B3C7-6185123156BC}"/>
                </a:ext>
              </a:extLst>
            </p:cNvPr>
            <p:cNvSpPr txBox="1"/>
            <p:nvPr/>
          </p:nvSpPr>
          <p:spPr>
            <a:xfrm>
              <a:off x="1880450" y="6779765"/>
              <a:ext cx="309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People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7F2782D-2928-CA43-BF6A-98BA766DB0BF}"/>
                </a:ext>
              </a:extLst>
            </p:cNvPr>
            <p:cNvCxnSpPr>
              <a:cxnSpLocks/>
            </p:cNvCxnSpPr>
            <p:nvPr/>
          </p:nvCxnSpPr>
          <p:spPr>
            <a:xfrm>
              <a:off x="1947572" y="712191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21DC7C-2850-FC40-9568-E98F83C1E8DA}"/>
              </a:ext>
            </a:extLst>
          </p:cNvPr>
          <p:cNvGrpSpPr/>
          <p:nvPr/>
        </p:nvGrpSpPr>
        <p:grpSpPr>
          <a:xfrm>
            <a:off x="1829952" y="7320615"/>
            <a:ext cx="2742047" cy="1856379"/>
            <a:chOff x="1829952" y="7320615"/>
            <a:chExt cx="2742047" cy="185637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9857EB8-2023-B647-833D-D343A400CE7D}"/>
                </a:ext>
              </a:extLst>
            </p:cNvPr>
            <p:cNvSpPr/>
            <p:nvPr/>
          </p:nvSpPr>
          <p:spPr>
            <a:xfrm>
              <a:off x="1829952" y="7320615"/>
              <a:ext cx="2742047" cy="185637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0FD450D-E3BF-1C41-87B6-56C9AADA0870}"/>
                </a:ext>
              </a:extLst>
            </p:cNvPr>
            <p:cNvGrpSpPr/>
            <p:nvPr/>
          </p:nvGrpSpPr>
          <p:grpSpPr>
            <a:xfrm>
              <a:off x="1947572" y="7804534"/>
              <a:ext cx="1235466" cy="1235466"/>
              <a:chOff x="2528664" y="2286644"/>
              <a:chExt cx="1800665" cy="1800664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615C75-1952-4A45-B031-9C23C1DA719B}"/>
                  </a:ext>
                </a:extLst>
              </p:cNvPr>
              <p:cNvSpPr/>
              <p:nvPr/>
            </p:nvSpPr>
            <p:spPr>
              <a:xfrm>
                <a:off x="2528664" y="2286644"/>
                <a:ext cx="1800665" cy="1800664"/>
              </a:xfrm>
              <a:prstGeom prst="ellipse">
                <a:avLst/>
              </a:prstGeom>
              <a:gradFill>
                <a:gsLst>
                  <a:gs pos="0">
                    <a:srgbClr val="EC6F66"/>
                  </a:gs>
                  <a:gs pos="79000">
                    <a:srgbClr val="F3A183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4" descr="User Profile PNG Free Download | PNG All">
                <a:extLst>
                  <a:ext uri="{FF2B5EF4-FFF2-40B4-BE49-F238E27FC236}">
                    <a16:creationId xmlns:a16="http://schemas.microsoft.com/office/drawing/2014/main" id="{E58B4A1D-C8D1-6F46-B494-645FCFA34C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689" y="2489111"/>
                <a:ext cx="1242614" cy="1289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3FD4DB-6C67-8C41-A527-FD3E2485E7FE}"/>
                </a:ext>
              </a:extLst>
            </p:cNvPr>
            <p:cNvSpPr txBox="1"/>
            <p:nvPr/>
          </p:nvSpPr>
          <p:spPr>
            <a:xfrm>
              <a:off x="1947572" y="7384206"/>
              <a:ext cx="261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John Doe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10733B-2418-9949-832D-065247EB4B98}"/>
                </a:ext>
              </a:extLst>
            </p:cNvPr>
            <p:cNvCxnSpPr>
              <a:cxnSpLocks/>
            </p:cNvCxnSpPr>
            <p:nvPr/>
          </p:nvCxnSpPr>
          <p:spPr>
            <a:xfrm>
              <a:off x="2006588" y="7731064"/>
              <a:ext cx="2352237" cy="38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9F4AA3-25F2-3142-8AA8-4F516929FC70}"/>
                </a:ext>
              </a:extLst>
            </p:cNvPr>
            <p:cNvSpPr txBox="1"/>
            <p:nvPr/>
          </p:nvSpPr>
          <p:spPr>
            <a:xfrm>
              <a:off x="3177661" y="8237601"/>
              <a:ext cx="1377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Tech News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1369-9BA1-8F44-A286-5706861D0138}"/>
              </a:ext>
            </a:extLst>
          </p:cNvPr>
          <p:cNvSpPr txBox="1"/>
          <p:nvPr/>
        </p:nvSpPr>
        <p:spPr>
          <a:xfrm>
            <a:off x="1886658" y="309261"/>
            <a:ext cx="3084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Book" panose="02000503020000020003" pitchFamily="2" charset="0"/>
              </a:rPr>
              <a:t>Home View</a:t>
            </a:r>
          </a:p>
        </p:txBody>
      </p:sp>
    </p:spTree>
    <p:extLst>
      <p:ext uri="{BB962C8B-B14F-4D97-AF65-F5344CB8AC3E}">
        <p14:creationId xmlns:p14="http://schemas.microsoft.com/office/powerpoint/2010/main" val="41078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9FAC"/>
            </a:gs>
            <a:gs pos="80000">
              <a:srgbClr val="C799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991C1-C2BA-4544-92E0-BEB9F88FE4E5}"/>
              </a:ext>
            </a:extLst>
          </p:cNvPr>
          <p:cNvSpPr/>
          <p:nvPr/>
        </p:nvSpPr>
        <p:spPr>
          <a:xfrm>
            <a:off x="1619247" y="1615978"/>
            <a:ext cx="3619508" cy="7778570"/>
          </a:xfrm>
          <a:prstGeom prst="rect">
            <a:avLst/>
          </a:prstGeom>
          <a:gradFill flip="none" rotWithShape="1">
            <a:gsLst>
              <a:gs pos="0">
                <a:srgbClr val="FFAFBD"/>
              </a:gs>
              <a:gs pos="64000">
                <a:srgbClr val="FFC3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38F46B26-5A20-084C-8883-39E9DBFE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320645"/>
            <a:ext cx="5627282" cy="85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black, dark&#10;&#10;Description automatically generated">
            <a:extLst>
              <a:ext uri="{FF2B5EF4-FFF2-40B4-BE49-F238E27FC236}">
                <a16:creationId xmlns:a16="http://schemas.microsoft.com/office/drawing/2014/main" id="{46FEE6E8-9C74-CA4C-B5D7-DA56C5E5DC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773249" y="4087308"/>
            <a:ext cx="3311497" cy="28359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62BF24E-3225-824F-AE22-E21F88E65C6A}"/>
              </a:ext>
            </a:extLst>
          </p:cNvPr>
          <p:cNvGrpSpPr/>
          <p:nvPr/>
        </p:nvGrpSpPr>
        <p:grpSpPr>
          <a:xfrm>
            <a:off x="2558160" y="2286644"/>
            <a:ext cx="1800665" cy="1800664"/>
            <a:chOff x="2528664" y="2286644"/>
            <a:chExt cx="1800665" cy="18006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3336280-598D-1043-9109-C6810D3187D2}"/>
                </a:ext>
              </a:extLst>
            </p:cNvPr>
            <p:cNvSpPr/>
            <p:nvPr/>
          </p:nvSpPr>
          <p:spPr>
            <a:xfrm>
              <a:off x="2528664" y="2286644"/>
              <a:ext cx="1800665" cy="1800664"/>
            </a:xfrm>
            <a:prstGeom prst="ellipse">
              <a:avLst/>
            </a:prstGeom>
            <a:gradFill>
              <a:gsLst>
                <a:gs pos="0">
                  <a:srgbClr val="EC6F66"/>
                </a:gs>
                <a:gs pos="79000">
                  <a:srgbClr val="F3A18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User Profile PNG Free Download | PNG All">
              <a:extLst>
                <a:ext uri="{FF2B5EF4-FFF2-40B4-BE49-F238E27FC236}">
                  <a16:creationId xmlns:a16="http://schemas.microsoft.com/office/drawing/2014/main" id="{B6CB3C1B-04B1-4C4F-BB57-5496FEADF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689" y="2489111"/>
              <a:ext cx="1242614" cy="128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1369-9BA1-8F44-A286-5706861D0138}"/>
              </a:ext>
            </a:extLst>
          </p:cNvPr>
          <p:cNvSpPr txBox="1"/>
          <p:nvPr/>
        </p:nvSpPr>
        <p:spPr>
          <a:xfrm>
            <a:off x="1859667" y="309261"/>
            <a:ext cx="3138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Book" panose="02000503020000020003" pitchFamily="2" charset="0"/>
              </a:rPr>
              <a:t>Profile 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07E024-C70B-CF44-A2F8-934CFAD47B33}"/>
              </a:ext>
            </a:extLst>
          </p:cNvPr>
          <p:cNvGrpSpPr/>
          <p:nvPr/>
        </p:nvGrpSpPr>
        <p:grpSpPr>
          <a:xfrm>
            <a:off x="1801606" y="5904213"/>
            <a:ext cx="3198088" cy="2170660"/>
            <a:chOff x="1829953" y="4289775"/>
            <a:chExt cx="3198088" cy="217066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CA8673A-C3C3-B845-BA49-2620987A075A}"/>
                </a:ext>
              </a:extLst>
            </p:cNvPr>
            <p:cNvSpPr/>
            <p:nvPr/>
          </p:nvSpPr>
          <p:spPr>
            <a:xfrm>
              <a:off x="1829953" y="4289775"/>
              <a:ext cx="3198088" cy="21706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D68E6B-3ED5-2347-8DAE-CFDF046600EC}"/>
                </a:ext>
              </a:extLst>
            </p:cNvPr>
            <p:cNvSpPr txBox="1"/>
            <p:nvPr/>
          </p:nvSpPr>
          <p:spPr>
            <a:xfrm>
              <a:off x="1937142" y="4396293"/>
              <a:ext cx="309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Interests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A2745F-3FCB-7642-B18D-0CD113453C96}"/>
                </a:ext>
              </a:extLst>
            </p:cNvPr>
            <p:cNvCxnSpPr>
              <a:cxnSpLocks/>
            </p:cNvCxnSpPr>
            <p:nvPr/>
          </p:nvCxnSpPr>
          <p:spPr>
            <a:xfrm>
              <a:off x="2017643" y="478034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A98D029-D160-B24E-AEC6-0F2BE3D282EB}"/>
                </a:ext>
              </a:extLst>
            </p:cNvPr>
            <p:cNvSpPr/>
            <p:nvPr/>
          </p:nvSpPr>
          <p:spPr>
            <a:xfrm>
              <a:off x="1937144" y="4921219"/>
              <a:ext cx="1427846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Movies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0CF419C-D72E-4443-B42B-04273ACF9E95}"/>
                </a:ext>
              </a:extLst>
            </p:cNvPr>
            <p:cNvSpPr/>
            <p:nvPr/>
          </p:nvSpPr>
          <p:spPr>
            <a:xfrm>
              <a:off x="3493012" y="4915792"/>
              <a:ext cx="140697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Tech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90B3984-E405-6A4F-B77E-53852AF631AD}"/>
                </a:ext>
              </a:extLst>
            </p:cNvPr>
            <p:cNvSpPr/>
            <p:nvPr/>
          </p:nvSpPr>
          <p:spPr>
            <a:xfrm>
              <a:off x="1937142" y="5409436"/>
              <a:ext cx="1427846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…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3058CD1-A485-074D-BA12-F8BDFC5AFD32}"/>
                </a:ext>
              </a:extLst>
            </p:cNvPr>
            <p:cNvSpPr/>
            <p:nvPr/>
          </p:nvSpPr>
          <p:spPr>
            <a:xfrm>
              <a:off x="3493010" y="5404009"/>
              <a:ext cx="140697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Music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C6B072A-5C8D-5B48-93AA-21435E6F7042}"/>
                </a:ext>
              </a:extLst>
            </p:cNvPr>
            <p:cNvSpPr/>
            <p:nvPr/>
          </p:nvSpPr>
          <p:spPr>
            <a:xfrm>
              <a:off x="1937142" y="5871880"/>
              <a:ext cx="1427846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…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15CA271-66D9-0D4C-A7D0-B8B2A9F2E3F8}"/>
                </a:ext>
              </a:extLst>
            </p:cNvPr>
            <p:cNvSpPr/>
            <p:nvPr/>
          </p:nvSpPr>
          <p:spPr>
            <a:xfrm>
              <a:off x="3493010" y="5866453"/>
              <a:ext cx="140697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9B5BA5-4396-0D44-B06E-2F7225E7F419}"/>
              </a:ext>
            </a:extLst>
          </p:cNvPr>
          <p:cNvGrpSpPr/>
          <p:nvPr/>
        </p:nvGrpSpPr>
        <p:grpSpPr>
          <a:xfrm>
            <a:off x="1829953" y="4318040"/>
            <a:ext cx="3141397" cy="541036"/>
            <a:chOff x="1829952" y="6691167"/>
            <a:chExt cx="3141397" cy="54103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9A31F1A-4E75-3B44-B693-6EC3BA4A32AE}"/>
                </a:ext>
              </a:extLst>
            </p:cNvPr>
            <p:cNvSpPr/>
            <p:nvPr/>
          </p:nvSpPr>
          <p:spPr>
            <a:xfrm>
              <a:off x="1829952" y="6691167"/>
              <a:ext cx="3141397" cy="541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7D3A23-FB74-DA46-85D1-C68169756288}"/>
                </a:ext>
              </a:extLst>
            </p:cNvPr>
            <p:cNvSpPr txBox="1"/>
            <p:nvPr/>
          </p:nvSpPr>
          <p:spPr>
            <a:xfrm>
              <a:off x="1880450" y="6779765"/>
              <a:ext cx="309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John Doe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DF8045-CEE6-444B-9232-B2B9A012B11F}"/>
                </a:ext>
              </a:extLst>
            </p:cNvPr>
            <p:cNvCxnSpPr>
              <a:cxnSpLocks/>
            </p:cNvCxnSpPr>
            <p:nvPr/>
          </p:nvCxnSpPr>
          <p:spPr>
            <a:xfrm>
              <a:off x="1947572" y="712191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A7D81C-4054-444D-97E7-F271CB67444C}"/>
              </a:ext>
            </a:extLst>
          </p:cNvPr>
          <p:cNvGrpSpPr/>
          <p:nvPr/>
        </p:nvGrpSpPr>
        <p:grpSpPr>
          <a:xfrm>
            <a:off x="1829952" y="5046925"/>
            <a:ext cx="3141397" cy="541036"/>
            <a:chOff x="1829952" y="6691167"/>
            <a:chExt cx="3141397" cy="54103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44FB0EF6-C7D2-5F4B-80D8-C4AA379D0EDF}"/>
                </a:ext>
              </a:extLst>
            </p:cNvPr>
            <p:cNvSpPr/>
            <p:nvPr/>
          </p:nvSpPr>
          <p:spPr>
            <a:xfrm>
              <a:off x="1829952" y="6691167"/>
              <a:ext cx="3141397" cy="541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076E6-6023-7348-B23C-E06D1E88FB2B}"/>
                </a:ext>
              </a:extLst>
            </p:cNvPr>
            <p:cNvSpPr txBox="1"/>
            <p:nvPr/>
          </p:nvSpPr>
          <p:spPr>
            <a:xfrm>
              <a:off x="1880450" y="6779765"/>
              <a:ext cx="309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EC6F66"/>
                  </a:solidFill>
                  <a:latin typeface="Avenir Book" panose="02000503020000020003" pitchFamily="2" charset="0"/>
                </a:rPr>
                <a:t>mail@google.com</a:t>
              </a:r>
              <a:endParaRPr lang="en-US" b="1" dirty="0">
                <a:solidFill>
                  <a:srgbClr val="EC6F66"/>
                </a:solidFill>
                <a:latin typeface="Avenir Book" panose="02000503020000020003" pitchFamily="2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20FD4BD-B0C8-3345-A80E-122CAC7669B6}"/>
                </a:ext>
              </a:extLst>
            </p:cNvPr>
            <p:cNvCxnSpPr>
              <a:cxnSpLocks/>
            </p:cNvCxnSpPr>
            <p:nvPr/>
          </p:nvCxnSpPr>
          <p:spPr>
            <a:xfrm>
              <a:off x="1947572" y="712191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122" name="Picture 2" descr="edit Vector Icons free download in SVG, PNG Format">
            <a:extLst>
              <a:ext uri="{FF2B5EF4-FFF2-40B4-BE49-F238E27FC236}">
                <a16:creationId xmlns:a16="http://schemas.microsoft.com/office/drawing/2014/main" id="{7D5864D5-B389-D94C-B820-E405B4A63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50" y="4362708"/>
            <a:ext cx="443659" cy="4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edit Vector Icons free download in SVG, PNG Format">
            <a:extLst>
              <a:ext uri="{FF2B5EF4-FFF2-40B4-BE49-F238E27FC236}">
                <a16:creationId xmlns:a16="http://schemas.microsoft.com/office/drawing/2014/main" id="{B59B6D02-1622-8748-85EB-AFA74FE5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57" y="5938904"/>
            <a:ext cx="443659" cy="4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45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46</Words>
  <Application>Microsoft Macintosh PowerPoint</Application>
  <PresentationFormat>A4 Paper (210x297 mm)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Kale</dc:creator>
  <cp:lastModifiedBy>Atharva Kale</cp:lastModifiedBy>
  <cp:revision>42</cp:revision>
  <dcterms:created xsi:type="dcterms:W3CDTF">2021-10-30T20:51:29Z</dcterms:created>
  <dcterms:modified xsi:type="dcterms:W3CDTF">2021-10-30T21:57:53Z</dcterms:modified>
</cp:coreProperties>
</file>