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73"/>
    <a:srgbClr val="EC6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77" d="100"/>
          <a:sy n="77" d="100"/>
        </p:scale>
        <p:origin x="1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AC6B-9DAB-AD49-A464-82D447D7E913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292-4005-6446-9C97-A3A66983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2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AC6B-9DAB-AD49-A464-82D447D7E913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292-4005-6446-9C97-A3A66983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8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AC6B-9DAB-AD49-A464-82D447D7E913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292-4005-6446-9C97-A3A66983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2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AC6B-9DAB-AD49-A464-82D447D7E913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292-4005-6446-9C97-A3A66983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8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AC6B-9DAB-AD49-A464-82D447D7E913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292-4005-6446-9C97-A3A66983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0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AC6B-9DAB-AD49-A464-82D447D7E913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292-4005-6446-9C97-A3A66983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0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AC6B-9DAB-AD49-A464-82D447D7E913}" type="datetimeFigureOut">
              <a:rPr lang="en-US" smtClean="0"/>
              <a:t>11/6/21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292-4005-6446-9C97-A3A66983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2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AC6B-9DAB-AD49-A464-82D447D7E913}" type="datetimeFigureOut">
              <a:rPr lang="en-US" smtClean="0"/>
              <a:t>11/6/21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292-4005-6446-9C97-A3A66983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AC6B-9DAB-AD49-A464-82D447D7E913}" type="datetimeFigureOut">
              <a:rPr lang="en-US" smtClean="0"/>
              <a:t>11/6/21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292-4005-6446-9C97-A3A66983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9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AC6B-9DAB-AD49-A464-82D447D7E913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292-4005-6446-9C97-A3A66983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AC6B-9DAB-AD49-A464-82D447D7E913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292-4005-6446-9C97-A3A66983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9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EAC6B-9DAB-AD49-A464-82D447D7E913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5B292-4005-6446-9C97-A3A66983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4CE9521-1BC7-064A-ACFD-5FE907DB2CA8}"/>
              </a:ext>
            </a:extLst>
          </p:cNvPr>
          <p:cNvSpPr/>
          <p:nvPr/>
        </p:nvSpPr>
        <p:spPr>
          <a:xfrm>
            <a:off x="1276768" y="4291828"/>
            <a:ext cx="8246225" cy="2216106"/>
          </a:xfrm>
          <a:prstGeom prst="roundRect">
            <a:avLst/>
          </a:prstGeom>
          <a:solidFill>
            <a:srgbClr val="FF7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Lucida Calligraphy" panose="03010101010101010101" pitchFamily="66" charset="77"/>
              </a:rPr>
              <a:t>Coterie</a:t>
            </a:r>
          </a:p>
        </p:txBody>
      </p:sp>
    </p:spTree>
    <p:extLst>
      <p:ext uri="{BB962C8B-B14F-4D97-AF65-F5344CB8AC3E}">
        <p14:creationId xmlns:p14="http://schemas.microsoft.com/office/powerpoint/2010/main" val="3977091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Calligraphy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Atharva Kale</dc:creator>
  <cp:lastModifiedBy>Atharva Kale</cp:lastModifiedBy>
  <cp:revision>5</cp:revision>
  <dcterms:created xsi:type="dcterms:W3CDTF">2021-11-06T22:42:24Z</dcterms:created>
  <dcterms:modified xsi:type="dcterms:W3CDTF">2021-11-06T22:57:47Z</dcterms:modified>
</cp:coreProperties>
</file>