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7FBE67-C6ED-4843-8289-1EEE4A7E94EC}" v="12" dt="2018-12-06T20:27:53.3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83" d="100"/>
          <a:sy n="83" d="100"/>
        </p:scale>
        <p:origin x="45" y="5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AAE02-DB60-42F3-81D1-13F7F785DF83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450B1-CA0C-40B2-93CA-892682182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207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AAE02-DB60-42F3-81D1-13F7F785DF83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450B1-CA0C-40B2-93CA-892682182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547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AAE02-DB60-42F3-81D1-13F7F785DF83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450B1-CA0C-40B2-93CA-8926821824D4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173553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AAE02-DB60-42F3-81D1-13F7F785DF83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450B1-CA0C-40B2-93CA-892682182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92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AAE02-DB60-42F3-81D1-13F7F785DF83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450B1-CA0C-40B2-93CA-8926821824D4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176344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AAE02-DB60-42F3-81D1-13F7F785DF83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450B1-CA0C-40B2-93CA-892682182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8288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AAE02-DB60-42F3-81D1-13F7F785DF83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450B1-CA0C-40B2-93CA-892682182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6789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AAE02-DB60-42F3-81D1-13F7F785DF83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450B1-CA0C-40B2-93CA-892682182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79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AAE02-DB60-42F3-81D1-13F7F785DF83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450B1-CA0C-40B2-93CA-892682182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981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AAE02-DB60-42F3-81D1-13F7F785DF83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450B1-CA0C-40B2-93CA-892682182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207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AAE02-DB60-42F3-81D1-13F7F785DF83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450B1-CA0C-40B2-93CA-892682182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962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AAE02-DB60-42F3-81D1-13F7F785DF83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450B1-CA0C-40B2-93CA-892682182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638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AAE02-DB60-42F3-81D1-13F7F785DF83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450B1-CA0C-40B2-93CA-892682182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43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AAE02-DB60-42F3-81D1-13F7F785DF83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450B1-CA0C-40B2-93CA-892682182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015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AAE02-DB60-42F3-81D1-13F7F785DF83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450B1-CA0C-40B2-93CA-892682182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571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AAE02-DB60-42F3-81D1-13F7F785DF83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450B1-CA0C-40B2-93CA-892682182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726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AAAE02-DB60-42F3-81D1-13F7F785DF83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1D450B1-CA0C-40B2-93CA-892682182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510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760FC-DBFB-4096-8FC0-F8B089D79C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solidFill>
            <a:schemeClr val="accent2"/>
          </a:solidFill>
        </p:spPr>
        <p:txBody>
          <a:bodyPr>
            <a:normAutofit/>
          </a:bodyPr>
          <a:lstStyle/>
          <a:p>
            <a:r>
              <a:rPr lang="en-US" sz="7200" b="1" dirty="0">
                <a:solidFill>
                  <a:schemeClr val="bg1"/>
                </a:solidFill>
              </a:rPr>
              <a:t>Path Finder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B57160-9DA0-47C1-80E0-A3B68D0DBE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en-US" dirty="0"/>
              <a:t>Intelligent College Admissions Guide</a:t>
            </a:r>
          </a:p>
        </p:txBody>
      </p:sp>
      <p:pic>
        <p:nvPicPr>
          <p:cNvPr id="1026" name="Picture 2" descr="https://lh5.googleusercontent.com/hP_SmiNIqPToHhGvFCE-nQo0NktAhWkFPD8A6kYgaabxN62EJd0AASOYlSTFEa68b8rAqW_-3JdAC3XwiCsbzG9GWw23OjgyVoc57JnFQ98o9K-SsA4khN2mWV0Ynz5iw5DAAuURsxc">
            <a:extLst>
              <a:ext uri="{FF2B5EF4-FFF2-40B4-BE49-F238E27FC236}">
                <a16:creationId xmlns:a16="http://schemas.microsoft.com/office/drawing/2014/main" id="{5196873A-8E3D-4D73-A01C-CF2A022906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3378" y="1012358"/>
            <a:ext cx="5000625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9507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B20D9-3736-4084-B74B-E5A399DDB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Ridge High Sophomores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3414A9-AF97-4520-9628-416877AC86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Arnav </a:t>
            </a:r>
            <a:r>
              <a:rPr lang="en-US" dirty="0" err="1"/>
              <a:t>Nidumolu</a:t>
            </a:r>
            <a:endParaRPr lang="en-US" dirty="0"/>
          </a:p>
          <a:p>
            <a:r>
              <a:rPr lang="en-US" dirty="0"/>
              <a:t>Praveen Kumar</a:t>
            </a:r>
          </a:p>
          <a:p>
            <a:r>
              <a:rPr lang="en-US" dirty="0"/>
              <a:t>Vivek Dave</a:t>
            </a:r>
          </a:p>
        </p:txBody>
      </p:sp>
    </p:spTree>
    <p:extLst>
      <p:ext uri="{BB962C8B-B14F-4D97-AF65-F5344CB8AC3E}">
        <p14:creationId xmlns:p14="http://schemas.microsoft.com/office/powerpoint/2010/main" val="1234390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59958-EED2-4BE1-86CC-E5713B63B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vision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34875B-E5BD-4FED-B27E-4F2C9ACE8A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9836"/>
            <a:ext cx="1109500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accent2"/>
                </a:solidFill>
              </a:rPr>
              <a:t>		</a:t>
            </a:r>
            <a:r>
              <a:rPr lang="en-US" sz="2000" b="1" dirty="0">
                <a:solidFill>
                  <a:schemeClr val="accent4"/>
                </a:solidFill>
              </a:rPr>
              <a:t>Goal is to make professional college admission counselling affordable </a:t>
            </a:r>
            <a:endParaRPr lang="en-US" b="1" dirty="0">
              <a:solidFill>
                <a:schemeClr val="accent4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Professional services of College counsellor fee range from $5000 to $20000</a:t>
            </a:r>
          </a:p>
          <a:p>
            <a:endParaRPr lang="en-US" dirty="0"/>
          </a:p>
          <a:p>
            <a:r>
              <a:rPr lang="en-US" dirty="0"/>
              <a:t>The product would scale down the expense dramatically down by 90%</a:t>
            </a:r>
          </a:p>
          <a:p>
            <a:endParaRPr lang="en-US" dirty="0"/>
          </a:p>
          <a:p>
            <a:r>
              <a:rPr lang="en-US" dirty="0"/>
              <a:t>Intelligent software that analyzes various dimensions of a College admission process and recommends a fitment to an individual</a:t>
            </a:r>
          </a:p>
          <a:p>
            <a:endParaRPr lang="en-US" dirty="0"/>
          </a:p>
          <a:p>
            <a:r>
              <a:rPr lang="en-US" dirty="0"/>
              <a:t>Users : High School students / Parents of High schoolers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908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50012-3547-4AA6-BF85-716508315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798" y="518783"/>
            <a:ext cx="8596668" cy="1320800"/>
          </a:xfrm>
        </p:spPr>
        <p:txBody>
          <a:bodyPr/>
          <a:lstStyle/>
          <a:p>
            <a:r>
              <a:rPr lang="en-US" dirty="0"/>
              <a:t>Use Case 1: Validation of Acceptance into a specific college</a:t>
            </a:r>
          </a:p>
        </p:txBody>
      </p:sp>
      <p:pic>
        <p:nvPicPr>
          <p:cNvPr id="4" name="Graphic 3" descr="User">
            <a:extLst>
              <a:ext uri="{FF2B5EF4-FFF2-40B4-BE49-F238E27FC236}">
                <a16:creationId xmlns:a16="http://schemas.microsoft.com/office/drawing/2014/main" id="{82F37375-6C66-41E6-BF0A-69F5193914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4052" y="2597989"/>
            <a:ext cx="914400" cy="914400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274A6CE-F870-447B-B136-AF412C800C92}"/>
              </a:ext>
            </a:extLst>
          </p:cNvPr>
          <p:cNvCxnSpPr/>
          <p:nvPr/>
        </p:nvCxnSpPr>
        <p:spPr>
          <a:xfrm>
            <a:off x="1998452" y="3193212"/>
            <a:ext cx="1219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B7D48A4-A623-4CAA-863B-40074F4426BE}"/>
              </a:ext>
            </a:extLst>
          </p:cNvPr>
          <p:cNvSpPr txBox="1"/>
          <p:nvPr/>
        </p:nvSpPr>
        <p:spPr>
          <a:xfrm>
            <a:off x="3266535" y="2010951"/>
            <a:ext cx="518735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 their profile into our database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Date of Application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Field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SAT, GRE, AWA , TOEFL, IELTS scores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Work Experience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International Papers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Under Graduate Loan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International or Domestic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Grade Percentage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College Name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23C1576-1C6C-4E51-9D24-BCC3AAA87BAB}"/>
              </a:ext>
            </a:extLst>
          </p:cNvPr>
          <p:cNvCxnSpPr/>
          <p:nvPr/>
        </p:nvCxnSpPr>
        <p:spPr>
          <a:xfrm>
            <a:off x="4445479" y="5150272"/>
            <a:ext cx="0" cy="6613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431B263C-D02C-4D5D-A52D-794BF309F7ED}"/>
              </a:ext>
            </a:extLst>
          </p:cNvPr>
          <p:cNvSpPr/>
          <p:nvPr/>
        </p:nvSpPr>
        <p:spPr>
          <a:xfrm>
            <a:off x="2863970" y="5900471"/>
            <a:ext cx="3657595" cy="5126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Accepted or Rejected from College</a:t>
            </a:r>
          </a:p>
        </p:txBody>
      </p:sp>
    </p:spTree>
    <p:extLst>
      <p:ext uri="{BB962C8B-B14F-4D97-AF65-F5344CB8AC3E}">
        <p14:creationId xmlns:p14="http://schemas.microsoft.com/office/powerpoint/2010/main" val="2755201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F8632E02-49D5-48AA-875C-896210367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798" y="518783"/>
            <a:ext cx="8596668" cy="1320800"/>
          </a:xfrm>
        </p:spPr>
        <p:txBody>
          <a:bodyPr/>
          <a:lstStyle/>
          <a:p>
            <a:r>
              <a:rPr lang="en-US" dirty="0"/>
              <a:t>Use </a:t>
            </a:r>
            <a:r>
              <a:rPr lang="en-US"/>
              <a:t>Case 2: </a:t>
            </a:r>
            <a:r>
              <a:rPr lang="en-US" dirty="0"/>
              <a:t>Finding best Colleges for students</a:t>
            </a:r>
          </a:p>
        </p:txBody>
      </p:sp>
      <p:pic>
        <p:nvPicPr>
          <p:cNvPr id="13" name="Graphic 12" descr="User">
            <a:extLst>
              <a:ext uri="{FF2B5EF4-FFF2-40B4-BE49-F238E27FC236}">
                <a16:creationId xmlns:a16="http://schemas.microsoft.com/office/drawing/2014/main" id="{8903D907-E23E-474A-BB54-C0C47FDF2D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4052" y="2597989"/>
            <a:ext cx="914400" cy="914400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5AD67DC-D22B-4197-AAC1-7BC68D788ACA}"/>
              </a:ext>
            </a:extLst>
          </p:cNvPr>
          <p:cNvCxnSpPr/>
          <p:nvPr/>
        </p:nvCxnSpPr>
        <p:spPr>
          <a:xfrm>
            <a:off x="1998452" y="3193212"/>
            <a:ext cx="1219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C64A85C-255C-4A69-9DC0-C77224B54279}"/>
              </a:ext>
            </a:extLst>
          </p:cNvPr>
          <p:cNvSpPr txBox="1"/>
          <p:nvPr/>
        </p:nvSpPr>
        <p:spPr>
          <a:xfrm>
            <a:off x="3266535" y="2010951"/>
            <a:ext cx="518735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 their profile into our database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Date of Application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Field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SAT, GRE, AWA , TOEFL, IELTS scores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Work Experience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International Papers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Under Graduate Loan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International or Domestic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Grade Percentage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4B2A202-94AC-44A1-9D5D-A3670CFF6634}"/>
              </a:ext>
            </a:extLst>
          </p:cNvPr>
          <p:cNvCxnSpPr/>
          <p:nvPr/>
        </p:nvCxnSpPr>
        <p:spPr>
          <a:xfrm>
            <a:off x="4692767" y="4873273"/>
            <a:ext cx="0" cy="6613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1839E566-9397-4A56-8A18-1D1546919837}"/>
              </a:ext>
            </a:extLst>
          </p:cNvPr>
          <p:cNvSpPr/>
          <p:nvPr/>
        </p:nvSpPr>
        <p:spPr>
          <a:xfrm>
            <a:off x="2863969" y="5714289"/>
            <a:ext cx="3657595" cy="5126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Best College for the Student</a:t>
            </a:r>
          </a:p>
        </p:txBody>
      </p:sp>
    </p:spTree>
    <p:extLst>
      <p:ext uri="{BB962C8B-B14F-4D97-AF65-F5344CB8AC3E}">
        <p14:creationId xmlns:p14="http://schemas.microsoft.com/office/powerpoint/2010/main" val="39674962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8C081-E845-4D3C-90D4-D84410979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Thanks for viewing our Website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CB80A7-100B-4ADF-85BE-43512D912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appreciate all </a:t>
            </a:r>
            <a:r>
              <a:rPr lang="en-US"/>
              <a:t>your help</a:t>
            </a:r>
          </a:p>
        </p:txBody>
      </p:sp>
    </p:spTree>
    <p:extLst>
      <p:ext uri="{BB962C8B-B14F-4D97-AF65-F5344CB8AC3E}">
        <p14:creationId xmlns:p14="http://schemas.microsoft.com/office/powerpoint/2010/main" val="160762576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44</TotalTime>
  <Words>123</Words>
  <Application>Microsoft Office PowerPoint</Application>
  <PresentationFormat>Widescreen</PresentationFormat>
  <Paragraphs>47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Facet</vt:lpstr>
      <vt:lpstr>Path Finder</vt:lpstr>
      <vt:lpstr>Ridge High Sophomores</vt:lpstr>
      <vt:lpstr>Product vision</vt:lpstr>
      <vt:lpstr>Use Case 1: Validation of Acceptance into a specific college</vt:lpstr>
      <vt:lpstr>Use Case 2: Finding best Colleges for students</vt:lpstr>
      <vt:lpstr>Thanks for viewing our Website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Path Finder</dc:title>
  <dc:creator>LifeWhiz</dc:creator>
  <cp:lastModifiedBy>LifeWhiz</cp:lastModifiedBy>
  <cp:revision>5</cp:revision>
  <dcterms:created xsi:type="dcterms:W3CDTF">2018-12-03T00:47:46Z</dcterms:created>
  <dcterms:modified xsi:type="dcterms:W3CDTF">2018-12-08T21:07:18Z</dcterms:modified>
</cp:coreProperties>
</file>