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4B6A8-32D2-46DA-B437-A51344361642}" v="279" dt="2021-05-16T14:37:02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Pahuja" userId="13eb4c8beef8f900" providerId="LiveId" clId="{DBD4B6A8-32D2-46DA-B437-A51344361642}"/>
    <pc:docChg chg="undo redo custSel addSld delSld modSld sldOrd addMainMaster delMainMaster">
      <pc:chgData name="Abhishek Pahuja" userId="13eb4c8beef8f900" providerId="LiveId" clId="{DBD4B6A8-32D2-46DA-B437-A51344361642}" dt="2021-05-16T14:45:52.518" v="5536" actId="14100"/>
      <pc:docMkLst>
        <pc:docMk/>
      </pc:docMkLst>
      <pc:sldChg chg="addSp delSp modSp new add del mod modMedia setBg modClrScheme addAnim delAnim setClrOvrMap chgLayout">
        <pc:chgData name="Abhishek Pahuja" userId="13eb4c8beef8f900" providerId="LiveId" clId="{DBD4B6A8-32D2-46DA-B437-A51344361642}" dt="2021-05-16T14:40:22.696" v="5530" actId="1076"/>
        <pc:sldMkLst>
          <pc:docMk/>
          <pc:sldMk cId="2601126683" sldId="256"/>
        </pc:sldMkLst>
        <pc:spChg chg="mod ord">
          <ac:chgData name="Abhishek Pahuja" userId="13eb4c8beef8f900" providerId="LiveId" clId="{DBD4B6A8-32D2-46DA-B437-A51344361642}" dt="2021-05-16T14:40:22.696" v="5530" actId="1076"/>
          <ac:spMkLst>
            <pc:docMk/>
            <pc:sldMk cId="2601126683" sldId="256"/>
            <ac:spMk id="2" creationId="{6C395EC1-0B87-493D-9800-A9A162F08DD1}"/>
          </ac:spMkLst>
        </pc:spChg>
        <pc:spChg chg="add del">
          <ac:chgData name="Abhishek Pahuja" userId="13eb4c8beef8f900" providerId="LiveId" clId="{DBD4B6A8-32D2-46DA-B437-A51344361642}" dt="2021-05-15T13:56:37.859" v="66" actId="478"/>
          <ac:spMkLst>
            <pc:docMk/>
            <pc:sldMk cId="2601126683" sldId="256"/>
            <ac:spMk id="3" creationId="{0170EA94-A09C-4A50-AACD-E6B9AC72259E}"/>
          </ac:spMkLst>
        </pc:spChg>
        <pc:spChg chg="add mod">
          <ac:chgData name="Abhishek Pahuja" userId="13eb4c8beef8f900" providerId="LiveId" clId="{DBD4B6A8-32D2-46DA-B437-A51344361642}" dt="2021-05-16T14:39:55.971" v="5521" actId="26606"/>
          <ac:spMkLst>
            <pc:docMk/>
            <pc:sldMk cId="2601126683" sldId="256"/>
            <ac:spMk id="3" creationId="{CBB66016-7013-444D-9DDE-9873AA7AC8F8}"/>
          </ac:spMkLst>
        </pc:spChg>
        <pc:spChg chg="add del">
          <ac:chgData name="Abhishek Pahuja" userId="13eb4c8beef8f900" providerId="LiveId" clId="{DBD4B6A8-32D2-46DA-B437-A51344361642}" dt="2021-05-15T13:53:33.567" v="29" actId="26606"/>
          <ac:spMkLst>
            <pc:docMk/>
            <pc:sldMk cId="2601126683" sldId="256"/>
            <ac:spMk id="5" creationId="{4E1EF4E8-5513-4BF5-BC41-04645281C672}"/>
          </ac:spMkLst>
        </pc:spChg>
        <pc:spChg chg="add del">
          <ac:chgData name="Abhishek Pahuja" userId="13eb4c8beef8f900" providerId="LiveId" clId="{DBD4B6A8-32D2-46DA-B437-A51344361642}" dt="2021-05-15T13:53:02.290" v="7" actId="26606"/>
          <ac:spMkLst>
            <pc:docMk/>
            <pc:sldMk cId="2601126683" sldId="256"/>
            <ac:spMk id="8" creationId="{4E1EF4E8-5513-4BF5-BC41-04645281C672}"/>
          </ac:spMkLst>
        </pc:spChg>
        <pc:spChg chg="add del">
          <ac:chgData name="Abhishek Pahuja" userId="13eb4c8beef8f900" providerId="LiveId" clId="{DBD4B6A8-32D2-46DA-B437-A51344361642}" dt="2021-05-15T13:56:51.200" v="70" actId="26606"/>
          <ac:spMkLst>
            <pc:docMk/>
            <pc:sldMk cId="2601126683" sldId="256"/>
            <ac:spMk id="9" creationId="{46B9231A-B34B-4A29-A6AC-532E1EE81575}"/>
          </ac:spMkLst>
        </pc:spChg>
        <pc:spChg chg="add del">
          <ac:chgData name="Abhishek Pahuja" userId="13eb4c8beef8f900" providerId="LiveId" clId="{DBD4B6A8-32D2-46DA-B437-A51344361642}" dt="2021-05-15T13:56:51.200" v="70" actId="26606"/>
          <ac:spMkLst>
            <pc:docMk/>
            <pc:sldMk cId="2601126683" sldId="256"/>
            <ac:spMk id="11" creationId="{19F9BF86-FE94-4517-B97D-026C7515E589}"/>
          </ac:spMkLst>
        </pc:spChg>
        <pc:spChg chg="add del">
          <ac:chgData name="Abhishek Pahuja" userId="13eb4c8beef8f900" providerId="LiveId" clId="{DBD4B6A8-32D2-46DA-B437-A51344361642}" dt="2021-05-15T13:53:17.738" v="17" actId="26606"/>
          <ac:spMkLst>
            <pc:docMk/>
            <pc:sldMk cId="2601126683" sldId="256"/>
            <ac:spMk id="14" creationId="{064738AB-B6BE-4867-889A-52CE4AC8DBD0}"/>
          </ac:spMkLst>
        </pc:spChg>
        <pc:spChg chg="add del">
          <ac:chgData name="Abhishek Pahuja" userId="13eb4c8beef8f900" providerId="LiveId" clId="{DBD4B6A8-32D2-46DA-B437-A51344361642}" dt="2021-05-15T13:53:17.738" v="17" actId="26606"/>
          <ac:spMkLst>
            <pc:docMk/>
            <pc:sldMk cId="2601126683" sldId="256"/>
            <ac:spMk id="16" creationId="{57851D67-7085-40E2-B146-F91433A28E08}"/>
          </ac:spMkLst>
        </pc:spChg>
        <pc:spChg chg="add del">
          <ac:chgData name="Abhishek Pahuja" userId="13eb4c8beef8f900" providerId="LiveId" clId="{DBD4B6A8-32D2-46DA-B437-A51344361642}" dt="2021-05-15T13:59:09.824" v="112" actId="26606"/>
          <ac:spMkLst>
            <pc:docMk/>
            <pc:sldMk cId="2601126683" sldId="256"/>
            <ac:spMk id="17" creationId="{4AA13AD3-0A4F-475A-BEBB-DEEFF5C096C3}"/>
          </ac:spMkLst>
        </pc:spChg>
        <pc:spChg chg="add del">
          <ac:chgData name="Abhishek Pahuja" userId="13eb4c8beef8f900" providerId="LiveId" clId="{DBD4B6A8-32D2-46DA-B437-A51344361642}" dt="2021-05-15T13:53:17.738" v="17" actId="26606"/>
          <ac:spMkLst>
            <pc:docMk/>
            <pc:sldMk cId="2601126683" sldId="256"/>
            <ac:spMk id="18" creationId="{9C969C2C-E7E3-4052-87D4-61E733EC1BBD}"/>
          </ac:spMkLst>
        </pc:spChg>
        <pc:spChg chg="add del">
          <ac:chgData name="Abhishek Pahuja" userId="13eb4c8beef8f900" providerId="LiveId" clId="{DBD4B6A8-32D2-46DA-B437-A51344361642}" dt="2021-05-15T13:59:09.824" v="112" actId="26606"/>
          <ac:spMkLst>
            <pc:docMk/>
            <pc:sldMk cId="2601126683" sldId="256"/>
            <ac:spMk id="19" creationId="{9654BDA8-EE5D-4DC8-BA6E-A93D650163BA}"/>
          </ac:spMkLst>
        </pc:spChg>
        <pc:spChg chg="add del">
          <ac:chgData name="Abhishek Pahuja" userId="13eb4c8beef8f900" providerId="LiveId" clId="{DBD4B6A8-32D2-46DA-B437-A51344361642}" dt="2021-05-15T13:53:17.738" v="17" actId="26606"/>
          <ac:spMkLst>
            <pc:docMk/>
            <pc:sldMk cId="2601126683" sldId="256"/>
            <ac:spMk id="20" creationId="{7C60369F-A41B-4D6E-8990-30E2715C5730}"/>
          </ac:spMkLst>
        </pc:spChg>
        <pc:spChg chg="add del">
          <ac:chgData name="Abhishek Pahuja" userId="13eb4c8beef8f900" providerId="LiveId" clId="{DBD4B6A8-32D2-46DA-B437-A51344361642}" dt="2021-05-15T13:53:40.104" v="33" actId="26606"/>
          <ac:spMkLst>
            <pc:docMk/>
            <pc:sldMk cId="2601126683" sldId="256"/>
            <ac:spMk id="22" creationId="{3FBAD350-5664-4811-A208-657FB882D350}"/>
          </ac:spMkLst>
        </pc:spChg>
        <pc:spChg chg="add del">
          <ac:chgData name="Abhishek Pahuja" userId="13eb4c8beef8f900" providerId="LiveId" clId="{DBD4B6A8-32D2-46DA-B437-A51344361642}" dt="2021-05-15T13:59:25.751" v="119" actId="26606"/>
          <ac:spMkLst>
            <pc:docMk/>
            <pc:sldMk cId="2601126683" sldId="256"/>
            <ac:spMk id="23" creationId="{32D3518C-77DA-423B-89A9-21ED745611B1}"/>
          </ac:spMkLst>
        </pc:spChg>
        <pc:spChg chg="add del">
          <ac:chgData name="Abhishek Pahuja" userId="13eb4c8beef8f900" providerId="LiveId" clId="{DBD4B6A8-32D2-46DA-B437-A51344361642}" dt="2021-05-15T13:53:40.104" v="33" actId="26606"/>
          <ac:spMkLst>
            <pc:docMk/>
            <pc:sldMk cId="2601126683" sldId="256"/>
            <ac:spMk id="24" creationId="{C39ADB8F-D187-49D7-BDCF-C1B6DC727068}"/>
          </ac:spMkLst>
        </pc:spChg>
        <pc:spChg chg="add del">
          <ac:chgData name="Abhishek Pahuja" userId="13eb4c8beef8f900" providerId="LiveId" clId="{DBD4B6A8-32D2-46DA-B437-A51344361642}" dt="2021-05-15T13:59:25.751" v="119" actId="26606"/>
          <ac:spMkLst>
            <pc:docMk/>
            <pc:sldMk cId="2601126683" sldId="256"/>
            <ac:spMk id="25" creationId="{A7155384-2366-4E25-947F-A704D6352C71}"/>
          </ac:spMkLst>
        </pc:spChg>
        <pc:spChg chg="add del">
          <ac:chgData name="Abhishek Pahuja" userId="13eb4c8beef8f900" providerId="LiveId" clId="{DBD4B6A8-32D2-46DA-B437-A51344361642}" dt="2021-05-15T13:57:00.041" v="76" actId="26606"/>
          <ac:spMkLst>
            <pc:docMk/>
            <pc:sldMk cId="2601126683" sldId="256"/>
            <ac:spMk id="26" creationId="{7DA3C418-758E-4180-A5D0-8655D6804587}"/>
          </ac:spMkLst>
        </pc:spChg>
        <pc:spChg chg="add del">
          <ac:chgData name="Abhishek Pahuja" userId="13eb4c8beef8f900" providerId="LiveId" clId="{DBD4B6A8-32D2-46DA-B437-A51344361642}" dt="2021-05-15T13:59:25.751" v="119" actId="26606"/>
          <ac:spMkLst>
            <pc:docMk/>
            <pc:sldMk cId="2601126683" sldId="256"/>
            <ac:spMk id="27" creationId="{D69CA3DA-0ACD-445A-B67C-05E1480CD8F2}"/>
          </ac:spMkLst>
        </pc:spChg>
        <pc:spChg chg="add del">
          <ac:chgData name="Abhishek Pahuja" userId="13eb4c8beef8f900" providerId="LiveId" clId="{DBD4B6A8-32D2-46DA-B437-A51344361642}" dt="2021-05-15T13:57:00.041" v="76" actId="26606"/>
          <ac:spMkLst>
            <pc:docMk/>
            <pc:sldMk cId="2601126683" sldId="256"/>
            <ac:spMk id="28" creationId="{28C8EF06-5EC3-4883-AFAF-D74FF46550FB}"/>
          </ac:spMkLst>
        </pc:spChg>
        <pc:spChg chg="add del">
          <ac:chgData name="Abhishek Pahuja" userId="13eb4c8beef8f900" providerId="LiveId" clId="{DBD4B6A8-32D2-46DA-B437-A51344361642}" dt="2021-05-15T13:57:02.408" v="78" actId="26606"/>
          <ac:spMkLst>
            <pc:docMk/>
            <pc:sldMk cId="2601126683" sldId="256"/>
            <ac:spMk id="30" creationId="{F261CD1D-C921-4DD4-B856-8EA1D71A41BA}"/>
          </ac:spMkLst>
        </pc:spChg>
        <pc:spChg chg="add del">
          <ac:chgData name="Abhishek Pahuja" userId="13eb4c8beef8f900" providerId="LiveId" clId="{DBD4B6A8-32D2-46DA-B437-A51344361642}" dt="2021-05-15T13:57:02.408" v="78" actId="26606"/>
          <ac:spMkLst>
            <pc:docMk/>
            <pc:sldMk cId="2601126683" sldId="256"/>
            <ac:spMk id="31" creationId="{67A7C490-FB0D-4946-BDB7-1CF2F58DAE01}"/>
          </ac:spMkLst>
        </pc:spChg>
        <pc:spChg chg="add del">
          <ac:chgData name="Abhishek Pahuja" userId="13eb4c8beef8f900" providerId="LiveId" clId="{DBD4B6A8-32D2-46DA-B437-A51344361642}" dt="2021-05-15T13:57:02.408" v="78" actId="26606"/>
          <ac:spMkLst>
            <pc:docMk/>
            <pc:sldMk cId="2601126683" sldId="256"/>
            <ac:spMk id="32" creationId="{B2C335F7-F61C-4EB4-80F2-4B1438FE66BB}"/>
          </ac:spMkLst>
        </pc:spChg>
        <pc:spChg chg="add del">
          <ac:chgData name="Abhishek Pahuja" userId="13eb4c8beef8f900" providerId="LiveId" clId="{DBD4B6A8-32D2-46DA-B437-A51344361642}" dt="2021-05-15T13:57:04.804" v="80" actId="26606"/>
          <ac:spMkLst>
            <pc:docMk/>
            <pc:sldMk cId="2601126683" sldId="256"/>
            <ac:spMk id="34" creationId="{58789E63-C78D-4210-8A38-DD6FB3B6BACD}"/>
          </ac:spMkLst>
        </pc:spChg>
        <pc:spChg chg="add del">
          <ac:chgData name="Abhishek Pahuja" userId="13eb4c8beef8f900" providerId="LiveId" clId="{DBD4B6A8-32D2-46DA-B437-A51344361642}" dt="2021-05-15T13:57:04.804" v="80" actId="26606"/>
          <ac:spMkLst>
            <pc:docMk/>
            <pc:sldMk cId="2601126683" sldId="256"/>
            <ac:spMk id="35" creationId="{AC8494C5-ED44-4EAD-9213-4FBAA4BB74CA}"/>
          </ac:spMkLst>
        </pc:spChg>
        <pc:spChg chg="add del">
          <ac:chgData name="Abhishek Pahuja" userId="13eb4c8beef8f900" providerId="LiveId" clId="{DBD4B6A8-32D2-46DA-B437-A51344361642}" dt="2021-05-15T13:57:15.899" v="82" actId="26606"/>
          <ac:spMkLst>
            <pc:docMk/>
            <pc:sldMk cId="2601126683" sldId="256"/>
            <ac:spMk id="37" creationId="{657F69E0-C4B0-4BEC-A689-4F8D877F05D4}"/>
          </ac:spMkLst>
        </pc:spChg>
        <pc:spChg chg="add del">
          <ac:chgData name="Abhishek Pahuja" userId="13eb4c8beef8f900" providerId="LiveId" clId="{DBD4B6A8-32D2-46DA-B437-A51344361642}" dt="2021-05-15T13:57:15.899" v="82" actId="26606"/>
          <ac:spMkLst>
            <pc:docMk/>
            <pc:sldMk cId="2601126683" sldId="256"/>
            <ac:spMk id="38" creationId="{9F6380B4-6A1C-481E-8408-B4E6C75B9B81}"/>
          </ac:spMkLst>
        </pc:spChg>
        <pc:spChg chg="add del">
          <ac:chgData name="Abhishek Pahuja" userId="13eb4c8beef8f900" providerId="LiveId" clId="{DBD4B6A8-32D2-46DA-B437-A51344361642}" dt="2021-05-15T13:59:25.751" v="119" actId="26606"/>
          <ac:spMkLst>
            <pc:docMk/>
            <pc:sldMk cId="2601126683" sldId="256"/>
            <ac:spMk id="39" creationId="{55C8C7DF-DF0D-49D4-A004-E08F4885F054}"/>
          </ac:spMkLst>
        </pc:spChg>
        <pc:spChg chg="add del">
          <ac:chgData name="Abhishek Pahuja" userId="13eb4c8beef8f900" providerId="LiveId" clId="{DBD4B6A8-32D2-46DA-B437-A51344361642}" dt="2021-05-15T13:57:19.923" v="84" actId="26606"/>
          <ac:spMkLst>
            <pc:docMk/>
            <pc:sldMk cId="2601126683" sldId="256"/>
            <ac:spMk id="40" creationId="{DD99E1B6-CBC4-4306-9DFC-847D6D135208}"/>
          </ac:spMkLst>
        </pc:spChg>
        <pc:spChg chg="add del">
          <ac:chgData name="Abhishek Pahuja" userId="13eb4c8beef8f900" providerId="LiveId" clId="{DBD4B6A8-32D2-46DA-B437-A51344361642}" dt="2021-05-15T13:53:02.290" v="7" actId="26606"/>
          <ac:spMkLst>
            <pc:docMk/>
            <pc:sldMk cId="2601126683" sldId="256"/>
            <ac:spMk id="41" creationId="{83C375E8-F6F8-46A9-AAA9-EDE318CADC6B}"/>
          </ac:spMkLst>
        </pc:spChg>
        <pc:spChg chg="add del">
          <ac:chgData name="Abhishek Pahuja" userId="13eb4c8beef8f900" providerId="LiveId" clId="{DBD4B6A8-32D2-46DA-B437-A51344361642}" dt="2021-05-15T13:57:19.923" v="84" actId="26606"/>
          <ac:spMkLst>
            <pc:docMk/>
            <pc:sldMk cId="2601126683" sldId="256"/>
            <ac:spMk id="42" creationId="{EB9B5A19-3592-48E2-BC31-90E092BD68E1}"/>
          </ac:spMkLst>
        </pc:spChg>
        <pc:spChg chg="add del">
          <ac:chgData name="Abhishek Pahuja" userId="13eb4c8beef8f900" providerId="LiveId" clId="{DBD4B6A8-32D2-46DA-B437-A51344361642}" dt="2021-05-15T13:53:12.859" v="9" actId="26606"/>
          <ac:spMkLst>
            <pc:docMk/>
            <pc:sldMk cId="2601126683" sldId="256"/>
            <ac:spMk id="43" creationId="{E906F54D-04EF-4345-A564-7A7B57B6CEB3}"/>
          </ac:spMkLst>
        </pc:spChg>
        <pc:spChg chg="add del">
          <ac:chgData name="Abhishek Pahuja" userId="13eb4c8beef8f900" providerId="LiveId" clId="{DBD4B6A8-32D2-46DA-B437-A51344361642}" dt="2021-05-15T13:53:12.859" v="9" actId="26606"/>
          <ac:spMkLst>
            <pc:docMk/>
            <pc:sldMk cId="2601126683" sldId="256"/>
            <ac:spMk id="45" creationId="{4A63FA5D-402E-473D-AF05-018BE28B22FD}"/>
          </ac:spMkLst>
        </pc:spChg>
        <pc:spChg chg="add del">
          <ac:chgData name="Abhishek Pahuja" userId="13eb4c8beef8f900" providerId="LiveId" clId="{DBD4B6A8-32D2-46DA-B437-A51344361642}" dt="2021-05-15T13:53:16.470" v="13" actId="26606"/>
          <ac:spMkLst>
            <pc:docMk/>
            <pc:sldMk cId="2601126683" sldId="256"/>
            <ac:spMk id="47" creationId="{46B9231A-B34B-4A29-A6AC-532E1EE81575}"/>
          </ac:spMkLst>
        </pc:spChg>
        <pc:spChg chg="add del">
          <ac:chgData name="Abhishek Pahuja" userId="13eb4c8beef8f900" providerId="LiveId" clId="{DBD4B6A8-32D2-46DA-B437-A51344361642}" dt="2021-05-15T13:53:16.470" v="13" actId="26606"/>
          <ac:spMkLst>
            <pc:docMk/>
            <pc:sldMk cId="2601126683" sldId="256"/>
            <ac:spMk id="48" creationId="{19F9BF86-FE94-4517-B97D-026C7515E589}"/>
          </ac:spMkLst>
        </pc:spChg>
        <pc:spChg chg="add del">
          <ac:chgData name="Abhishek Pahuja" userId="13eb4c8beef8f900" providerId="LiveId" clId="{DBD4B6A8-32D2-46DA-B437-A51344361642}" dt="2021-05-15T13:53:17.738" v="17" actId="26606"/>
          <ac:spMkLst>
            <pc:docMk/>
            <pc:sldMk cId="2601126683" sldId="256"/>
            <ac:spMk id="52" creationId="{EA164D6B-6878-4B9F-A2D0-985D39B17B46}"/>
          </ac:spMkLst>
        </pc:spChg>
        <pc:spChg chg="add del">
          <ac:chgData name="Abhishek Pahuja" userId="13eb4c8beef8f900" providerId="LiveId" clId="{DBD4B6A8-32D2-46DA-B437-A51344361642}" dt="2021-05-15T13:53:17.738" v="17" actId="26606"/>
          <ac:spMkLst>
            <pc:docMk/>
            <pc:sldMk cId="2601126683" sldId="256"/>
            <ac:spMk id="53" creationId="{362F176A-9349-4CD7-8042-59C0200C8CE9}"/>
          </ac:spMkLst>
        </pc:spChg>
        <pc:spChg chg="add del">
          <ac:chgData name="Abhishek Pahuja" userId="13eb4c8beef8f900" providerId="LiveId" clId="{DBD4B6A8-32D2-46DA-B437-A51344361642}" dt="2021-05-15T13:53:17.738" v="17" actId="26606"/>
          <ac:spMkLst>
            <pc:docMk/>
            <pc:sldMk cId="2601126683" sldId="256"/>
            <ac:spMk id="55" creationId="{4E9A171F-91A7-42F8-B25C-E38B244E757C}"/>
          </ac:spMkLst>
        </pc:spChg>
        <pc:spChg chg="add del">
          <ac:chgData name="Abhishek Pahuja" userId="13eb4c8beef8f900" providerId="LiveId" clId="{DBD4B6A8-32D2-46DA-B437-A51344361642}" dt="2021-05-15T13:53:33.567" v="29" actId="26606"/>
          <ac:spMkLst>
            <pc:docMk/>
            <pc:sldMk cId="2601126683" sldId="256"/>
            <ac:spMk id="56" creationId="{83C375E8-F6F8-46A9-AAA9-EDE318CADC6B}"/>
          </ac:spMkLst>
        </pc:spChg>
        <pc:spChg chg="add del">
          <ac:chgData name="Abhishek Pahuja" userId="13eb4c8beef8f900" providerId="LiveId" clId="{DBD4B6A8-32D2-46DA-B437-A51344361642}" dt="2021-05-15T13:53:18.584" v="19" actId="26606"/>
          <ac:spMkLst>
            <pc:docMk/>
            <pc:sldMk cId="2601126683" sldId="256"/>
            <ac:spMk id="57" creationId="{8C37C960-91F5-4F61-B2CD-8A037920720B}"/>
          </ac:spMkLst>
        </pc:spChg>
        <pc:spChg chg="add del">
          <ac:chgData name="Abhishek Pahuja" userId="13eb4c8beef8f900" providerId="LiveId" clId="{DBD4B6A8-32D2-46DA-B437-A51344361642}" dt="2021-05-15T13:53:18.584" v="19" actId="26606"/>
          <ac:spMkLst>
            <pc:docMk/>
            <pc:sldMk cId="2601126683" sldId="256"/>
            <ac:spMk id="58" creationId="{A5C31099-1BBD-40CE-BC60-FCE50741940D}"/>
          </ac:spMkLst>
        </pc:spChg>
        <pc:spChg chg="add del">
          <ac:chgData name="Abhishek Pahuja" userId="13eb4c8beef8f900" providerId="LiveId" clId="{DBD4B6A8-32D2-46DA-B437-A51344361642}" dt="2021-05-15T13:53:18.584" v="19" actId="26606"/>
          <ac:spMkLst>
            <pc:docMk/>
            <pc:sldMk cId="2601126683" sldId="256"/>
            <ac:spMk id="59" creationId="{32BCBDFC-4ADF-4297-B113-3B3F524F285E}"/>
          </ac:spMkLst>
        </pc:spChg>
        <pc:spChg chg="add del">
          <ac:chgData name="Abhishek Pahuja" userId="13eb4c8beef8f900" providerId="LiveId" clId="{DBD4B6A8-32D2-46DA-B437-A51344361642}" dt="2021-05-15T13:53:18.584" v="19" actId="26606"/>
          <ac:spMkLst>
            <pc:docMk/>
            <pc:sldMk cId="2601126683" sldId="256"/>
            <ac:spMk id="60" creationId="{CD1FC1EF-ABB9-4B80-9582-E47C76BD0670}"/>
          </ac:spMkLst>
        </pc:spChg>
        <pc:spChg chg="add del">
          <ac:chgData name="Abhishek Pahuja" userId="13eb4c8beef8f900" providerId="LiveId" clId="{DBD4B6A8-32D2-46DA-B437-A51344361642}" dt="2021-05-15T13:53:18.584" v="19" actId="26606"/>
          <ac:spMkLst>
            <pc:docMk/>
            <pc:sldMk cId="2601126683" sldId="256"/>
            <ac:spMk id="61" creationId="{1088ED32-3423-429F-96E6-C5BF1A957DB8}"/>
          </ac:spMkLst>
        </pc:spChg>
        <pc:spChg chg="add del">
          <ac:chgData name="Abhishek Pahuja" userId="13eb4c8beef8f900" providerId="LiveId" clId="{DBD4B6A8-32D2-46DA-B437-A51344361642}" dt="2021-05-15T13:53:18.584" v="19" actId="26606"/>
          <ac:spMkLst>
            <pc:docMk/>
            <pc:sldMk cId="2601126683" sldId="256"/>
            <ac:spMk id="62" creationId="{C7C788C1-07E3-4AC3-B8E7-37A0856A0D24}"/>
          </ac:spMkLst>
        </pc:spChg>
        <pc:spChg chg="add del">
          <ac:chgData name="Abhishek Pahuja" userId="13eb4c8beef8f900" providerId="LiveId" clId="{DBD4B6A8-32D2-46DA-B437-A51344361642}" dt="2021-05-15T13:53:18.584" v="19" actId="26606"/>
          <ac:spMkLst>
            <pc:docMk/>
            <pc:sldMk cId="2601126683" sldId="256"/>
            <ac:spMk id="64" creationId="{BBB1F149-105F-4CE9-A59E-12133DCF58F9}"/>
          </ac:spMkLst>
        </pc:spChg>
        <pc:spChg chg="add del">
          <ac:chgData name="Abhishek Pahuja" userId="13eb4c8beef8f900" providerId="LiveId" clId="{DBD4B6A8-32D2-46DA-B437-A51344361642}" dt="2021-05-15T13:53:40.104" v="33" actId="26606"/>
          <ac:spMkLst>
            <pc:docMk/>
            <pc:sldMk cId="2601126683" sldId="256"/>
            <ac:spMk id="65" creationId="{64680660-7E23-4F0F-A679-BF913E9454FB}"/>
          </ac:spMkLst>
        </pc:spChg>
        <pc:spChg chg="add del">
          <ac:chgData name="Abhishek Pahuja" userId="13eb4c8beef8f900" providerId="LiveId" clId="{DBD4B6A8-32D2-46DA-B437-A51344361642}" dt="2021-05-15T13:53:20.204" v="21" actId="26606"/>
          <ac:spMkLst>
            <pc:docMk/>
            <pc:sldMk cId="2601126683" sldId="256"/>
            <ac:spMk id="66" creationId="{63FBB6B2-972C-4C42-91C9-36184E613BFA}"/>
          </ac:spMkLst>
        </pc:spChg>
        <pc:spChg chg="add del">
          <ac:chgData name="Abhishek Pahuja" userId="13eb4c8beef8f900" providerId="LiveId" clId="{DBD4B6A8-32D2-46DA-B437-A51344361642}" dt="2021-05-15T13:53:20.204" v="21" actId="26606"/>
          <ac:spMkLst>
            <pc:docMk/>
            <pc:sldMk cId="2601126683" sldId="256"/>
            <ac:spMk id="67" creationId="{C312A434-F7D2-4A14-A037-B9762E209CEF}"/>
          </ac:spMkLst>
        </pc:spChg>
        <pc:spChg chg="add del">
          <ac:chgData name="Abhishek Pahuja" userId="13eb4c8beef8f900" providerId="LiveId" clId="{DBD4B6A8-32D2-46DA-B437-A51344361642}" dt="2021-05-15T13:53:20.204" v="21" actId="26606"/>
          <ac:spMkLst>
            <pc:docMk/>
            <pc:sldMk cId="2601126683" sldId="256"/>
            <ac:spMk id="68" creationId="{F9D166EE-E3B4-462F-8588-6273BBC6174C}"/>
          </ac:spMkLst>
        </pc:spChg>
        <pc:spChg chg="add del">
          <ac:chgData name="Abhishek Pahuja" userId="13eb4c8beef8f900" providerId="LiveId" clId="{DBD4B6A8-32D2-46DA-B437-A51344361642}" dt="2021-05-15T13:53:40.104" v="33" actId="26606"/>
          <ac:spMkLst>
            <pc:docMk/>
            <pc:sldMk cId="2601126683" sldId="256"/>
            <ac:spMk id="71" creationId="{1A3C89F8-0D2F-47FF-B903-151248265F47}"/>
          </ac:spMkLst>
        </pc:spChg>
        <pc:spChg chg="add del">
          <ac:chgData name="Abhishek Pahuja" userId="13eb4c8beef8f900" providerId="LiveId" clId="{DBD4B6A8-32D2-46DA-B437-A51344361642}" dt="2021-05-15T13:53:40.104" v="33" actId="26606"/>
          <ac:spMkLst>
            <pc:docMk/>
            <pc:sldMk cId="2601126683" sldId="256"/>
            <ac:spMk id="73" creationId="{C5CB530E-515E-412C-9DF1-5F8FFBD6F383}"/>
          </ac:spMkLst>
        </pc:spChg>
        <pc:spChg chg="add del">
          <ac:chgData name="Abhishek Pahuja" userId="13eb4c8beef8f900" providerId="LiveId" clId="{DBD4B6A8-32D2-46DA-B437-A51344361642}" dt="2021-05-15T13:53:21.002" v="25" actId="26606"/>
          <ac:spMkLst>
            <pc:docMk/>
            <pc:sldMk cId="2601126683" sldId="256"/>
            <ac:spMk id="74" creationId="{EA164D6B-6878-4B9F-A2D0-985D39B17B46}"/>
          </ac:spMkLst>
        </pc:spChg>
        <pc:spChg chg="add del">
          <ac:chgData name="Abhishek Pahuja" userId="13eb4c8beef8f900" providerId="LiveId" clId="{DBD4B6A8-32D2-46DA-B437-A51344361642}" dt="2021-05-15T13:53:21.002" v="25" actId="26606"/>
          <ac:spMkLst>
            <pc:docMk/>
            <pc:sldMk cId="2601126683" sldId="256"/>
            <ac:spMk id="75" creationId="{362F176A-9349-4CD7-8042-59C0200C8CE9}"/>
          </ac:spMkLst>
        </pc:spChg>
        <pc:spChg chg="add del">
          <ac:chgData name="Abhishek Pahuja" userId="13eb4c8beef8f900" providerId="LiveId" clId="{DBD4B6A8-32D2-46DA-B437-A51344361642}" dt="2021-05-15T13:53:21.002" v="25" actId="26606"/>
          <ac:spMkLst>
            <pc:docMk/>
            <pc:sldMk cId="2601126683" sldId="256"/>
            <ac:spMk id="77" creationId="{4E9A171F-91A7-42F8-B25C-E38B244E757C}"/>
          </ac:spMkLst>
        </pc:spChg>
        <pc:spChg chg="add del">
          <ac:chgData name="Abhishek Pahuja" userId="13eb4c8beef8f900" providerId="LiveId" clId="{DBD4B6A8-32D2-46DA-B437-A51344361642}" dt="2021-05-15T13:53:21.002" v="25" actId="26606"/>
          <ac:spMkLst>
            <pc:docMk/>
            <pc:sldMk cId="2601126683" sldId="256"/>
            <ac:spMk id="78" creationId="{064738AB-B6BE-4867-889A-52CE4AC8DBD0}"/>
          </ac:spMkLst>
        </pc:spChg>
        <pc:spChg chg="add del">
          <ac:chgData name="Abhishek Pahuja" userId="13eb4c8beef8f900" providerId="LiveId" clId="{DBD4B6A8-32D2-46DA-B437-A51344361642}" dt="2021-05-15T13:53:21.002" v="25" actId="26606"/>
          <ac:spMkLst>
            <pc:docMk/>
            <pc:sldMk cId="2601126683" sldId="256"/>
            <ac:spMk id="79" creationId="{57851D67-7085-40E2-B146-F91433A28E08}"/>
          </ac:spMkLst>
        </pc:spChg>
        <pc:spChg chg="add del">
          <ac:chgData name="Abhishek Pahuja" userId="13eb4c8beef8f900" providerId="LiveId" clId="{DBD4B6A8-32D2-46DA-B437-A51344361642}" dt="2021-05-15T13:53:21.002" v="25" actId="26606"/>
          <ac:spMkLst>
            <pc:docMk/>
            <pc:sldMk cId="2601126683" sldId="256"/>
            <ac:spMk id="80" creationId="{9C969C2C-E7E3-4052-87D4-61E733EC1BBD}"/>
          </ac:spMkLst>
        </pc:spChg>
        <pc:spChg chg="add del">
          <ac:chgData name="Abhishek Pahuja" userId="13eb4c8beef8f900" providerId="LiveId" clId="{DBD4B6A8-32D2-46DA-B437-A51344361642}" dt="2021-05-15T13:53:21.002" v="25" actId="26606"/>
          <ac:spMkLst>
            <pc:docMk/>
            <pc:sldMk cId="2601126683" sldId="256"/>
            <ac:spMk id="81" creationId="{7C60369F-A41B-4D6E-8990-30E2715C5730}"/>
          </ac:spMkLst>
        </pc:spChg>
        <pc:spChg chg="add del">
          <ac:chgData name="Abhishek Pahuja" userId="13eb4c8beef8f900" providerId="LiveId" clId="{DBD4B6A8-32D2-46DA-B437-A51344361642}" dt="2021-05-15T13:53:40.104" v="33" actId="26606"/>
          <ac:spMkLst>
            <pc:docMk/>
            <pc:sldMk cId="2601126683" sldId="256"/>
            <ac:spMk id="82" creationId="{712D4376-A578-4FF1-94FC-245E7A6A489F}"/>
          </ac:spMkLst>
        </pc:spChg>
        <pc:spChg chg="add del">
          <ac:chgData name="Abhishek Pahuja" userId="13eb4c8beef8f900" providerId="LiveId" clId="{DBD4B6A8-32D2-46DA-B437-A51344361642}" dt="2021-05-15T13:53:28.987" v="27" actId="26606"/>
          <ac:spMkLst>
            <pc:docMk/>
            <pc:sldMk cId="2601126683" sldId="256"/>
            <ac:spMk id="83" creationId="{63FBB6B2-972C-4C42-91C9-36184E613BFA}"/>
          </ac:spMkLst>
        </pc:spChg>
        <pc:spChg chg="add del">
          <ac:chgData name="Abhishek Pahuja" userId="13eb4c8beef8f900" providerId="LiveId" clId="{DBD4B6A8-32D2-46DA-B437-A51344361642}" dt="2021-05-15T13:53:28.987" v="27" actId="26606"/>
          <ac:spMkLst>
            <pc:docMk/>
            <pc:sldMk cId="2601126683" sldId="256"/>
            <ac:spMk id="84" creationId="{C312A434-F7D2-4A14-A037-B9762E209CEF}"/>
          </ac:spMkLst>
        </pc:spChg>
        <pc:spChg chg="add del">
          <ac:chgData name="Abhishek Pahuja" userId="13eb4c8beef8f900" providerId="LiveId" clId="{DBD4B6A8-32D2-46DA-B437-A51344361642}" dt="2021-05-15T13:53:28.987" v="27" actId="26606"/>
          <ac:spMkLst>
            <pc:docMk/>
            <pc:sldMk cId="2601126683" sldId="256"/>
            <ac:spMk id="85" creationId="{F9D166EE-E3B4-462F-8588-6273BBC6174C}"/>
          </ac:spMkLst>
        </pc:spChg>
        <pc:spChg chg="add del">
          <ac:chgData name="Abhishek Pahuja" userId="13eb4c8beef8f900" providerId="LiveId" clId="{DBD4B6A8-32D2-46DA-B437-A51344361642}" dt="2021-05-15T13:53:40.104" v="33" actId="26606"/>
          <ac:spMkLst>
            <pc:docMk/>
            <pc:sldMk cId="2601126683" sldId="256"/>
            <ac:spMk id="88" creationId="{AEA7509D-F04F-40CB-A0B3-EEF16499CC9F}"/>
          </ac:spMkLst>
        </pc:spChg>
        <pc:spChg chg="add del">
          <ac:chgData name="Abhishek Pahuja" userId="13eb4c8beef8f900" providerId="LiveId" clId="{DBD4B6A8-32D2-46DA-B437-A51344361642}" dt="2021-05-15T13:53:40.104" v="33" actId="26606"/>
          <ac:spMkLst>
            <pc:docMk/>
            <pc:sldMk cId="2601126683" sldId="256"/>
            <ac:spMk id="90" creationId="{508BEF50-7B1E-49A4-BC19-5F4F1D755E64}"/>
          </ac:spMkLst>
        </pc:spChg>
        <pc:spChg chg="add del">
          <ac:chgData name="Abhishek Pahuja" userId="13eb4c8beef8f900" providerId="LiveId" clId="{DBD4B6A8-32D2-46DA-B437-A51344361642}" dt="2021-05-15T13:59:25.751" v="119" actId="26606"/>
          <ac:spMkLst>
            <pc:docMk/>
            <pc:sldMk cId="2601126683" sldId="256"/>
            <ac:spMk id="91" creationId="{B6162FB7-D078-420E-8438-341E536C6A2E}"/>
          </ac:spMkLst>
        </pc:spChg>
        <pc:spChg chg="add del">
          <ac:chgData name="Abhishek Pahuja" userId="13eb4c8beef8f900" providerId="LiveId" clId="{DBD4B6A8-32D2-46DA-B437-A51344361642}" dt="2021-05-15T13:53:42.113" v="35" actId="26606"/>
          <ac:spMkLst>
            <pc:docMk/>
            <pc:sldMk cId="2601126683" sldId="256"/>
            <ac:spMk id="92" creationId="{8C37C960-91F5-4F61-B2CD-8A037920720B}"/>
          </ac:spMkLst>
        </pc:spChg>
        <pc:spChg chg="add del">
          <ac:chgData name="Abhishek Pahuja" userId="13eb4c8beef8f900" providerId="LiveId" clId="{DBD4B6A8-32D2-46DA-B437-A51344361642}" dt="2021-05-15T13:53:42.113" v="35" actId="26606"/>
          <ac:spMkLst>
            <pc:docMk/>
            <pc:sldMk cId="2601126683" sldId="256"/>
            <ac:spMk id="93" creationId="{A5C31099-1BBD-40CE-BC60-FCE50741940D}"/>
          </ac:spMkLst>
        </pc:spChg>
        <pc:spChg chg="add del">
          <ac:chgData name="Abhishek Pahuja" userId="13eb4c8beef8f900" providerId="LiveId" clId="{DBD4B6A8-32D2-46DA-B437-A51344361642}" dt="2021-05-15T13:53:42.113" v="35" actId="26606"/>
          <ac:spMkLst>
            <pc:docMk/>
            <pc:sldMk cId="2601126683" sldId="256"/>
            <ac:spMk id="94" creationId="{32BCBDFC-4ADF-4297-B113-3B3F524F285E}"/>
          </ac:spMkLst>
        </pc:spChg>
        <pc:spChg chg="add del">
          <ac:chgData name="Abhishek Pahuja" userId="13eb4c8beef8f900" providerId="LiveId" clId="{DBD4B6A8-32D2-46DA-B437-A51344361642}" dt="2021-05-15T13:53:42.113" v="35" actId="26606"/>
          <ac:spMkLst>
            <pc:docMk/>
            <pc:sldMk cId="2601126683" sldId="256"/>
            <ac:spMk id="95" creationId="{CD1FC1EF-ABB9-4B80-9582-E47C76BD0670}"/>
          </ac:spMkLst>
        </pc:spChg>
        <pc:spChg chg="add del">
          <ac:chgData name="Abhishek Pahuja" userId="13eb4c8beef8f900" providerId="LiveId" clId="{DBD4B6A8-32D2-46DA-B437-A51344361642}" dt="2021-05-15T13:53:42.113" v="35" actId="26606"/>
          <ac:spMkLst>
            <pc:docMk/>
            <pc:sldMk cId="2601126683" sldId="256"/>
            <ac:spMk id="96" creationId="{1088ED32-3423-429F-96E6-C5BF1A957DB8}"/>
          </ac:spMkLst>
        </pc:spChg>
        <pc:spChg chg="add del">
          <ac:chgData name="Abhishek Pahuja" userId="13eb4c8beef8f900" providerId="LiveId" clId="{DBD4B6A8-32D2-46DA-B437-A51344361642}" dt="2021-05-15T13:53:42.113" v="35" actId="26606"/>
          <ac:spMkLst>
            <pc:docMk/>
            <pc:sldMk cId="2601126683" sldId="256"/>
            <ac:spMk id="97" creationId="{C7C788C1-07E3-4AC3-B8E7-37A0856A0D24}"/>
          </ac:spMkLst>
        </pc:spChg>
        <pc:spChg chg="add del">
          <ac:chgData name="Abhishek Pahuja" userId="13eb4c8beef8f900" providerId="LiveId" clId="{DBD4B6A8-32D2-46DA-B437-A51344361642}" dt="2021-05-15T13:53:42.113" v="35" actId="26606"/>
          <ac:spMkLst>
            <pc:docMk/>
            <pc:sldMk cId="2601126683" sldId="256"/>
            <ac:spMk id="99" creationId="{BBB1F149-105F-4CE9-A59E-12133DCF58F9}"/>
          </ac:spMkLst>
        </pc:spChg>
        <pc:spChg chg="add del">
          <ac:chgData name="Abhishek Pahuja" userId="13eb4c8beef8f900" providerId="LiveId" clId="{DBD4B6A8-32D2-46DA-B437-A51344361642}" dt="2021-05-15T13:59:25.751" v="119" actId="26606"/>
          <ac:spMkLst>
            <pc:docMk/>
            <pc:sldMk cId="2601126683" sldId="256"/>
            <ac:spMk id="100" creationId="{8B102C0E-8F05-4293-A8BE-7ED009624594}"/>
          </ac:spMkLst>
        </pc:spChg>
        <pc:spChg chg="add del">
          <ac:chgData name="Abhishek Pahuja" userId="13eb4c8beef8f900" providerId="LiveId" clId="{DBD4B6A8-32D2-46DA-B437-A51344361642}" dt="2021-05-15T13:53:51.012" v="37" actId="26606"/>
          <ac:spMkLst>
            <pc:docMk/>
            <pc:sldMk cId="2601126683" sldId="256"/>
            <ac:spMk id="101" creationId="{D4906370-1564-49FA-A802-58546B3922DC}"/>
          </ac:spMkLst>
        </pc:spChg>
        <pc:spChg chg="add del">
          <ac:chgData name="Abhishek Pahuja" userId="13eb4c8beef8f900" providerId="LiveId" clId="{DBD4B6A8-32D2-46DA-B437-A51344361642}" dt="2021-05-15T13:53:51.012" v="37" actId="26606"/>
          <ac:spMkLst>
            <pc:docMk/>
            <pc:sldMk cId="2601126683" sldId="256"/>
            <ac:spMk id="103" creationId="{EF640709-BDFD-453B-B75D-6212E7A870BA}"/>
          </ac:spMkLst>
        </pc:spChg>
        <pc:spChg chg="add del">
          <ac:chgData name="Abhishek Pahuja" userId="13eb4c8beef8f900" providerId="LiveId" clId="{DBD4B6A8-32D2-46DA-B437-A51344361642}" dt="2021-05-15T13:53:51.012" v="37" actId="26606"/>
          <ac:spMkLst>
            <pc:docMk/>
            <pc:sldMk cId="2601126683" sldId="256"/>
            <ac:spMk id="104" creationId="{B4019478-3FDC-438C-8848-1D7DA864AFC4}"/>
          </ac:spMkLst>
        </pc:spChg>
        <pc:spChg chg="add del">
          <ac:chgData name="Abhishek Pahuja" userId="13eb4c8beef8f900" providerId="LiveId" clId="{DBD4B6A8-32D2-46DA-B437-A51344361642}" dt="2021-05-15T13:53:51.012" v="37" actId="26606"/>
          <ac:spMkLst>
            <pc:docMk/>
            <pc:sldMk cId="2601126683" sldId="256"/>
            <ac:spMk id="105" creationId="{FE406479-1D57-4209-B128-3C81746247C6}"/>
          </ac:spMkLst>
        </pc:spChg>
        <pc:spChg chg="add del">
          <ac:chgData name="Abhishek Pahuja" userId="13eb4c8beef8f900" providerId="LiveId" clId="{DBD4B6A8-32D2-46DA-B437-A51344361642}" dt="2021-05-15T13:53:58.628" v="41" actId="26606"/>
          <ac:spMkLst>
            <pc:docMk/>
            <pc:sldMk cId="2601126683" sldId="256"/>
            <ac:spMk id="107" creationId="{46B9231A-B34B-4A29-A6AC-532E1EE81575}"/>
          </ac:spMkLst>
        </pc:spChg>
        <pc:spChg chg="add del">
          <ac:chgData name="Abhishek Pahuja" userId="13eb4c8beef8f900" providerId="LiveId" clId="{DBD4B6A8-32D2-46DA-B437-A51344361642}" dt="2021-05-15T13:53:58.628" v="41" actId="26606"/>
          <ac:spMkLst>
            <pc:docMk/>
            <pc:sldMk cId="2601126683" sldId="256"/>
            <ac:spMk id="108" creationId="{19F9BF86-FE94-4517-B97D-026C7515E589}"/>
          </ac:spMkLst>
        </pc:spChg>
        <pc:spChg chg="add del">
          <ac:chgData name="Abhishek Pahuja" userId="13eb4c8beef8f900" providerId="LiveId" clId="{DBD4B6A8-32D2-46DA-B437-A51344361642}" dt="2021-05-15T13:53:59.780" v="43" actId="26606"/>
          <ac:spMkLst>
            <pc:docMk/>
            <pc:sldMk cId="2601126683" sldId="256"/>
            <ac:spMk id="112" creationId="{6E0D4398-84C2-41B8-BF30-3157F7B18DF2}"/>
          </ac:spMkLst>
        </pc:spChg>
        <pc:spChg chg="add del">
          <ac:chgData name="Abhishek Pahuja" userId="13eb4c8beef8f900" providerId="LiveId" clId="{DBD4B6A8-32D2-46DA-B437-A51344361642}" dt="2021-05-15T13:53:59.780" v="43" actId="26606"/>
          <ac:spMkLst>
            <pc:docMk/>
            <pc:sldMk cId="2601126683" sldId="256"/>
            <ac:spMk id="114" creationId="{1E519840-CB5B-442F-AF8C-F848E7699768}"/>
          </ac:spMkLst>
        </pc:spChg>
        <pc:spChg chg="add del">
          <ac:chgData name="Abhishek Pahuja" userId="13eb4c8beef8f900" providerId="LiveId" clId="{DBD4B6A8-32D2-46DA-B437-A51344361642}" dt="2021-05-15T13:59:26.963" v="121" actId="26606"/>
          <ac:spMkLst>
            <pc:docMk/>
            <pc:sldMk cId="2601126683" sldId="256"/>
            <ac:spMk id="117" creationId="{8C37C960-91F5-4F61-B2CD-8A037920720B}"/>
          </ac:spMkLst>
        </pc:spChg>
        <pc:spChg chg="add del">
          <ac:chgData name="Abhishek Pahuja" userId="13eb4c8beef8f900" providerId="LiveId" clId="{DBD4B6A8-32D2-46DA-B437-A51344361642}" dt="2021-05-15T13:56:34.453" v="60" actId="26606"/>
          <ac:spMkLst>
            <pc:docMk/>
            <pc:sldMk cId="2601126683" sldId="256"/>
            <ac:spMk id="118" creationId="{4AA13AD3-0A4F-475A-BEBB-DEEFF5C096C3}"/>
          </ac:spMkLst>
        </pc:spChg>
        <pc:spChg chg="add del">
          <ac:chgData name="Abhishek Pahuja" userId="13eb4c8beef8f900" providerId="LiveId" clId="{DBD4B6A8-32D2-46DA-B437-A51344361642}" dt="2021-05-15T13:56:34.453" v="60" actId="26606"/>
          <ac:spMkLst>
            <pc:docMk/>
            <pc:sldMk cId="2601126683" sldId="256"/>
            <ac:spMk id="119" creationId="{D65E0E3C-32F3-480B-9842-7611BBE2EE9F}"/>
          </ac:spMkLst>
        </pc:spChg>
        <pc:spChg chg="add del">
          <ac:chgData name="Abhishek Pahuja" userId="13eb4c8beef8f900" providerId="LiveId" clId="{DBD4B6A8-32D2-46DA-B437-A51344361642}" dt="2021-05-16T14:38:50.356" v="5489" actId="26606"/>
          <ac:spMkLst>
            <pc:docMk/>
            <pc:sldMk cId="2601126683" sldId="256"/>
            <ac:spMk id="122" creationId="{619A95D9-130B-4728-8B82-CDB9D80B315F}"/>
          </ac:spMkLst>
        </pc:spChg>
        <pc:spChg chg="add del">
          <ac:chgData name="Abhishek Pahuja" userId="13eb4c8beef8f900" providerId="LiveId" clId="{DBD4B6A8-32D2-46DA-B437-A51344361642}" dt="2021-05-15T13:57:20.972" v="86" actId="26606"/>
          <ac:spMkLst>
            <pc:docMk/>
            <pc:sldMk cId="2601126683" sldId="256"/>
            <ac:spMk id="123" creationId="{4AA13AD3-0A4F-475A-BEBB-DEEFF5C096C3}"/>
          </ac:spMkLst>
        </pc:spChg>
        <pc:spChg chg="add del">
          <ac:chgData name="Abhishek Pahuja" userId="13eb4c8beef8f900" providerId="LiveId" clId="{DBD4B6A8-32D2-46DA-B437-A51344361642}" dt="2021-05-15T13:57:20.972" v="86" actId="26606"/>
          <ac:spMkLst>
            <pc:docMk/>
            <pc:sldMk cId="2601126683" sldId="256"/>
            <ac:spMk id="124" creationId="{205BB74C-33FB-4335-8808-49E247F7BF75}"/>
          </ac:spMkLst>
        </pc:spChg>
        <pc:spChg chg="add del">
          <ac:chgData name="Abhishek Pahuja" userId="13eb4c8beef8f900" providerId="LiveId" clId="{DBD4B6A8-32D2-46DA-B437-A51344361642}" dt="2021-05-15T13:55:42.521" v="49" actId="26606"/>
          <ac:spMkLst>
            <pc:docMk/>
            <pc:sldMk cId="2601126683" sldId="256"/>
            <ac:spMk id="125" creationId="{B6D694DB-A3FC-4F14-A225-17BEBA4416DA}"/>
          </ac:spMkLst>
        </pc:spChg>
        <pc:spChg chg="add del">
          <ac:chgData name="Abhishek Pahuja" userId="13eb4c8beef8f900" providerId="LiveId" clId="{DBD4B6A8-32D2-46DA-B437-A51344361642}" dt="2021-05-15T13:57:26.669" v="88" actId="26606"/>
          <ac:spMkLst>
            <pc:docMk/>
            <pc:sldMk cId="2601126683" sldId="256"/>
            <ac:spMk id="126" creationId="{11F4D251-B7D8-402D-950A-F9D15396E94B}"/>
          </ac:spMkLst>
        </pc:spChg>
        <pc:spChg chg="add del">
          <ac:chgData name="Abhishek Pahuja" userId="13eb4c8beef8f900" providerId="LiveId" clId="{DBD4B6A8-32D2-46DA-B437-A51344361642}" dt="2021-05-15T13:57:26.669" v="88" actId="26606"/>
          <ac:spMkLst>
            <pc:docMk/>
            <pc:sldMk cId="2601126683" sldId="256"/>
            <ac:spMk id="128" creationId="{E67870A8-BE17-461C-AD58-035AD7FA02CB}"/>
          </ac:spMkLst>
        </pc:spChg>
        <pc:spChg chg="add del">
          <ac:chgData name="Abhishek Pahuja" userId="13eb4c8beef8f900" providerId="LiveId" clId="{DBD4B6A8-32D2-46DA-B437-A51344361642}" dt="2021-05-15T13:59:32.867" v="123" actId="26606"/>
          <ac:spMkLst>
            <pc:docMk/>
            <pc:sldMk cId="2601126683" sldId="256"/>
            <ac:spMk id="129" creationId="{B1C3281D-A46F-4842-9340-4CBC29E1B260}"/>
          </ac:spMkLst>
        </pc:spChg>
        <pc:spChg chg="add del">
          <ac:chgData name="Abhishek Pahuja" userId="13eb4c8beef8f900" providerId="LiveId" clId="{DBD4B6A8-32D2-46DA-B437-A51344361642}" dt="2021-05-15T13:59:09.574" v="111" actId="26606"/>
          <ac:spMkLst>
            <pc:docMk/>
            <pc:sldMk cId="2601126683" sldId="256"/>
            <ac:spMk id="130" creationId="{733E0473-C315-42D8-A82A-A2FE49DC67DA}"/>
          </ac:spMkLst>
        </pc:spChg>
        <pc:spChg chg="add del">
          <ac:chgData name="Abhishek Pahuja" userId="13eb4c8beef8f900" providerId="LiveId" clId="{DBD4B6A8-32D2-46DA-B437-A51344361642}" dt="2021-05-15T13:59:09.574" v="111" actId="26606"/>
          <ac:spMkLst>
            <pc:docMk/>
            <pc:sldMk cId="2601126683" sldId="256"/>
            <ac:spMk id="131" creationId="{AD23A251-68F2-43E5-812B-4BBAE1AF535E}"/>
          </ac:spMkLst>
        </pc:spChg>
        <pc:spChg chg="add del">
          <ac:chgData name="Abhishek Pahuja" userId="13eb4c8beef8f900" providerId="LiveId" clId="{DBD4B6A8-32D2-46DA-B437-A51344361642}" dt="2021-05-15T13:59:37.983" v="127" actId="26606"/>
          <ac:spMkLst>
            <pc:docMk/>
            <pc:sldMk cId="2601126683" sldId="256"/>
            <ac:spMk id="136" creationId="{19F9BF86-FE94-4517-B97D-026C7515E589}"/>
          </ac:spMkLst>
        </pc:spChg>
        <pc:spChg chg="add del">
          <ac:chgData name="Abhishek Pahuja" userId="13eb4c8beef8f900" providerId="LiveId" clId="{DBD4B6A8-32D2-46DA-B437-A51344361642}" dt="2021-05-15T13:59:37.983" v="127" actId="26606"/>
          <ac:spMkLst>
            <pc:docMk/>
            <pc:sldMk cId="2601126683" sldId="256"/>
            <ac:spMk id="137" creationId="{D983080A-6551-4451-BD82-99B048897B29}"/>
          </ac:spMkLst>
        </pc:spChg>
        <pc:spChg chg="add del">
          <ac:chgData name="Abhishek Pahuja" userId="13eb4c8beef8f900" providerId="LiveId" clId="{DBD4B6A8-32D2-46DA-B437-A51344361642}" dt="2021-05-15T13:56:34.281" v="59" actId="26606"/>
          <ac:spMkLst>
            <pc:docMk/>
            <pc:sldMk cId="2601126683" sldId="256"/>
            <ac:spMk id="138" creationId="{733E0473-C315-42D8-A82A-A2FE49DC67DA}"/>
          </ac:spMkLst>
        </pc:spChg>
        <pc:spChg chg="add del">
          <ac:chgData name="Abhishek Pahuja" userId="13eb4c8beef8f900" providerId="LiveId" clId="{DBD4B6A8-32D2-46DA-B437-A51344361642}" dt="2021-05-15T13:56:34.281" v="59" actId="26606"/>
          <ac:spMkLst>
            <pc:docMk/>
            <pc:sldMk cId="2601126683" sldId="256"/>
            <ac:spMk id="139" creationId="{AD23A251-68F2-43E5-812B-4BBAE1AF535E}"/>
          </ac:spMkLst>
        </pc:spChg>
        <pc:spChg chg="add del">
          <ac:chgData name="Abhishek Pahuja" userId="13eb4c8beef8f900" providerId="LiveId" clId="{DBD4B6A8-32D2-46DA-B437-A51344361642}" dt="2021-05-15T13:57:46.815" v="93" actId="26606"/>
          <ac:spMkLst>
            <pc:docMk/>
            <pc:sldMk cId="2601126683" sldId="256"/>
            <ac:spMk id="143" creationId="{AC8EEB0F-BA72-49AC-956F-331B60FDE79E}"/>
          </ac:spMkLst>
        </pc:spChg>
        <pc:spChg chg="add del">
          <ac:chgData name="Abhishek Pahuja" userId="13eb4c8beef8f900" providerId="LiveId" clId="{DBD4B6A8-32D2-46DA-B437-A51344361642}" dt="2021-05-15T13:59:38.691" v="129" actId="26606"/>
          <ac:spMkLst>
            <pc:docMk/>
            <pc:sldMk cId="2601126683" sldId="256"/>
            <ac:spMk id="145" creationId="{4AA13AD3-0A4F-475A-BEBB-DEEFF5C096C3}"/>
          </ac:spMkLst>
        </pc:spChg>
        <pc:spChg chg="add del">
          <ac:chgData name="Abhishek Pahuja" userId="13eb4c8beef8f900" providerId="LiveId" clId="{DBD4B6A8-32D2-46DA-B437-A51344361642}" dt="2021-05-15T13:59:38.691" v="129" actId="26606"/>
          <ac:spMkLst>
            <pc:docMk/>
            <pc:sldMk cId="2601126683" sldId="256"/>
            <ac:spMk id="146" creationId="{205BB74C-33FB-4335-8808-49E247F7BF75}"/>
          </ac:spMkLst>
        </pc:spChg>
        <pc:spChg chg="add del">
          <ac:chgData name="Abhishek Pahuja" userId="13eb4c8beef8f900" providerId="LiveId" clId="{DBD4B6A8-32D2-46DA-B437-A51344361642}" dt="2021-05-15T13:56:14.802" v="52" actId="26606"/>
          <ac:spMkLst>
            <pc:docMk/>
            <pc:sldMk cId="2601126683" sldId="256"/>
            <ac:spMk id="149" creationId="{37FDDF72-DE39-4F99-A3C1-DD9D7815D7DB}"/>
          </ac:spMkLst>
        </pc:spChg>
        <pc:spChg chg="add del">
          <ac:chgData name="Abhishek Pahuja" userId="13eb4c8beef8f900" providerId="LiveId" clId="{DBD4B6A8-32D2-46DA-B437-A51344361642}" dt="2021-05-15T13:59:09.014" v="110" actId="26606"/>
          <ac:spMkLst>
            <pc:docMk/>
            <pc:sldMk cId="2601126683" sldId="256"/>
            <ac:spMk id="150" creationId="{E20BB609-EF92-42DB-836C-0699A590B5CF}"/>
          </ac:spMkLst>
        </pc:spChg>
        <pc:spChg chg="add del">
          <ac:chgData name="Abhishek Pahuja" userId="13eb4c8beef8f900" providerId="LiveId" clId="{DBD4B6A8-32D2-46DA-B437-A51344361642}" dt="2021-05-15T13:56:14.802" v="52" actId="26606"/>
          <ac:spMkLst>
            <pc:docMk/>
            <pc:sldMk cId="2601126683" sldId="256"/>
            <ac:spMk id="151" creationId="{5E4ECE80-3AD1-450C-B62A-98788F193948}"/>
          </ac:spMkLst>
        </pc:spChg>
        <pc:spChg chg="add del">
          <ac:chgData name="Abhishek Pahuja" userId="13eb4c8beef8f900" providerId="LiveId" clId="{DBD4B6A8-32D2-46DA-B437-A51344361642}" dt="2021-05-15T13:59:09.014" v="110" actId="26606"/>
          <ac:spMkLst>
            <pc:docMk/>
            <pc:sldMk cId="2601126683" sldId="256"/>
            <ac:spMk id="152" creationId="{8F716CC0-CAC9-43AB-ADE5-2D88EAF32984}"/>
          </ac:spMkLst>
        </pc:spChg>
        <pc:spChg chg="add del">
          <ac:chgData name="Abhishek Pahuja" userId="13eb4c8beef8f900" providerId="LiveId" clId="{DBD4B6A8-32D2-46DA-B437-A51344361642}" dt="2021-05-15T13:56:22.354" v="56" actId="26606"/>
          <ac:spMkLst>
            <pc:docMk/>
            <pc:sldMk cId="2601126683" sldId="256"/>
            <ac:spMk id="153" creationId="{79EB4626-023C-436D-9F57-9EB46080909D}"/>
          </ac:spMkLst>
        </pc:spChg>
        <pc:spChg chg="add del">
          <ac:chgData name="Abhishek Pahuja" userId="13eb4c8beef8f900" providerId="LiveId" clId="{DBD4B6A8-32D2-46DA-B437-A51344361642}" dt="2021-05-15T13:56:22.354" v="56" actId="26606"/>
          <ac:spMkLst>
            <pc:docMk/>
            <pc:sldMk cId="2601126683" sldId="256"/>
            <ac:spMk id="154" creationId="{AD35AE2F-5E3A-49D9-8DE1-8A333BA4088E}"/>
          </ac:spMkLst>
        </pc:spChg>
        <pc:spChg chg="add del">
          <ac:chgData name="Abhishek Pahuja" userId="13eb4c8beef8f900" providerId="LiveId" clId="{DBD4B6A8-32D2-46DA-B437-A51344361642}" dt="2021-05-15T13:56:22.354" v="56" actId="26606"/>
          <ac:spMkLst>
            <pc:docMk/>
            <pc:sldMk cId="2601126683" sldId="256"/>
            <ac:spMk id="155" creationId="{04D8AD8F-EF7F-481F-B99A-B8513897050A}"/>
          </ac:spMkLst>
        </pc:spChg>
        <pc:spChg chg="add del">
          <ac:chgData name="Abhishek Pahuja" userId="13eb4c8beef8f900" providerId="LiveId" clId="{DBD4B6A8-32D2-46DA-B437-A51344361642}" dt="2021-05-15T13:56:34.140" v="58" actId="26606"/>
          <ac:spMkLst>
            <pc:docMk/>
            <pc:sldMk cId="2601126683" sldId="256"/>
            <ac:spMk id="157" creationId="{37FDDF72-DE39-4F99-A3C1-DD9D7815D7DB}"/>
          </ac:spMkLst>
        </pc:spChg>
        <pc:spChg chg="add del">
          <ac:chgData name="Abhishek Pahuja" userId="13eb4c8beef8f900" providerId="LiveId" clId="{DBD4B6A8-32D2-46DA-B437-A51344361642}" dt="2021-05-15T13:56:34.140" v="58" actId="26606"/>
          <ac:spMkLst>
            <pc:docMk/>
            <pc:sldMk cId="2601126683" sldId="256"/>
            <ac:spMk id="158" creationId="{5E4ECE80-3AD1-450C-B62A-98788F193948}"/>
          </ac:spMkLst>
        </pc:spChg>
        <pc:spChg chg="add del">
          <ac:chgData name="Abhishek Pahuja" userId="13eb4c8beef8f900" providerId="LiveId" clId="{DBD4B6A8-32D2-46DA-B437-A51344361642}" dt="2021-05-15T13:59:40.188" v="131" actId="26606"/>
          <ac:spMkLst>
            <pc:docMk/>
            <pc:sldMk cId="2601126683" sldId="256"/>
            <ac:spMk id="160" creationId="{733E0473-C315-42D8-A82A-A2FE49DC67DA}"/>
          </ac:spMkLst>
        </pc:spChg>
        <pc:spChg chg="add del">
          <ac:chgData name="Abhishek Pahuja" userId="13eb4c8beef8f900" providerId="LiveId" clId="{DBD4B6A8-32D2-46DA-B437-A51344361642}" dt="2021-05-15T13:59:40.188" v="131" actId="26606"/>
          <ac:spMkLst>
            <pc:docMk/>
            <pc:sldMk cId="2601126683" sldId="256"/>
            <ac:spMk id="161" creationId="{AD23A251-68F2-43E5-812B-4BBAE1AF535E}"/>
          </ac:spMkLst>
        </pc:spChg>
        <pc:spChg chg="add del">
          <ac:chgData name="Abhishek Pahuja" userId="13eb4c8beef8f900" providerId="LiveId" clId="{DBD4B6A8-32D2-46DA-B437-A51344361642}" dt="2021-05-15T14:00:04.230" v="137" actId="26606"/>
          <ac:spMkLst>
            <pc:docMk/>
            <pc:sldMk cId="2601126683" sldId="256"/>
            <ac:spMk id="173" creationId="{4AA13AD3-0A4F-475A-BEBB-DEEFF5C096C3}"/>
          </ac:spMkLst>
        </pc:spChg>
        <pc:spChg chg="add del">
          <ac:chgData name="Abhishek Pahuja" userId="13eb4c8beef8f900" providerId="LiveId" clId="{DBD4B6A8-32D2-46DA-B437-A51344361642}" dt="2021-05-15T14:00:04.230" v="137" actId="26606"/>
          <ac:spMkLst>
            <pc:docMk/>
            <pc:sldMk cId="2601126683" sldId="256"/>
            <ac:spMk id="174" creationId="{205BB74C-33FB-4335-8808-49E247F7BF75}"/>
          </ac:spMkLst>
        </pc:spChg>
        <pc:spChg chg="add del">
          <ac:chgData name="Abhishek Pahuja" userId="13eb4c8beef8f900" providerId="LiveId" clId="{DBD4B6A8-32D2-46DA-B437-A51344361642}" dt="2021-05-15T14:00:04.137" v="136" actId="26606"/>
          <ac:spMkLst>
            <pc:docMk/>
            <pc:sldMk cId="2601126683" sldId="256"/>
            <ac:spMk id="177" creationId="{58789E63-C78D-4210-8A38-DD6FB3B6BACD}"/>
          </ac:spMkLst>
        </pc:spChg>
        <pc:spChg chg="add del">
          <ac:chgData name="Abhishek Pahuja" userId="13eb4c8beef8f900" providerId="LiveId" clId="{DBD4B6A8-32D2-46DA-B437-A51344361642}" dt="2021-05-15T14:00:04.137" v="136" actId="26606"/>
          <ac:spMkLst>
            <pc:docMk/>
            <pc:sldMk cId="2601126683" sldId="256"/>
            <ac:spMk id="178" creationId="{AC8494C5-ED44-4EAD-9213-4FBAA4BB74CA}"/>
          </ac:spMkLst>
        </pc:spChg>
        <pc:spChg chg="add del">
          <ac:chgData name="Abhishek Pahuja" userId="13eb4c8beef8f900" providerId="LiveId" clId="{DBD4B6A8-32D2-46DA-B437-A51344361642}" dt="2021-05-16T14:39:55.971" v="5521" actId="26606"/>
          <ac:spMkLst>
            <pc:docMk/>
            <pc:sldMk cId="2601126683" sldId="256"/>
            <ac:spMk id="180" creationId="{B1C3281D-A46F-4842-9340-4CBC29E1B260}"/>
          </ac:spMkLst>
        </pc:spChg>
        <pc:spChg chg="add del">
          <ac:chgData name="Abhishek Pahuja" userId="13eb4c8beef8f900" providerId="LiveId" clId="{DBD4B6A8-32D2-46DA-B437-A51344361642}" dt="2021-05-16T14:38:50.356" v="5489" actId="26606"/>
          <ac:spMkLst>
            <pc:docMk/>
            <pc:sldMk cId="2601126683" sldId="256"/>
            <ac:spMk id="183" creationId="{F8E7CE3D-756A-41A4-9B20-2A2FC3A1E40A}"/>
          </ac:spMkLst>
        </pc:spChg>
        <pc:spChg chg="add del">
          <ac:chgData name="Abhishek Pahuja" userId="13eb4c8beef8f900" providerId="LiveId" clId="{DBD4B6A8-32D2-46DA-B437-A51344361642}" dt="2021-05-16T14:39:48.261" v="5519" actId="26606"/>
          <ac:spMkLst>
            <pc:docMk/>
            <pc:sldMk cId="2601126683" sldId="256"/>
            <ac:spMk id="185" creationId="{35709097-1D5E-461B-A75A-2CB4E0B19297}"/>
          </ac:spMkLst>
        </pc:spChg>
        <pc:spChg chg="add del">
          <ac:chgData name="Abhishek Pahuja" userId="13eb4c8beef8f900" providerId="LiveId" clId="{DBD4B6A8-32D2-46DA-B437-A51344361642}" dt="2021-05-16T14:39:48.261" v="5519" actId="26606"/>
          <ac:spMkLst>
            <pc:docMk/>
            <pc:sldMk cId="2601126683" sldId="256"/>
            <ac:spMk id="186" creationId="{F8E7CE3D-756A-41A4-9B20-2A2FC3A1E40A}"/>
          </ac:spMkLst>
        </pc:spChg>
        <pc:spChg chg="add del">
          <ac:chgData name="Abhishek Pahuja" userId="13eb4c8beef8f900" providerId="LiveId" clId="{DBD4B6A8-32D2-46DA-B437-A51344361642}" dt="2021-05-16T14:39:55.971" v="5521" actId="26606"/>
          <ac:spMkLst>
            <pc:docMk/>
            <pc:sldMk cId="2601126683" sldId="256"/>
            <ac:spMk id="188" creationId="{5EE2BC33-F8B8-4768-AE46-E7CF6E3D7C9D}"/>
          </ac:spMkLst>
        </pc:spChg>
        <pc:spChg chg="add del">
          <ac:chgData name="Abhishek Pahuja" userId="13eb4c8beef8f900" providerId="LiveId" clId="{DBD4B6A8-32D2-46DA-B437-A51344361642}" dt="2021-05-16T14:39:55.971" v="5521" actId="26606"/>
          <ac:spMkLst>
            <pc:docMk/>
            <pc:sldMk cId="2601126683" sldId="256"/>
            <ac:spMk id="189" creationId="{905EB5AC-4150-4206-9DBE-37DD0EBFBC79}"/>
          </ac:spMkLst>
        </pc:spChg>
        <pc:grpChg chg="add del">
          <ac:chgData name="Abhishek Pahuja" userId="13eb4c8beef8f900" providerId="LiveId" clId="{DBD4B6A8-32D2-46DA-B437-A51344361642}" dt="2021-05-15T13:53:33.567" v="29" actId="26606"/>
          <ac:grpSpMkLst>
            <pc:docMk/>
            <pc:sldMk cId="2601126683" sldId="256"/>
            <ac:grpSpMk id="7" creationId="{E299E832-D146-4687-88A1-FFB2D9CD07D5}"/>
          </ac:grpSpMkLst>
        </pc:grpChg>
        <pc:grpChg chg="add del">
          <ac:chgData name="Abhishek Pahuja" userId="13eb4c8beef8f900" providerId="LiveId" clId="{DBD4B6A8-32D2-46DA-B437-A51344361642}" dt="2021-05-15T13:53:02.290" v="7" actId="26606"/>
          <ac:grpSpMkLst>
            <pc:docMk/>
            <pc:sldMk cId="2601126683" sldId="256"/>
            <ac:grpSpMk id="10" creationId="{E299E832-D146-4687-88A1-FFB2D9CD07D5}"/>
          </ac:grpSpMkLst>
        </pc:grpChg>
        <pc:grpChg chg="add del">
          <ac:chgData name="Abhishek Pahuja" userId="13eb4c8beef8f900" providerId="LiveId" clId="{DBD4B6A8-32D2-46DA-B437-A51344361642}" dt="2021-05-15T13:57:19.923" v="84" actId="26606"/>
          <ac:grpSpMkLst>
            <pc:docMk/>
            <pc:sldMk cId="2601126683" sldId="256"/>
            <ac:grpSpMk id="46" creationId="{E2548C40-4C00-4E91-BFA6-84B4D66225A4}"/>
          </ac:grpSpMkLst>
        </pc:grpChg>
        <pc:grpChg chg="add del">
          <ac:chgData name="Abhishek Pahuja" userId="13eb4c8beef8f900" providerId="LiveId" clId="{DBD4B6A8-32D2-46DA-B437-A51344361642}" dt="2021-05-15T13:53:20.204" v="21" actId="26606"/>
          <ac:grpSpMkLst>
            <pc:docMk/>
            <pc:sldMk cId="2601126683" sldId="256"/>
            <ac:grpSpMk id="70" creationId="{28709E2B-5612-4EF3-8505-0270723FD329}"/>
          </ac:grpSpMkLst>
        </pc:grpChg>
        <pc:grpChg chg="add del">
          <ac:chgData name="Abhishek Pahuja" userId="13eb4c8beef8f900" providerId="LiveId" clId="{DBD4B6A8-32D2-46DA-B437-A51344361642}" dt="2021-05-15T13:53:28.987" v="27" actId="26606"/>
          <ac:grpSpMkLst>
            <pc:docMk/>
            <pc:sldMk cId="2601126683" sldId="256"/>
            <ac:grpSpMk id="87" creationId="{28709E2B-5612-4EF3-8505-0270723FD329}"/>
          </ac:grpSpMkLst>
        </pc:grpChg>
        <pc:grpChg chg="add del">
          <ac:chgData name="Abhishek Pahuja" userId="13eb4c8beef8f900" providerId="LiveId" clId="{DBD4B6A8-32D2-46DA-B437-A51344361642}" dt="2021-05-15T13:55:42.521" v="49" actId="26606"/>
          <ac:grpSpMkLst>
            <pc:docMk/>
            <pc:sldMk cId="2601126683" sldId="256"/>
            <ac:grpSpMk id="127" creationId="{D4433877-8295-4A0D-94F7-BFD8A63360E4}"/>
          </ac:grpSpMkLst>
        </pc:grpChg>
        <pc:grpChg chg="add del">
          <ac:chgData name="Abhishek Pahuja" userId="13eb4c8beef8f900" providerId="LiveId" clId="{DBD4B6A8-32D2-46DA-B437-A51344361642}" dt="2021-05-15T13:59:09.574" v="111" actId="26606"/>
          <ac:grpSpMkLst>
            <pc:docMk/>
            <pc:sldMk cId="2601126683" sldId="256"/>
            <ac:grpSpMk id="132" creationId="{0350AF23-2606-421F-AB7B-23D9B48F3E9B}"/>
          </ac:grpSpMkLst>
        </pc:grpChg>
        <pc:grpChg chg="add del">
          <ac:chgData name="Abhishek Pahuja" userId="13eb4c8beef8f900" providerId="LiveId" clId="{DBD4B6A8-32D2-46DA-B437-A51344361642}" dt="2021-05-15T13:56:34.281" v="59" actId="26606"/>
          <ac:grpSpMkLst>
            <pc:docMk/>
            <pc:sldMk cId="2601126683" sldId="256"/>
            <ac:grpSpMk id="140" creationId="{0350AF23-2606-421F-AB7B-23D9B48F3E9B}"/>
          </ac:grpSpMkLst>
        </pc:grpChg>
        <pc:grpChg chg="add del">
          <ac:chgData name="Abhishek Pahuja" userId="13eb4c8beef8f900" providerId="LiveId" clId="{DBD4B6A8-32D2-46DA-B437-A51344361642}" dt="2021-05-15T13:57:46.815" v="93" actId="26606"/>
          <ac:grpSpMkLst>
            <pc:docMk/>
            <pc:sldMk cId="2601126683" sldId="256"/>
            <ac:grpSpMk id="144" creationId="{FB8CE58F-407C-497E-B723-21FD8C6D35E4}"/>
          </ac:grpSpMkLst>
        </pc:grpChg>
        <pc:grpChg chg="add del">
          <ac:chgData name="Abhishek Pahuja" userId="13eb4c8beef8f900" providerId="LiveId" clId="{DBD4B6A8-32D2-46DA-B437-A51344361642}" dt="2021-05-15T13:59:40.188" v="131" actId="26606"/>
          <ac:grpSpMkLst>
            <pc:docMk/>
            <pc:sldMk cId="2601126683" sldId="256"/>
            <ac:grpSpMk id="163" creationId="{0350AF23-2606-421F-AB7B-23D9B48F3E9B}"/>
          </ac:grpSpMkLst>
        </pc:grpChg>
        <pc:picChg chg="add del mod">
          <ac:chgData name="Abhishek Pahuja" userId="13eb4c8beef8f900" providerId="LiveId" clId="{DBD4B6A8-32D2-46DA-B437-A51344361642}" dt="2021-05-15T13:53:02.290" v="7" actId="26606"/>
          <ac:picMkLst>
            <pc:docMk/>
            <pc:sldMk cId="2601126683" sldId="256"/>
            <ac:picMk id="4" creationId="{4019E750-E429-4478-B240-B3DF264130DB}"/>
          </ac:picMkLst>
        </pc:picChg>
        <pc:picChg chg="add del">
          <ac:chgData name="Abhishek Pahuja" userId="13eb4c8beef8f900" providerId="LiveId" clId="{DBD4B6A8-32D2-46DA-B437-A51344361642}" dt="2021-05-15T13:53:33.567" v="29" actId="26606"/>
          <ac:picMkLst>
            <pc:docMk/>
            <pc:sldMk cId="2601126683" sldId="256"/>
            <ac:picMk id="6" creationId="{C0F80ABF-C909-4E41-AE14-009D0EA594D5}"/>
          </ac:picMkLst>
        </pc:picChg>
        <pc:picChg chg="add del">
          <ac:chgData name="Abhishek Pahuja" userId="13eb4c8beef8f900" providerId="LiveId" clId="{DBD4B6A8-32D2-46DA-B437-A51344361642}" dt="2021-05-15T13:56:51.200" v="70" actId="26606"/>
          <ac:picMkLst>
            <pc:docMk/>
            <pc:sldMk cId="2601126683" sldId="256"/>
            <ac:picMk id="13" creationId="{E14F9B90-26DF-4DE3-8A15-92346876C49C}"/>
          </ac:picMkLst>
        </pc:picChg>
        <pc:picChg chg="add del mod">
          <ac:chgData name="Abhishek Pahuja" userId="13eb4c8beef8f900" providerId="LiveId" clId="{DBD4B6A8-32D2-46DA-B437-A51344361642}" dt="2021-05-15T13:59:09.824" v="112" actId="26606"/>
          <ac:picMkLst>
            <pc:docMk/>
            <pc:sldMk cId="2601126683" sldId="256"/>
            <ac:picMk id="21" creationId="{D855B250-3522-4C4A-888E-39EF0DFB7138}"/>
          </ac:picMkLst>
        </pc:picChg>
        <pc:picChg chg="add del">
          <ac:chgData name="Abhishek Pahuja" userId="13eb4c8beef8f900" providerId="LiveId" clId="{DBD4B6A8-32D2-46DA-B437-A51344361642}" dt="2021-05-15T13:59:25.751" v="119" actId="26606"/>
          <ac:picMkLst>
            <pc:docMk/>
            <pc:sldMk cId="2601126683" sldId="256"/>
            <ac:picMk id="29" creationId="{E8FC2329-C002-433D-96E8-24849899DA58}"/>
          </ac:picMkLst>
        </pc:picChg>
        <pc:picChg chg="add del">
          <ac:chgData name="Abhishek Pahuja" userId="13eb4c8beef8f900" providerId="LiveId" clId="{DBD4B6A8-32D2-46DA-B437-A51344361642}" dt="2021-05-15T13:53:12.859" v="9" actId="26606"/>
          <ac:picMkLst>
            <pc:docMk/>
            <pc:sldMk cId="2601126683" sldId="256"/>
            <ac:picMk id="44" creationId="{6A6A02B0-4F49-4BB2-B825-CC7974C5D3CE}"/>
          </ac:picMkLst>
        </pc:picChg>
        <pc:picChg chg="add del">
          <ac:chgData name="Abhishek Pahuja" userId="13eb4c8beef8f900" providerId="LiveId" clId="{DBD4B6A8-32D2-46DA-B437-A51344361642}" dt="2021-05-15T13:53:16.470" v="13" actId="26606"/>
          <ac:picMkLst>
            <pc:docMk/>
            <pc:sldMk cId="2601126683" sldId="256"/>
            <ac:picMk id="49" creationId="{0D496EB0-31C4-4C4E-8341-4EA28C3A6B76}"/>
          </ac:picMkLst>
        </pc:picChg>
        <pc:picChg chg="add del">
          <ac:chgData name="Abhishek Pahuja" userId="13eb4c8beef8f900" providerId="LiveId" clId="{DBD4B6A8-32D2-46DA-B437-A51344361642}" dt="2021-05-15T13:59:25.751" v="119" actId="26606"/>
          <ac:picMkLst>
            <pc:docMk/>
            <pc:sldMk cId="2601126683" sldId="256"/>
            <ac:picMk id="51" creationId="{8CBECF52-5D78-4B71-906F-95F162DBD844}"/>
          </ac:picMkLst>
        </pc:picChg>
        <pc:picChg chg="add del">
          <ac:chgData name="Abhishek Pahuja" userId="13eb4c8beef8f900" providerId="LiveId" clId="{DBD4B6A8-32D2-46DA-B437-A51344361642}" dt="2021-05-15T13:53:17.738" v="17" actId="26606"/>
          <ac:picMkLst>
            <pc:docMk/>
            <pc:sldMk cId="2601126683" sldId="256"/>
            <ac:picMk id="54" creationId="{5D502822-D760-4980-817C-F9DDD109C0DF}"/>
          </ac:picMkLst>
        </pc:picChg>
        <pc:picChg chg="add del">
          <ac:chgData name="Abhishek Pahuja" userId="13eb4c8beef8f900" providerId="LiveId" clId="{DBD4B6A8-32D2-46DA-B437-A51344361642}" dt="2021-05-15T13:53:18.584" v="19" actId="26606"/>
          <ac:picMkLst>
            <pc:docMk/>
            <pc:sldMk cId="2601126683" sldId="256"/>
            <ac:picMk id="63" creationId="{1F4C0E32-15D5-4E74-8897-37320D7795B1}"/>
          </ac:picMkLst>
        </pc:picChg>
        <pc:picChg chg="add del">
          <ac:chgData name="Abhishek Pahuja" userId="13eb4c8beef8f900" providerId="LiveId" clId="{DBD4B6A8-32D2-46DA-B437-A51344361642}" dt="2021-05-15T13:53:20.204" v="21" actId="26606"/>
          <ac:picMkLst>
            <pc:docMk/>
            <pc:sldMk cId="2601126683" sldId="256"/>
            <ac:picMk id="69" creationId="{30D1E25D-7356-41CE-A5FA-CA4A916E6D1A}"/>
          </ac:picMkLst>
        </pc:picChg>
        <pc:picChg chg="add del">
          <ac:chgData name="Abhishek Pahuja" userId="13eb4c8beef8f900" providerId="LiveId" clId="{DBD4B6A8-32D2-46DA-B437-A51344361642}" dt="2021-05-15T13:53:40.104" v="33" actId="26606"/>
          <ac:picMkLst>
            <pc:docMk/>
            <pc:sldMk cId="2601126683" sldId="256"/>
            <ac:picMk id="72" creationId="{786B3EC4-6277-4894-8D31-224470FDEDDF}"/>
          </ac:picMkLst>
        </pc:picChg>
        <pc:picChg chg="add del">
          <ac:chgData name="Abhishek Pahuja" userId="13eb4c8beef8f900" providerId="LiveId" clId="{DBD4B6A8-32D2-46DA-B437-A51344361642}" dt="2021-05-15T13:53:21.002" v="25" actId="26606"/>
          <ac:picMkLst>
            <pc:docMk/>
            <pc:sldMk cId="2601126683" sldId="256"/>
            <ac:picMk id="76" creationId="{5D502822-D760-4980-817C-F9DDD109C0DF}"/>
          </ac:picMkLst>
        </pc:picChg>
        <pc:picChg chg="add del">
          <ac:chgData name="Abhishek Pahuja" userId="13eb4c8beef8f900" providerId="LiveId" clId="{DBD4B6A8-32D2-46DA-B437-A51344361642}" dt="2021-05-15T13:53:28.987" v="27" actId="26606"/>
          <ac:picMkLst>
            <pc:docMk/>
            <pc:sldMk cId="2601126683" sldId="256"/>
            <ac:picMk id="86" creationId="{30D1E25D-7356-41CE-A5FA-CA4A916E6D1A}"/>
          </ac:picMkLst>
        </pc:picChg>
        <pc:picChg chg="add del">
          <ac:chgData name="Abhishek Pahuja" userId="13eb4c8beef8f900" providerId="LiveId" clId="{DBD4B6A8-32D2-46DA-B437-A51344361642}" dt="2021-05-15T13:53:42.113" v="35" actId="26606"/>
          <ac:picMkLst>
            <pc:docMk/>
            <pc:sldMk cId="2601126683" sldId="256"/>
            <ac:picMk id="98" creationId="{DD562313-C387-4364-A933-D9A80CD20595}"/>
          </ac:picMkLst>
        </pc:picChg>
        <pc:picChg chg="add del">
          <ac:chgData name="Abhishek Pahuja" userId="13eb4c8beef8f900" providerId="LiveId" clId="{DBD4B6A8-32D2-46DA-B437-A51344361642}" dt="2021-05-15T13:53:51.012" v="37" actId="26606"/>
          <ac:picMkLst>
            <pc:docMk/>
            <pc:sldMk cId="2601126683" sldId="256"/>
            <ac:picMk id="102" creationId="{7A6BD441-46F0-403C-833B-AA34999AA1DF}"/>
          </ac:picMkLst>
        </pc:picChg>
        <pc:picChg chg="add del">
          <ac:chgData name="Abhishek Pahuja" userId="13eb4c8beef8f900" providerId="LiveId" clId="{DBD4B6A8-32D2-46DA-B437-A51344361642}" dt="2021-05-15T13:59:25.751" v="119" actId="26606"/>
          <ac:picMkLst>
            <pc:docMk/>
            <pc:sldMk cId="2601126683" sldId="256"/>
            <ac:picMk id="106" creationId="{37E521D0-A41B-4904-B918-4D94137E627C}"/>
          </ac:picMkLst>
        </pc:picChg>
        <pc:picChg chg="add del">
          <ac:chgData name="Abhishek Pahuja" userId="13eb4c8beef8f900" providerId="LiveId" clId="{DBD4B6A8-32D2-46DA-B437-A51344361642}" dt="2021-05-15T13:53:58.628" v="41" actId="26606"/>
          <ac:picMkLst>
            <pc:docMk/>
            <pc:sldMk cId="2601126683" sldId="256"/>
            <ac:picMk id="109" creationId="{DCDA6D4C-AF87-41FC-AA46-10A7D4F22180}"/>
          </ac:picMkLst>
        </pc:picChg>
        <pc:picChg chg="add del">
          <ac:chgData name="Abhishek Pahuja" userId="13eb4c8beef8f900" providerId="LiveId" clId="{DBD4B6A8-32D2-46DA-B437-A51344361642}" dt="2021-05-15T13:59:25.751" v="119" actId="26606"/>
          <ac:picMkLst>
            <pc:docMk/>
            <pc:sldMk cId="2601126683" sldId="256"/>
            <ac:picMk id="111" creationId="{B2051559-524D-44E7-8198-E924F097A15E}"/>
          </ac:picMkLst>
        </pc:picChg>
        <pc:picChg chg="add del">
          <ac:chgData name="Abhishek Pahuja" userId="13eb4c8beef8f900" providerId="LiveId" clId="{DBD4B6A8-32D2-46DA-B437-A51344361642}" dt="2021-05-15T13:53:59.780" v="43" actId="26606"/>
          <ac:picMkLst>
            <pc:docMk/>
            <pc:sldMk cId="2601126683" sldId="256"/>
            <ac:picMk id="113" creationId="{2B356E19-2938-48B5-B640-044E36FAED9B}"/>
          </ac:picMkLst>
        </pc:picChg>
        <pc:picChg chg="add del mod">
          <ac:chgData name="Abhishek Pahuja" userId="13eb4c8beef8f900" providerId="LiveId" clId="{DBD4B6A8-32D2-46DA-B437-A51344361642}" dt="2021-05-15T13:56:34.453" v="60" actId="26606"/>
          <ac:picMkLst>
            <pc:docMk/>
            <pc:sldMk cId="2601126683" sldId="256"/>
            <ac:picMk id="120" creationId="{EBD270AA-5170-40C7-948D-96299995B626}"/>
          </ac:picMkLst>
        </pc:picChg>
        <pc:picChg chg="add del">
          <ac:chgData name="Abhishek Pahuja" userId="13eb4c8beef8f900" providerId="LiveId" clId="{DBD4B6A8-32D2-46DA-B437-A51344361642}" dt="2021-05-15T13:59:26.963" v="121" actId="26606"/>
          <ac:picMkLst>
            <pc:docMk/>
            <pc:sldMk cId="2601126683" sldId="256"/>
            <ac:picMk id="121" creationId="{8BFB0EBA-8C75-4678-8E86-3BF4BD44CF3B}"/>
          </ac:picMkLst>
        </pc:picChg>
        <pc:picChg chg="add del">
          <ac:chgData name="Abhishek Pahuja" userId="13eb4c8beef8f900" providerId="LiveId" clId="{DBD4B6A8-32D2-46DA-B437-A51344361642}" dt="2021-05-15T13:59:32.867" v="123" actId="26606"/>
          <ac:picMkLst>
            <pc:docMk/>
            <pc:sldMk cId="2601126683" sldId="256"/>
            <ac:picMk id="133" creationId="{66FB5A61-DBC9-49FD-B3D6-2E7C99EE8E6A}"/>
          </ac:picMkLst>
        </pc:picChg>
        <pc:picChg chg="add del">
          <ac:chgData name="Abhishek Pahuja" userId="13eb4c8beef8f900" providerId="LiveId" clId="{DBD4B6A8-32D2-46DA-B437-A51344361642}" dt="2021-05-15T13:59:37.983" v="127" actId="26606"/>
          <ac:picMkLst>
            <pc:docMk/>
            <pc:sldMk cId="2601126683" sldId="256"/>
            <ac:picMk id="141" creationId="{376A7A36-87DD-4277-B529-CC6E120E4744}"/>
          </ac:picMkLst>
        </pc:picChg>
        <pc:picChg chg="add del">
          <ac:chgData name="Abhishek Pahuja" userId="13eb4c8beef8f900" providerId="LiveId" clId="{DBD4B6A8-32D2-46DA-B437-A51344361642}" dt="2021-05-15T13:59:38.691" v="129" actId="26606"/>
          <ac:picMkLst>
            <pc:docMk/>
            <pc:sldMk cId="2601126683" sldId="256"/>
            <ac:picMk id="147" creationId="{8EC7226F-B8BF-4004-9158-01AFBD829CED}"/>
          </ac:picMkLst>
        </pc:picChg>
        <pc:picChg chg="add del">
          <ac:chgData name="Abhishek Pahuja" userId="13eb4c8beef8f900" providerId="LiveId" clId="{DBD4B6A8-32D2-46DA-B437-A51344361642}" dt="2021-05-15T13:59:40.188" v="131" actId="26606"/>
          <ac:picMkLst>
            <pc:docMk/>
            <pc:sldMk cId="2601126683" sldId="256"/>
            <ac:picMk id="162" creationId="{436F8080-A3D6-438B-B208-F3DFDC0D6EEA}"/>
          </ac:picMkLst>
        </pc:picChg>
        <pc:picChg chg="add mod">
          <ac:chgData name="Abhishek Pahuja" userId="13eb4c8beef8f900" providerId="LiveId" clId="{DBD4B6A8-32D2-46DA-B437-A51344361642}" dt="2021-05-16T14:40:01.675" v="5523" actId="1076"/>
          <ac:picMkLst>
            <pc:docMk/>
            <pc:sldMk cId="2601126683" sldId="256"/>
            <ac:picMk id="175" creationId="{8EC7226F-B8BF-4004-9158-01AFBD829CED}"/>
          </ac:picMkLst>
        </pc:picChg>
        <pc:cxnChg chg="add del">
          <ac:chgData name="Abhishek Pahuja" userId="13eb4c8beef8f900" providerId="LiveId" clId="{DBD4B6A8-32D2-46DA-B437-A51344361642}" dt="2021-05-15T13:53:12.859" v="9" actId="26606"/>
          <ac:cxnSpMkLst>
            <pc:docMk/>
            <pc:sldMk cId="2601126683" sldId="256"/>
            <ac:cxnSpMk id="12" creationId="{B20D3D82-8B25-4DD9-9924-4CEAD450CD21}"/>
          </ac:cxnSpMkLst>
        </pc:cxnChg>
        <pc:cxnChg chg="add del">
          <ac:chgData name="Abhishek Pahuja" userId="13eb4c8beef8f900" providerId="LiveId" clId="{DBD4B6A8-32D2-46DA-B437-A51344361642}" dt="2021-05-15T13:56:51.200" v="70" actId="26606"/>
          <ac:cxnSpMkLst>
            <pc:docMk/>
            <pc:sldMk cId="2601126683" sldId="256"/>
            <ac:cxnSpMk id="15" creationId="{F0CE0765-E93C-4D37-9D5F-D464EFB10FA7}"/>
          </ac:cxnSpMkLst>
        </pc:cxnChg>
        <pc:cxnChg chg="add del">
          <ac:chgData name="Abhishek Pahuja" userId="13eb4c8beef8f900" providerId="LiveId" clId="{DBD4B6A8-32D2-46DA-B437-A51344361642}" dt="2021-05-15T13:53:16.470" v="13" actId="26606"/>
          <ac:cxnSpMkLst>
            <pc:docMk/>
            <pc:sldMk cId="2601126683" sldId="256"/>
            <ac:cxnSpMk id="50" creationId="{F0CE0765-E93C-4D37-9D5F-D464EFB10FA7}"/>
          </ac:cxnSpMkLst>
        </pc:cxnChg>
        <pc:cxnChg chg="add del">
          <ac:chgData name="Abhishek Pahuja" userId="13eb4c8beef8f900" providerId="LiveId" clId="{DBD4B6A8-32D2-46DA-B437-A51344361642}" dt="2021-05-15T13:53:40.104" v="33" actId="26606"/>
          <ac:cxnSpMkLst>
            <pc:docMk/>
            <pc:sldMk cId="2601126683" sldId="256"/>
            <ac:cxnSpMk id="89" creationId="{56020367-4FD5-4596-8E10-C5F095CD8DBF}"/>
          </ac:cxnSpMkLst>
        </pc:cxnChg>
        <pc:cxnChg chg="add del">
          <ac:chgData name="Abhishek Pahuja" userId="13eb4c8beef8f900" providerId="LiveId" clId="{DBD4B6A8-32D2-46DA-B437-A51344361642}" dt="2021-05-15T13:53:58.628" v="41" actId="26606"/>
          <ac:cxnSpMkLst>
            <pc:docMk/>
            <pc:sldMk cId="2601126683" sldId="256"/>
            <ac:cxnSpMk id="110" creationId="{F0CE0765-E93C-4D37-9D5F-D464EFB10FA7}"/>
          </ac:cxnSpMkLst>
        </pc:cxnChg>
        <pc:cxnChg chg="add del">
          <ac:chgData name="Abhishek Pahuja" userId="13eb4c8beef8f900" providerId="LiveId" clId="{DBD4B6A8-32D2-46DA-B437-A51344361642}" dt="2021-05-15T13:53:59.780" v="43" actId="26606"/>
          <ac:cxnSpMkLst>
            <pc:docMk/>
            <pc:sldMk cId="2601126683" sldId="256"/>
            <ac:cxnSpMk id="115" creationId="{AC7EF422-3076-48F2-A38B-7CA851778E05}"/>
          </ac:cxnSpMkLst>
        </pc:cxnChg>
        <pc:cxnChg chg="add del">
          <ac:chgData name="Abhishek Pahuja" userId="13eb4c8beef8f900" providerId="LiveId" clId="{DBD4B6A8-32D2-46DA-B437-A51344361642}" dt="2021-05-15T13:53:59.780" v="43" actId="26606"/>
          <ac:cxnSpMkLst>
            <pc:docMk/>
            <pc:sldMk cId="2601126683" sldId="256"/>
            <ac:cxnSpMk id="116" creationId="{6896548C-21A4-493D-B220-64E89F1EF6D7}"/>
          </ac:cxnSpMkLst>
        </pc:cxnChg>
        <pc:cxnChg chg="add del">
          <ac:chgData name="Abhishek Pahuja" userId="13eb4c8beef8f900" providerId="LiveId" clId="{DBD4B6A8-32D2-46DA-B437-A51344361642}" dt="2021-05-15T13:59:32.867" v="123" actId="26606"/>
          <ac:cxnSpMkLst>
            <pc:docMk/>
            <pc:sldMk cId="2601126683" sldId="256"/>
            <ac:cxnSpMk id="134" creationId="{313FECB8-44EE-4A45-9F7B-66ECF1C3C888}"/>
          </ac:cxnSpMkLst>
        </pc:cxnChg>
        <pc:cxnChg chg="add del">
          <ac:chgData name="Abhishek Pahuja" userId="13eb4c8beef8f900" providerId="LiveId" clId="{DBD4B6A8-32D2-46DA-B437-A51344361642}" dt="2021-05-15T13:59:37.983" v="127" actId="26606"/>
          <ac:cxnSpMkLst>
            <pc:docMk/>
            <pc:sldMk cId="2601126683" sldId="256"/>
            <ac:cxnSpMk id="142" creationId="{8A5C8BF2-C035-4BFF-8802-A39723834415}"/>
          </ac:cxnSpMkLst>
        </pc:cxnChg>
        <pc:cxnChg chg="add del">
          <ac:chgData name="Abhishek Pahuja" userId="13eb4c8beef8f900" providerId="LiveId" clId="{DBD4B6A8-32D2-46DA-B437-A51344361642}" dt="2021-05-15T13:59:09.014" v="110" actId="26606"/>
          <ac:cxnSpMkLst>
            <pc:docMk/>
            <pc:sldMk cId="2601126683" sldId="256"/>
            <ac:cxnSpMk id="156" creationId="{8F4E56A8-93D5-4BE3-AE61-84677331AD07}"/>
          </ac:cxnSpMkLst>
        </pc:cxnChg>
        <pc:cxnChg chg="add del">
          <ac:chgData name="Abhishek Pahuja" userId="13eb4c8beef8f900" providerId="LiveId" clId="{DBD4B6A8-32D2-46DA-B437-A51344361642}" dt="2021-05-15T13:59:09.014" v="110" actId="26606"/>
          <ac:cxnSpMkLst>
            <pc:docMk/>
            <pc:sldMk cId="2601126683" sldId="256"/>
            <ac:cxnSpMk id="159" creationId="{BD492A0C-1773-477B-83B5-C707CB057709}"/>
          </ac:cxnSpMkLst>
        </pc:cxnChg>
        <pc:cxnChg chg="add del">
          <ac:chgData name="Abhishek Pahuja" userId="13eb4c8beef8f900" providerId="LiveId" clId="{DBD4B6A8-32D2-46DA-B437-A51344361642}" dt="2021-05-16T14:39:55.971" v="5521" actId="26606"/>
          <ac:cxnSpMkLst>
            <pc:docMk/>
            <pc:sldMk cId="2601126683" sldId="256"/>
            <ac:cxnSpMk id="181" creationId="{313FECB8-44EE-4A45-9F7B-66ECF1C3C888}"/>
          </ac:cxnSpMkLst>
        </pc:cxnChg>
        <pc:cxnChg chg="add del">
          <ac:chgData name="Abhishek Pahuja" userId="13eb4c8beef8f900" providerId="LiveId" clId="{DBD4B6A8-32D2-46DA-B437-A51344361642}" dt="2021-05-16T14:38:50.356" v="5489" actId="26606"/>
          <ac:cxnSpMkLst>
            <pc:docMk/>
            <pc:sldMk cId="2601126683" sldId="256"/>
            <ac:cxnSpMk id="184" creationId="{C178F814-342A-4489-94FD-6CE1D0DC59B7}"/>
          </ac:cxnSpMkLst>
        </pc:cxnChg>
        <pc:cxnChg chg="add del">
          <ac:chgData name="Abhishek Pahuja" userId="13eb4c8beef8f900" providerId="LiveId" clId="{DBD4B6A8-32D2-46DA-B437-A51344361642}" dt="2021-05-16T14:39:48.261" v="5519" actId="26606"/>
          <ac:cxnSpMkLst>
            <pc:docMk/>
            <pc:sldMk cId="2601126683" sldId="256"/>
            <ac:cxnSpMk id="187" creationId="{837CF948-9F12-4674-98E3-7A7FE57A1987}"/>
          </ac:cxnSpMkLst>
        </pc:cxnChg>
      </pc:sldChg>
      <pc:sldChg chg="addSp delSp modSp new mod setBg setClrOvrMap">
        <pc:chgData name="Abhishek Pahuja" userId="13eb4c8beef8f900" providerId="LiveId" clId="{DBD4B6A8-32D2-46DA-B437-A51344361642}" dt="2021-05-16T11:08:58.757" v="1147" actId="20577"/>
        <pc:sldMkLst>
          <pc:docMk/>
          <pc:sldMk cId="1916816224" sldId="257"/>
        </pc:sldMkLst>
        <pc:spChg chg="mod">
          <ac:chgData name="Abhishek Pahuja" userId="13eb4c8beef8f900" providerId="LiveId" clId="{DBD4B6A8-32D2-46DA-B437-A51344361642}" dt="2021-05-15T14:21:06.281" v="954" actId="26606"/>
          <ac:spMkLst>
            <pc:docMk/>
            <pc:sldMk cId="1916816224" sldId="257"/>
            <ac:spMk id="2" creationId="{C58E2C34-0295-4839-BED6-AD5D9DF2D3D1}"/>
          </ac:spMkLst>
        </pc:spChg>
        <pc:spChg chg="add del mod">
          <ac:chgData name="Abhishek Pahuja" userId="13eb4c8beef8f900" providerId="LiveId" clId="{DBD4B6A8-32D2-46DA-B437-A51344361642}" dt="2021-05-15T14:21:06.281" v="954" actId="26606"/>
          <ac:spMkLst>
            <pc:docMk/>
            <pc:sldMk cId="1916816224" sldId="257"/>
            <ac:spMk id="3" creationId="{95A977B9-A536-4430-A56F-30E39CAAC2E0}"/>
          </ac:spMkLst>
        </pc:spChg>
        <pc:spChg chg="add">
          <ac:chgData name="Abhishek Pahuja" userId="13eb4c8beef8f900" providerId="LiveId" clId="{DBD4B6A8-32D2-46DA-B437-A51344361642}" dt="2021-05-15T14:21:06.281" v="954" actId="26606"/>
          <ac:spMkLst>
            <pc:docMk/>
            <pc:sldMk cId="1916816224" sldId="257"/>
            <ac:spMk id="8" creationId="{A4E9F8B3-8282-4A93-BBF8-3342538A70FB}"/>
          </ac:spMkLst>
        </pc:spChg>
        <pc:spChg chg="add del">
          <ac:chgData name="Abhishek Pahuja" userId="13eb4c8beef8f900" providerId="LiveId" clId="{DBD4B6A8-32D2-46DA-B437-A51344361642}" dt="2021-05-15T14:21:06.274" v="953" actId="26606"/>
          <ac:spMkLst>
            <pc:docMk/>
            <pc:sldMk cId="1916816224" sldId="257"/>
            <ac:spMk id="9" creationId="{1C8B38D4-9D92-4608-A16B-260E8CC21335}"/>
          </ac:spMkLst>
        </pc:spChg>
        <pc:spChg chg="add mod">
          <ac:chgData name="Abhishek Pahuja" userId="13eb4c8beef8f900" providerId="LiveId" clId="{DBD4B6A8-32D2-46DA-B437-A51344361642}" dt="2021-05-16T11:08:58.757" v="1147" actId="20577"/>
          <ac:spMkLst>
            <pc:docMk/>
            <pc:sldMk cId="1916816224" sldId="257"/>
            <ac:spMk id="11" creationId="{95A977B9-A536-4430-A56F-30E39CAAC2E0}"/>
          </ac:spMkLst>
        </pc:spChg>
        <pc:graphicFrameChg chg="add del">
          <ac:chgData name="Abhishek Pahuja" userId="13eb4c8beef8f900" providerId="LiveId" clId="{DBD4B6A8-32D2-46DA-B437-A51344361642}" dt="2021-05-15T14:21:06.274" v="953" actId="26606"/>
          <ac:graphicFrameMkLst>
            <pc:docMk/>
            <pc:sldMk cId="1916816224" sldId="257"/>
            <ac:graphicFrameMk id="5" creationId="{9CDC8E01-89DF-457A-90C2-143D3BC8295F}"/>
          </ac:graphicFrameMkLst>
        </pc:graphicFrameChg>
        <pc:cxnChg chg="add">
          <ac:chgData name="Abhishek Pahuja" userId="13eb4c8beef8f900" providerId="LiveId" clId="{DBD4B6A8-32D2-46DA-B437-A51344361642}" dt="2021-05-15T14:21:06.281" v="954" actId="26606"/>
          <ac:cxnSpMkLst>
            <pc:docMk/>
            <pc:sldMk cId="1916816224" sldId="257"/>
            <ac:cxnSpMk id="10" creationId="{58EFA797-975B-41D8-BC96-56CDC2CFA3E4}"/>
          </ac:cxnSpMkLst>
        </pc:cxnChg>
      </pc:sldChg>
      <pc:sldChg chg="addSp delSp modSp new mod setBg">
        <pc:chgData name="Abhishek Pahuja" userId="13eb4c8beef8f900" providerId="LiveId" clId="{DBD4B6A8-32D2-46DA-B437-A51344361642}" dt="2021-05-16T14:36:29.867" v="5374" actId="1076"/>
        <pc:sldMkLst>
          <pc:docMk/>
          <pc:sldMk cId="1662595051" sldId="258"/>
        </pc:sldMkLst>
        <pc:spChg chg="mod">
          <ac:chgData name="Abhishek Pahuja" userId="13eb4c8beef8f900" providerId="LiveId" clId="{DBD4B6A8-32D2-46DA-B437-A51344361642}" dt="2021-05-16T14:35:49.160" v="5367" actId="207"/>
          <ac:spMkLst>
            <pc:docMk/>
            <pc:sldMk cId="1662595051" sldId="258"/>
            <ac:spMk id="2" creationId="{2FC82D36-C359-4B56-8AFC-4FC07836E72E}"/>
          </ac:spMkLst>
        </pc:spChg>
        <pc:spChg chg="del mod">
          <ac:chgData name="Abhishek Pahuja" userId="13eb4c8beef8f900" providerId="LiveId" clId="{DBD4B6A8-32D2-46DA-B437-A51344361642}" dt="2021-05-16T14:35:16.163" v="5346" actId="478"/>
          <ac:spMkLst>
            <pc:docMk/>
            <pc:sldMk cId="1662595051" sldId="258"/>
            <ac:spMk id="3" creationId="{276EEE43-4DEF-439C-AD4F-C639B960A9F1}"/>
          </ac:spMkLst>
        </pc:spChg>
        <pc:spChg chg="add del mod">
          <ac:chgData name="Abhishek Pahuja" userId="13eb4c8beef8f900" providerId="LiveId" clId="{DBD4B6A8-32D2-46DA-B437-A51344361642}" dt="2021-05-16T14:35:19.126" v="5347" actId="478"/>
          <ac:spMkLst>
            <pc:docMk/>
            <pc:sldMk cId="1662595051" sldId="258"/>
            <ac:spMk id="8" creationId="{55ACC607-D7C6-4A1E-8033-33F760C48120}"/>
          </ac:spMkLst>
        </pc:spChg>
        <pc:picChg chg="add del">
          <ac:chgData name="Abhishek Pahuja" userId="13eb4c8beef8f900" providerId="LiveId" clId="{DBD4B6A8-32D2-46DA-B437-A51344361642}" dt="2021-05-16T14:35:10.901" v="5344" actId="21"/>
          <ac:picMkLst>
            <pc:docMk/>
            <pc:sldMk cId="1662595051" sldId="258"/>
            <ac:picMk id="5" creationId="{E5C5E117-26EF-46B1-ACF9-AF7A9CA56A7D}"/>
          </ac:picMkLst>
        </pc:picChg>
        <pc:picChg chg="add mod">
          <ac:chgData name="Abhishek Pahuja" userId="13eb4c8beef8f900" providerId="LiveId" clId="{DBD4B6A8-32D2-46DA-B437-A51344361642}" dt="2021-05-16T14:36:29.867" v="5374" actId="1076"/>
          <ac:picMkLst>
            <pc:docMk/>
            <pc:sldMk cId="1662595051" sldId="258"/>
            <ac:picMk id="6" creationId="{C2897CD1-1927-4E75-8E39-448C454F3F6A}"/>
          </ac:picMkLst>
        </pc:picChg>
      </pc:sldChg>
      <pc:sldChg chg="addSp delSp modSp new mod setBg setClrOvrMap">
        <pc:chgData name="Abhishek Pahuja" userId="13eb4c8beef8f900" providerId="LiveId" clId="{DBD4B6A8-32D2-46DA-B437-A51344361642}" dt="2021-05-16T11:26:07.334" v="2735" actId="403"/>
        <pc:sldMkLst>
          <pc:docMk/>
          <pc:sldMk cId="573631796" sldId="259"/>
        </pc:sldMkLst>
        <pc:spChg chg="mod">
          <ac:chgData name="Abhishek Pahuja" userId="13eb4c8beef8f900" providerId="LiveId" clId="{DBD4B6A8-32D2-46DA-B437-A51344361642}" dt="2021-05-16T11:25:19.310" v="2720" actId="26606"/>
          <ac:spMkLst>
            <pc:docMk/>
            <pc:sldMk cId="573631796" sldId="259"/>
            <ac:spMk id="2" creationId="{8213F26D-B5E0-47CA-9467-471172A65CFE}"/>
          </ac:spMkLst>
        </pc:spChg>
        <pc:spChg chg="del mod">
          <ac:chgData name="Abhishek Pahuja" userId="13eb4c8beef8f900" providerId="LiveId" clId="{DBD4B6A8-32D2-46DA-B437-A51344361642}" dt="2021-05-16T11:25:32.621" v="2722" actId="26606"/>
          <ac:spMkLst>
            <pc:docMk/>
            <pc:sldMk cId="573631796" sldId="259"/>
            <ac:spMk id="3" creationId="{218C7E56-185E-4C32-A7D5-9B369A6C238B}"/>
          </ac:spMkLst>
        </pc:spChg>
        <pc:spChg chg="add">
          <ac:chgData name="Abhishek Pahuja" userId="13eb4c8beef8f900" providerId="LiveId" clId="{DBD4B6A8-32D2-46DA-B437-A51344361642}" dt="2021-05-16T11:25:19.310" v="2720" actId="26606"/>
          <ac:spMkLst>
            <pc:docMk/>
            <pc:sldMk cId="573631796" sldId="259"/>
            <ac:spMk id="8" creationId="{A4E9F8B3-8282-4A93-BBF8-3342538A70FB}"/>
          </ac:spMkLst>
        </pc:spChg>
        <pc:graphicFrameChg chg="add mod modGraphic">
          <ac:chgData name="Abhishek Pahuja" userId="13eb4c8beef8f900" providerId="LiveId" clId="{DBD4B6A8-32D2-46DA-B437-A51344361642}" dt="2021-05-16T11:26:07.334" v="2735" actId="403"/>
          <ac:graphicFrameMkLst>
            <pc:docMk/>
            <pc:sldMk cId="573631796" sldId="259"/>
            <ac:graphicFrameMk id="12" creationId="{7C4767C1-C386-49D2-9623-C8133203BC10}"/>
          </ac:graphicFrameMkLst>
        </pc:graphicFrameChg>
        <pc:cxnChg chg="add">
          <ac:chgData name="Abhishek Pahuja" userId="13eb4c8beef8f900" providerId="LiveId" clId="{DBD4B6A8-32D2-46DA-B437-A51344361642}" dt="2021-05-16T11:25:19.310" v="2720" actId="26606"/>
          <ac:cxnSpMkLst>
            <pc:docMk/>
            <pc:sldMk cId="573631796" sldId="259"/>
            <ac:cxnSpMk id="10" creationId="{58EFA797-975B-41D8-BC96-56CDC2CFA3E4}"/>
          </ac:cxnSpMkLst>
        </pc:cxnChg>
      </pc:sldChg>
      <pc:sldChg chg="addSp delSp modSp new mod setBg setClrOvrMap">
        <pc:chgData name="Abhishek Pahuja" userId="13eb4c8beef8f900" providerId="LiveId" clId="{DBD4B6A8-32D2-46DA-B437-A51344361642}" dt="2021-05-16T11:32:31.609" v="2993" actId="20577"/>
        <pc:sldMkLst>
          <pc:docMk/>
          <pc:sldMk cId="103031109" sldId="260"/>
        </pc:sldMkLst>
        <pc:spChg chg="mod">
          <ac:chgData name="Abhishek Pahuja" userId="13eb4c8beef8f900" providerId="LiveId" clId="{DBD4B6A8-32D2-46DA-B437-A51344361642}" dt="2021-05-16T11:26:49.971" v="2742" actId="207"/>
          <ac:spMkLst>
            <pc:docMk/>
            <pc:sldMk cId="103031109" sldId="260"/>
            <ac:spMk id="2" creationId="{924A0A40-D765-4C35-B367-775536D74D92}"/>
          </ac:spMkLst>
        </pc:spChg>
        <pc:spChg chg="add del mod">
          <ac:chgData name="Abhishek Pahuja" userId="13eb4c8beef8f900" providerId="LiveId" clId="{DBD4B6A8-32D2-46DA-B437-A51344361642}" dt="2021-05-16T11:26:33.223" v="2740" actId="26606"/>
          <ac:spMkLst>
            <pc:docMk/>
            <pc:sldMk cId="103031109" sldId="260"/>
            <ac:spMk id="3" creationId="{F3CF62C4-F71D-411D-A85D-518BDAB45074}"/>
          </ac:spMkLst>
        </pc:spChg>
        <pc:spChg chg="add del">
          <ac:chgData name="Abhishek Pahuja" userId="13eb4c8beef8f900" providerId="LiveId" clId="{DBD4B6A8-32D2-46DA-B437-A51344361642}" dt="2021-05-16T11:26:33.223" v="2740" actId="26606"/>
          <ac:spMkLst>
            <pc:docMk/>
            <pc:sldMk cId="103031109" sldId="260"/>
            <ac:spMk id="8" creationId="{A4E9F8B3-8282-4A93-BBF8-3342538A70FB}"/>
          </ac:spMkLst>
        </pc:spChg>
        <pc:spChg chg="add del">
          <ac:chgData name="Abhishek Pahuja" userId="13eb4c8beef8f900" providerId="LiveId" clId="{DBD4B6A8-32D2-46DA-B437-A51344361642}" dt="2021-05-16T11:26:24.012" v="2737" actId="26606"/>
          <ac:spMkLst>
            <pc:docMk/>
            <pc:sldMk cId="103031109" sldId="260"/>
            <ac:spMk id="14" creationId="{1C8B38D4-9D92-4608-A16B-260E8CC21335}"/>
          </ac:spMkLst>
        </pc:spChg>
        <pc:spChg chg="add del">
          <ac:chgData name="Abhishek Pahuja" userId="13eb4c8beef8f900" providerId="LiveId" clId="{DBD4B6A8-32D2-46DA-B437-A51344361642}" dt="2021-05-16T11:26:33.192" v="2739" actId="26606"/>
          <ac:spMkLst>
            <pc:docMk/>
            <pc:sldMk cId="103031109" sldId="260"/>
            <ac:spMk id="16" creationId="{A4E9F8B3-8282-4A93-BBF8-3342538A70FB}"/>
          </ac:spMkLst>
        </pc:spChg>
        <pc:spChg chg="add">
          <ac:chgData name="Abhishek Pahuja" userId="13eb4c8beef8f900" providerId="LiveId" clId="{DBD4B6A8-32D2-46DA-B437-A51344361642}" dt="2021-05-16T11:26:33.223" v="2740" actId="26606"/>
          <ac:spMkLst>
            <pc:docMk/>
            <pc:sldMk cId="103031109" sldId="260"/>
            <ac:spMk id="19" creationId="{1C8B38D4-9D92-4608-A16B-260E8CC21335}"/>
          </ac:spMkLst>
        </pc:spChg>
        <pc:graphicFrameChg chg="add del">
          <ac:chgData name="Abhishek Pahuja" userId="13eb4c8beef8f900" providerId="LiveId" clId="{DBD4B6A8-32D2-46DA-B437-A51344361642}" dt="2021-05-16T11:26:24.012" v="2737" actId="26606"/>
          <ac:graphicFrameMkLst>
            <pc:docMk/>
            <pc:sldMk cId="103031109" sldId="260"/>
            <ac:graphicFrameMk id="10" creationId="{C7F265CD-C919-46D3-872F-26F0E8E0BEF8}"/>
          </ac:graphicFrameMkLst>
        </pc:graphicFrameChg>
        <pc:graphicFrameChg chg="add del">
          <ac:chgData name="Abhishek Pahuja" userId="13eb4c8beef8f900" providerId="LiveId" clId="{DBD4B6A8-32D2-46DA-B437-A51344361642}" dt="2021-05-16T11:26:33.192" v="2739" actId="26606"/>
          <ac:graphicFrameMkLst>
            <pc:docMk/>
            <pc:sldMk cId="103031109" sldId="260"/>
            <ac:graphicFrameMk id="17" creationId="{6D63F374-F6C4-46E1-A739-8D005D99BD08}"/>
          </ac:graphicFrameMkLst>
        </pc:graphicFrameChg>
        <pc:graphicFrameChg chg="add mod modGraphic">
          <ac:chgData name="Abhishek Pahuja" userId="13eb4c8beef8f900" providerId="LiveId" clId="{DBD4B6A8-32D2-46DA-B437-A51344361642}" dt="2021-05-16T11:32:31.609" v="2993" actId="20577"/>
          <ac:graphicFrameMkLst>
            <pc:docMk/>
            <pc:sldMk cId="103031109" sldId="260"/>
            <ac:graphicFrameMk id="20" creationId="{C7F265CD-C919-46D3-872F-26F0E8E0BEF8}"/>
          </ac:graphicFrameMkLst>
        </pc:graphicFrameChg>
      </pc:sldChg>
      <pc:sldChg chg="addSp delSp modSp new mod setBg setClrOvrMap">
        <pc:chgData name="Abhishek Pahuja" userId="13eb4c8beef8f900" providerId="LiveId" clId="{DBD4B6A8-32D2-46DA-B437-A51344361642}" dt="2021-05-16T11:46:59.323" v="3592" actId="26606"/>
        <pc:sldMkLst>
          <pc:docMk/>
          <pc:sldMk cId="3912713384" sldId="261"/>
        </pc:sldMkLst>
        <pc:spChg chg="mod">
          <ac:chgData name="Abhishek Pahuja" userId="13eb4c8beef8f900" providerId="LiveId" clId="{DBD4B6A8-32D2-46DA-B437-A51344361642}" dt="2021-05-16T11:46:59.323" v="3592" actId="26606"/>
          <ac:spMkLst>
            <pc:docMk/>
            <pc:sldMk cId="3912713384" sldId="261"/>
            <ac:spMk id="2" creationId="{1C4A2BF1-CC64-4F48-82F7-C9CFEBB1CA85}"/>
          </ac:spMkLst>
        </pc:spChg>
        <pc:spChg chg="mod">
          <ac:chgData name="Abhishek Pahuja" userId="13eb4c8beef8f900" providerId="LiveId" clId="{DBD4B6A8-32D2-46DA-B437-A51344361642}" dt="2021-05-16T11:46:59.323" v="3592" actId="26606"/>
          <ac:spMkLst>
            <pc:docMk/>
            <pc:sldMk cId="3912713384" sldId="261"/>
            <ac:spMk id="3" creationId="{60FE34B4-BC9F-4D4A-8550-542FCC83BC47}"/>
          </ac:spMkLst>
        </pc:spChg>
        <pc:spChg chg="add del">
          <ac:chgData name="Abhishek Pahuja" userId="13eb4c8beef8f900" providerId="LiveId" clId="{DBD4B6A8-32D2-46DA-B437-A51344361642}" dt="2021-05-16T11:39:33.209" v="3506" actId="26606"/>
          <ac:spMkLst>
            <pc:docMk/>
            <pc:sldMk cId="3912713384" sldId="261"/>
            <ac:spMk id="8" creationId="{A4E9F8B3-8282-4A93-BBF8-3342538A70FB}"/>
          </ac:spMkLst>
        </pc:spChg>
        <pc:spChg chg="add del">
          <ac:chgData name="Abhishek Pahuja" userId="13eb4c8beef8f900" providerId="LiveId" clId="{DBD4B6A8-32D2-46DA-B437-A51344361642}" dt="2021-05-16T11:39:07.538" v="3497" actId="26606"/>
          <ac:spMkLst>
            <pc:docMk/>
            <pc:sldMk cId="3912713384" sldId="261"/>
            <ac:spMk id="15" creationId="{A4E9F8B3-8282-4A93-BBF8-3342538A70FB}"/>
          </ac:spMkLst>
        </pc:spChg>
        <pc:spChg chg="add del">
          <ac:chgData name="Abhishek Pahuja" userId="13eb4c8beef8f900" providerId="LiveId" clId="{DBD4B6A8-32D2-46DA-B437-A51344361642}" dt="2021-05-16T11:39:06.213" v="3495" actId="26606"/>
          <ac:spMkLst>
            <pc:docMk/>
            <pc:sldMk cId="3912713384" sldId="261"/>
            <ac:spMk id="17" creationId="{E7218290-08E7-4AB8-8549-F625B01F0DCB}"/>
          </ac:spMkLst>
        </pc:spChg>
        <pc:spChg chg="add del">
          <ac:chgData name="Abhishek Pahuja" userId="13eb4c8beef8f900" providerId="LiveId" clId="{DBD4B6A8-32D2-46DA-B437-A51344361642}" dt="2021-05-16T11:39:12.958" v="3499" actId="26606"/>
          <ac:spMkLst>
            <pc:docMk/>
            <pc:sldMk cId="3912713384" sldId="261"/>
            <ac:spMk id="18" creationId="{E7218290-08E7-4AB8-8549-F625B01F0DCB}"/>
          </ac:spMkLst>
        </pc:spChg>
        <pc:spChg chg="add del">
          <ac:chgData name="Abhishek Pahuja" userId="13eb4c8beef8f900" providerId="LiveId" clId="{DBD4B6A8-32D2-46DA-B437-A51344361642}" dt="2021-05-16T11:39:06.213" v="3495" actId="26606"/>
          <ac:spMkLst>
            <pc:docMk/>
            <pc:sldMk cId="3912713384" sldId="261"/>
            <ac:spMk id="19" creationId="{2EAC6968-E97C-4229-A385-D68969BBA1F0}"/>
          </ac:spMkLst>
        </pc:spChg>
        <pc:spChg chg="add del">
          <ac:chgData name="Abhishek Pahuja" userId="13eb4c8beef8f900" providerId="LiveId" clId="{DBD4B6A8-32D2-46DA-B437-A51344361642}" dt="2021-05-16T11:39:12.958" v="3499" actId="26606"/>
          <ac:spMkLst>
            <pc:docMk/>
            <pc:sldMk cId="3912713384" sldId="261"/>
            <ac:spMk id="20" creationId="{2EAC6968-E97C-4229-A385-D68969BBA1F0}"/>
          </ac:spMkLst>
        </pc:spChg>
        <pc:spChg chg="add del">
          <ac:chgData name="Abhishek Pahuja" userId="13eb4c8beef8f900" providerId="LiveId" clId="{DBD4B6A8-32D2-46DA-B437-A51344361642}" dt="2021-05-16T11:39:06.213" v="3495" actId="26606"/>
          <ac:spMkLst>
            <pc:docMk/>
            <pc:sldMk cId="3912713384" sldId="261"/>
            <ac:spMk id="21" creationId="{CE9A9457-874F-4EEB-BF07-9CEA561C1196}"/>
          </ac:spMkLst>
        </pc:spChg>
        <pc:spChg chg="add del">
          <ac:chgData name="Abhishek Pahuja" userId="13eb4c8beef8f900" providerId="LiveId" clId="{DBD4B6A8-32D2-46DA-B437-A51344361642}" dt="2021-05-16T11:39:12.958" v="3499" actId="26606"/>
          <ac:spMkLst>
            <pc:docMk/>
            <pc:sldMk cId="3912713384" sldId="261"/>
            <ac:spMk id="22" creationId="{CE9A9457-874F-4EEB-BF07-9CEA561C1196}"/>
          </ac:spMkLst>
        </pc:spChg>
        <pc:spChg chg="add del">
          <ac:chgData name="Abhishek Pahuja" userId="13eb4c8beef8f900" providerId="LiveId" clId="{DBD4B6A8-32D2-46DA-B437-A51344361642}" dt="2021-05-16T11:39:50.786" v="3507" actId="26606"/>
          <ac:spMkLst>
            <pc:docMk/>
            <pc:sldMk cId="3912713384" sldId="261"/>
            <ac:spMk id="25" creationId="{D7DD8518-4289-43CE-9E36-8E7E0D7DDF70}"/>
          </ac:spMkLst>
        </pc:spChg>
        <pc:spChg chg="add del">
          <ac:chgData name="Abhishek Pahuja" userId="13eb4c8beef8f900" providerId="LiveId" clId="{DBD4B6A8-32D2-46DA-B437-A51344361642}" dt="2021-05-16T11:43:22.077" v="3556" actId="26606"/>
          <ac:spMkLst>
            <pc:docMk/>
            <pc:sldMk cId="3912713384" sldId="261"/>
            <ac:spMk id="28" creationId="{5669F72C-E3FB-4C48-AEBD-AF7AC0D749C7}"/>
          </ac:spMkLst>
        </pc:spChg>
        <pc:spChg chg="add del">
          <ac:chgData name="Abhishek Pahuja" userId="13eb4c8beef8f900" providerId="LiveId" clId="{DBD4B6A8-32D2-46DA-B437-A51344361642}" dt="2021-05-16T11:43:22.077" v="3556" actId="26606"/>
          <ac:spMkLst>
            <pc:docMk/>
            <pc:sldMk cId="3912713384" sldId="261"/>
            <ac:spMk id="29" creationId="{BFDE77F2-18D0-49FF-860C-62E2AC424E2C}"/>
          </ac:spMkLst>
        </pc:spChg>
        <pc:spChg chg="add del">
          <ac:chgData name="Abhishek Pahuja" userId="13eb4c8beef8f900" providerId="LiveId" clId="{DBD4B6A8-32D2-46DA-B437-A51344361642}" dt="2021-05-16T11:39:29.438" v="3502" actId="26606"/>
          <ac:spMkLst>
            <pc:docMk/>
            <pc:sldMk cId="3912713384" sldId="261"/>
            <ac:spMk id="31" creationId="{5669F72C-E3FB-4C48-AEBD-AF7AC0D749C7}"/>
          </ac:spMkLst>
        </pc:spChg>
        <pc:spChg chg="add del">
          <ac:chgData name="Abhishek Pahuja" userId="13eb4c8beef8f900" providerId="LiveId" clId="{DBD4B6A8-32D2-46DA-B437-A51344361642}" dt="2021-05-16T11:39:29.438" v="3502" actId="26606"/>
          <ac:spMkLst>
            <pc:docMk/>
            <pc:sldMk cId="3912713384" sldId="261"/>
            <ac:spMk id="33" creationId="{BFDE77F2-18D0-49FF-860C-62E2AC424E2C}"/>
          </ac:spMkLst>
        </pc:spChg>
        <pc:spChg chg="add del">
          <ac:chgData name="Abhishek Pahuja" userId="13eb4c8beef8f900" providerId="LiveId" clId="{DBD4B6A8-32D2-46DA-B437-A51344361642}" dt="2021-05-16T11:46:59.323" v="3592" actId="26606"/>
          <ac:spMkLst>
            <pc:docMk/>
            <pc:sldMk cId="3912713384" sldId="261"/>
            <ac:spMk id="34" creationId="{D7DD8518-4289-43CE-9E36-8E7E0D7DDF70}"/>
          </ac:spMkLst>
        </pc:spChg>
        <pc:spChg chg="add del">
          <ac:chgData name="Abhishek Pahuja" userId="13eb4c8beef8f900" providerId="LiveId" clId="{DBD4B6A8-32D2-46DA-B437-A51344361642}" dt="2021-05-16T11:39:31.615" v="3504" actId="26606"/>
          <ac:spMkLst>
            <pc:docMk/>
            <pc:sldMk cId="3912713384" sldId="261"/>
            <ac:spMk id="35" creationId="{5669F72C-E3FB-4C48-AEBD-AF7AC0D749C7}"/>
          </ac:spMkLst>
        </pc:spChg>
        <pc:spChg chg="add del">
          <ac:chgData name="Abhishek Pahuja" userId="13eb4c8beef8f900" providerId="LiveId" clId="{DBD4B6A8-32D2-46DA-B437-A51344361642}" dt="2021-05-16T11:39:31.615" v="3504" actId="26606"/>
          <ac:spMkLst>
            <pc:docMk/>
            <pc:sldMk cId="3912713384" sldId="261"/>
            <ac:spMk id="36" creationId="{5CA22715-D05D-465E-A9CB-5AD7BC6C9C8A}"/>
          </ac:spMkLst>
        </pc:spChg>
        <pc:spChg chg="add">
          <ac:chgData name="Abhishek Pahuja" userId="13eb4c8beef8f900" providerId="LiveId" clId="{DBD4B6A8-32D2-46DA-B437-A51344361642}" dt="2021-05-16T11:46:59.323" v="3592" actId="26606"/>
          <ac:spMkLst>
            <pc:docMk/>
            <pc:sldMk cId="3912713384" sldId="261"/>
            <ac:spMk id="39" creationId="{5669F72C-E3FB-4C48-AEBD-AF7AC0D749C7}"/>
          </ac:spMkLst>
        </pc:spChg>
        <pc:spChg chg="add">
          <ac:chgData name="Abhishek Pahuja" userId="13eb4c8beef8f900" providerId="LiveId" clId="{DBD4B6A8-32D2-46DA-B437-A51344361642}" dt="2021-05-16T11:46:59.323" v="3592" actId="26606"/>
          <ac:spMkLst>
            <pc:docMk/>
            <pc:sldMk cId="3912713384" sldId="261"/>
            <ac:spMk id="41" creationId="{BFDE77F2-18D0-49FF-860C-62E2AC424E2C}"/>
          </ac:spMkLst>
        </pc:spChg>
        <pc:picChg chg="add del">
          <ac:chgData name="Abhishek Pahuja" userId="13eb4c8beef8f900" providerId="LiveId" clId="{DBD4B6A8-32D2-46DA-B437-A51344361642}" dt="2021-05-16T11:39:06.213" v="3495" actId="26606"/>
          <ac:picMkLst>
            <pc:docMk/>
            <pc:sldMk cId="3912713384" sldId="261"/>
            <ac:picMk id="14" creationId="{99B0DBDB-C2A5-4DED-845B-49D23D290831}"/>
          </ac:picMkLst>
        </pc:picChg>
        <pc:picChg chg="add del">
          <ac:chgData name="Abhishek Pahuja" userId="13eb4c8beef8f900" providerId="LiveId" clId="{DBD4B6A8-32D2-46DA-B437-A51344361642}" dt="2021-05-16T11:39:12.958" v="3499" actId="26606"/>
          <ac:picMkLst>
            <pc:docMk/>
            <pc:sldMk cId="3912713384" sldId="261"/>
            <ac:picMk id="23" creationId="{99B0DBDB-C2A5-4DED-845B-49D23D290831}"/>
          </ac:picMkLst>
        </pc:picChg>
        <pc:picChg chg="add del mod">
          <ac:chgData name="Abhishek Pahuja" userId="13eb4c8beef8f900" providerId="LiveId" clId="{DBD4B6A8-32D2-46DA-B437-A51344361642}" dt="2021-05-16T11:46:59.323" v="3592" actId="26606"/>
          <ac:picMkLst>
            <pc:docMk/>
            <pc:sldMk cId="3912713384" sldId="261"/>
            <ac:picMk id="26" creationId="{86253530-7D93-42A2-8AA4-445D1A17F266}"/>
          </ac:picMkLst>
        </pc:picChg>
        <pc:cxnChg chg="add del">
          <ac:chgData name="Abhishek Pahuja" userId="13eb4c8beef8f900" providerId="LiveId" clId="{DBD4B6A8-32D2-46DA-B437-A51344361642}" dt="2021-05-16T11:39:33.209" v="3506" actId="26606"/>
          <ac:cxnSpMkLst>
            <pc:docMk/>
            <pc:sldMk cId="3912713384" sldId="261"/>
            <ac:cxnSpMk id="10" creationId="{58EFA797-975B-41D8-BC96-56CDC2CFA3E4}"/>
          </ac:cxnSpMkLst>
        </pc:cxnChg>
      </pc:sldChg>
      <pc:sldChg chg="add del setBg">
        <pc:chgData name="Abhishek Pahuja" userId="13eb4c8beef8f900" providerId="LiveId" clId="{DBD4B6A8-32D2-46DA-B437-A51344361642}" dt="2021-05-16T11:25:07.417" v="2717"/>
        <pc:sldMkLst>
          <pc:docMk/>
          <pc:sldMk cId="4020596832" sldId="261"/>
        </pc:sldMkLst>
      </pc:sldChg>
      <pc:sldChg chg="addSp delSp modSp new del mod setBg setClrOvrMap">
        <pc:chgData name="Abhishek Pahuja" userId="13eb4c8beef8f900" providerId="LiveId" clId="{DBD4B6A8-32D2-46DA-B437-A51344361642}" dt="2021-05-16T11:48:30.336" v="3611" actId="47"/>
        <pc:sldMkLst>
          <pc:docMk/>
          <pc:sldMk cId="1463055919" sldId="262"/>
        </pc:sldMkLst>
        <pc:spChg chg="add del mod ord">
          <ac:chgData name="Abhishek Pahuja" userId="13eb4c8beef8f900" providerId="LiveId" clId="{DBD4B6A8-32D2-46DA-B437-A51344361642}" dt="2021-05-16T11:48:05.262" v="3605" actId="14100"/>
          <ac:spMkLst>
            <pc:docMk/>
            <pc:sldMk cId="1463055919" sldId="262"/>
            <ac:spMk id="2" creationId="{581CFFFE-B651-46B6-B138-8EBDA46C989E}"/>
          </ac:spMkLst>
        </pc:spChg>
        <pc:spChg chg="del mod">
          <ac:chgData name="Abhishek Pahuja" userId="13eb4c8beef8f900" providerId="LiveId" clId="{DBD4B6A8-32D2-46DA-B437-A51344361642}" dt="2021-05-16T11:40:34.169" v="3516" actId="478"/>
          <ac:spMkLst>
            <pc:docMk/>
            <pc:sldMk cId="1463055919" sldId="262"/>
            <ac:spMk id="3" creationId="{1C819BBB-95E1-476E-A835-13B4A140D1BC}"/>
          </ac:spMkLst>
        </pc:spChg>
        <pc:spChg chg="add del">
          <ac:chgData name="Abhishek Pahuja" userId="13eb4c8beef8f900" providerId="LiveId" clId="{DBD4B6A8-32D2-46DA-B437-A51344361642}" dt="2021-05-16T11:40:15.352" v="3512" actId="26606"/>
          <ac:spMkLst>
            <pc:docMk/>
            <pc:sldMk cId="1463055919" sldId="262"/>
            <ac:spMk id="8" creationId="{A4E9F8B3-8282-4A93-BBF8-3342538A70FB}"/>
          </ac:spMkLst>
        </pc:spChg>
        <pc:spChg chg="add del">
          <ac:chgData name="Abhishek Pahuja" userId="13eb4c8beef8f900" providerId="LiveId" clId="{DBD4B6A8-32D2-46DA-B437-A51344361642}" dt="2021-05-16T11:42:22.263" v="3546" actId="26606"/>
          <ac:spMkLst>
            <pc:docMk/>
            <pc:sldMk cId="1463055919" sldId="262"/>
            <ac:spMk id="12" creationId="{0760E4C7-47B8-4356-ABCA-CC9C79E2D2B6}"/>
          </ac:spMkLst>
        </pc:spChg>
        <pc:spChg chg="add del">
          <ac:chgData name="Abhishek Pahuja" userId="13eb4c8beef8f900" providerId="LiveId" clId="{DBD4B6A8-32D2-46DA-B437-A51344361642}" dt="2021-05-16T11:42:22.263" v="3546" actId="26606"/>
          <ac:spMkLst>
            <pc:docMk/>
            <pc:sldMk cId="1463055919" sldId="262"/>
            <ac:spMk id="14" creationId="{824F4927-E645-48C1-B709-AC214B1B75B1}"/>
          </ac:spMkLst>
        </pc:spChg>
        <pc:spChg chg="add del">
          <ac:chgData name="Abhishek Pahuja" userId="13eb4c8beef8f900" providerId="LiveId" clId="{DBD4B6A8-32D2-46DA-B437-A51344361642}" dt="2021-05-16T11:42:50.501" v="3550" actId="26606"/>
          <ac:spMkLst>
            <pc:docMk/>
            <pc:sldMk cId="1463055919" sldId="262"/>
            <ac:spMk id="18" creationId="{0760E4C7-47B8-4356-ABCA-CC9C79E2D2B6}"/>
          </ac:spMkLst>
        </pc:spChg>
        <pc:spChg chg="add del">
          <ac:chgData name="Abhishek Pahuja" userId="13eb4c8beef8f900" providerId="LiveId" clId="{DBD4B6A8-32D2-46DA-B437-A51344361642}" dt="2021-05-16T11:42:50.501" v="3550" actId="26606"/>
          <ac:spMkLst>
            <pc:docMk/>
            <pc:sldMk cId="1463055919" sldId="262"/>
            <ac:spMk id="19" creationId="{824F4927-E645-48C1-B709-AC214B1B75B1}"/>
          </ac:spMkLst>
        </pc:spChg>
        <pc:spChg chg="add del">
          <ac:chgData name="Abhishek Pahuja" userId="13eb4c8beef8f900" providerId="LiveId" clId="{DBD4B6A8-32D2-46DA-B437-A51344361642}" dt="2021-05-16T11:47:55.808" v="3601" actId="26606"/>
          <ac:spMkLst>
            <pc:docMk/>
            <pc:sldMk cId="1463055919" sldId="262"/>
            <ac:spMk id="23" creationId="{0760E4C7-47B8-4356-ABCA-CC9C79E2D2B6}"/>
          </ac:spMkLst>
        </pc:spChg>
        <pc:spChg chg="add del">
          <ac:chgData name="Abhishek Pahuja" userId="13eb4c8beef8f900" providerId="LiveId" clId="{DBD4B6A8-32D2-46DA-B437-A51344361642}" dt="2021-05-16T11:47:55.808" v="3601" actId="26606"/>
          <ac:spMkLst>
            <pc:docMk/>
            <pc:sldMk cId="1463055919" sldId="262"/>
            <ac:spMk id="24" creationId="{824F4927-E645-48C1-B709-AC214B1B75B1}"/>
          </ac:spMkLst>
        </pc:spChg>
        <pc:spChg chg="add del">
          <ac:chgData name="Abhishek Pahuja" userId="13eb4c8beef8f900" providerId="LiveId" clId="{DBD4B6A8-32D2-46DA-B437-A51344361642}" dt="2021-05-16T11:47:55.808" v="3601" actId="26606"/>
          <ac:spMkLst>
            <pc:docMk/>
            <pc:sldMk cId="1463055919" sldId="262"/>
            <ac:spMk id="32" creationId="{0760E4C7-47B8-4356-ABCA-CC9C79E2D2B6}"/>
          </ac:spMkLst>
        </pc:spChg>
        <pc:spChg chg="add del">
          <ac:chgData name="Abhishek Pahuja" userId="13eb4c8beef8f900" providerId="LiveId" clId="{DBD4B6A8-32D2-46DA-B437-A51344361642}" dt="2021-05-16T11:47:55.808" v="3601" actId="26606"/>
          <ac:spMkLst>
            <pc:docMk/>
            <pc:sldMk cId="1463055919" sldId="262"/>
            <ac:spMk id="34" creationId="{3898FA35-B55D-44B7-9A7D-57C57A4A6435}"/>
          </ac:spMkLst>
        </pc:spChg>
        <pc:picChg chg="add del mod">
          <ac:chgData name="Abhishek Pahuja" userId="13eb4c8beef8f900" providerId="LiveId" clId="{DBD4B6A8-32D2-46DA-B437-A51344361642}" dt="2021-05-16T11:48:28.626" v="3610" actId="21"/>
          <ac:picMkLst>
            <pc:docMk/>
            <pc:sldMk cId="1463055919" sldId="262"/>
            <ac:picMk id="5" creationId="{B5AB6A5D-4397-4FE5-82F5-4807AAA4410A}"/>
          </ac:picMkLst>
        </pc:picChg>
        <pc:picChg chg="add del">
          <ac:chgData name="Abhishek Pahuja" userId="13eb4c8beef8f900" providerId="LiveId" clId="{DBD4B6A8-32D2-46DA-B437-A51344361642}" dt="2021-05-16T11:41:41.845" v="3530" actId="478"/>
          <ac:picMkLst>
            <pc:docMk/>
            <pc:sldMk cId="1463055919" sldId="262"/>
            <ac:picMk id="7" creationId="{763BB7FE-0D87-4004-887A-56AB58DC8B3D}"/>
          </ac:picMkLst>
        </pc:picChg>
        <pc:picChg chg="add del">
          <ac:chgData name="Abhishek Pahuja" userId="13eb4c8beef8f900" providerId="LiveId" clId="{DBD4B6A8-32D2-46DA-B437-A51344361642}" dt="2021-05-16T11:41:41.258" v="3529" actId="478"/>
          <ac:picMkLst>
            <pc:docMk/>
            <pc:sldMk cId="1463055919" sldId="262"/>
            <ac:picMk id="11" creationId="{26D7BD83-B421-4341-9B9A-51D72D73ECE6}"/>
          </ac:picMkLst>
        </pc:picChg>
        <pc:picChg chg="add del mod">
          <ac:chgData name="Abhishek Pahuja" userId="13eb4c8beef8f900" providerId="LiveId" clId="{DBD4B6A8-32D2-46DA-B437-A51344361642}" dt="2021-05-16T11:41:40.631" v="3528" actId="478"/>
          <ac:picMkLst>
            <pc:docMk/>
            <pc:sldMk cId="1463055919" sldId="262"/>
            <ac:picMk id="13" creationId="{035FAED4-8857-4C43-B279-F07B65B3F064}"/>
          </ac:picMkLst>
        </pc:picChg>
        <pc:picChg chg="add del mod">
          <ac:chgData name="Abhishek Pahuja" userId="13eb4c8beef8f900" providerId="LiveId" clId="{DBD4B6A8-32D2-46DA-B437-A51344361642}" dt="2021-05-16T11:41:38.635" v="3526" actId="478"/>
          <ac:picMkLst>
            <pc:docMk/>
            <pc:sldMk cId="1463055919" sldId="262"/>
            <ac:picMk id="15" creationId="{83BAA12C-2643-444F-A2E7-DB6DB0C8916D}"/>
          </ac:picMkLst>
        </pc:picChg>
        <pc:cxnChg chg="add del">
          <ac:chgData name="Abhishek Pahuja" userId="13eb4c8beef8f900" providerId="LiveId" clId="{DBD4B6A8-32D2-46DA-B437-A51344361642}" dt="2021-05-16T11:42:22.263" v="3546" actId="26606"/>
          <ac:cxnSpMkLst>
            <pc:docMk/>
            <pc:sldMk cId="1463055919" sldId="262"/>
            <ac:cxnSpMk id="9" creationId="{AEED5540-64E5-4258-ABA4-753F07B71B38}"/>
          </ac:cxnSpMkLst>
        </pc:cxnChg>
        <pc:cxnChg chg="add del">
          <ac:chgData name="Abhishek Pahuja" userId="13eb4c8beef8f900" providerId="LiveId" clId="{DBD4B6A8-32D2-46DA-B437-A51344361642}" dt="2021-05-16T11:40:15.352" v="3512" actId="26606"/>
          <ac:cxnSpMkLst>
            <pc:docMk/>
            <pc:sldMk cId="1463055919" sldId="262"/>
            <ac:cxnSpMk id="10" creationId="{58EFA797-975B-41D8-BC96-56CDC2CFA3E4}"/>
          </ac:cxnSpMkLst>
        </pc:cxnChg>
        <pc:cxnChg chg="add del">
          <ac:chgData name="Abhishek Pahuja" userId="13eb4c8beef8f900" providerId="LiveId" clId="{DBD4B6A8-32D2-46DA-B437-A51344361642}" dt="2021-05-16T11:42:22.263" v="3546" actId="26606"/>
          <ac:cxnSpMkLst>
            <pc:docMk/>
            <pc:sldMk cId="1463055919" sldId="262"/>
            <ac:cxnSpMk id="16" creationId="{414C5C93-B9E9-4392-ADCF-ABF21209DD56}"/>
          </ac:cxnSpMkLst>
        </pc:cxnChg>
        <pc:cxnChg chg="add del">
          <ac:chgData name="Abhishek Pahuja" userId="13eb4c8beef8f900" providerId="LiveId" clId="{DBD4B6A8-32D2-46DA-B437-A51344361642}" dt="2021-05-16T11:42:50.501" v="3550" actId="26606"/>
          <ac:cxnSpMkLst>
            <pc:docMk/>
            <pc:sldMk cId="1463055919" sldId="262"/>
            <ac:cxnSpMk id="17" creationId="{AEED5540-64E5-4258-ABA4-753F07B71B38}"/>
          </ac:cxnSpMkLst>
        </pc:cxnChg>
        <pc:cxnChg chg="add del">
          <ac:chgData name="Abhishek Pahuja" userId="13eb4c8beef8f900" providerId="LiveId" clId="{DBD4B6A8-32D2-46DA-B437-A51344361642}" dt="2021-05-16T11:42:50.501" v="3550" actId="26606"/>
          <ac:cxnSpMkLst>
            <pc:docMk/>
            <pc:sldMk cId="1463055919" sldId="262"/>
            <ac:cxnSpMk id="20" creationId="{414C5C93-B9E9-4392-ADCF-ABF21209DD56}"/>
          </ac:cxnSpMkLst>
        </pc:cxnChg>
        <pc:cxnChg chg="add del">
          <ac:chgData name="Abhishek Pahuja" userId="13eb4c8beef8f900" providerId="LiveId" clId="{DBD4B6A8-32D2-46DA-B437-A51344361642}" dt="2021-05-16T11:47:55.808" v="3601" actId="26606"/>
          <ac:cxnSpMkLst>
            <pc:docMk/>
            <pc:sldMk cId="1463055919" sldId="262"/>
            <ac:cxnSpMk id="22" creationId="{AEED5540-64E5-4258-ABA4-753F07B71B38}"/>
          </ac:cxnSpMkLst>
        </pc:cxnChg>
        <pc:cxnChg chg="add del">
          <ac:chgData name="Abhishek Pahuja" userId="13eb4c8beef8f900" providerId="LiveId" clId="{DBD4B6A8-32D2-46DA-B437-A51344361642}" dt="2021-05-16T11:47:55.808" v="3601" actId="26606"/>
          <ac:cxnSpMkLst>
            <pc:docMk/>
            <pc:sldMk cId="1463055919" sldId="262"/>
            <ac:cxnSpMk id="25" creationId="{414C5C93-B9E9-4392-ADCF-ABF21209DD56}"/>
          </ac:cxnSpMkLst>
        </pc:cxnChg>
        <pc:cxnChg chg="add del">
          <ac:chgData name="Abhishek Pahuja" userId="13eb4c8beef8f900" providerId="LiveId" clId="{DBD4B6A8-32D2-46DA-B437-A51344361642}" dt="2021-05-16T11:47:55.808" v="3601" actId="26606"/>
          <ac:cxnSpMkLst>
            <pc:docMk/>
            <pc:sldMk cId="1463055919" sldId="262"/>
            <ac:cxnSpMk id="30" creationId="{AEED5540-64E5-4258-ABA4-753F07B71B38}"/>
          </ac:cxnSpMkLst>
        </pc:cxnChg>
        <pc:cxnChg chg="add del">
          <ac:chgData name="Abhishek Pahuja" userId="13eb4c8beef8f900" providerId="LiveId" clId="{DBD4B6A8-32D2-46DA-B437-A51344361642}" dt="2021-05-16T11:47:55.808" v="3601" actId="26606"/>
          <ac:cxnSpMkLst>
            <pc:docMk/>
            <pc:sldMk cId="1463055919" sldId="262"/>
            <ac:cxnSpMk id="36" creationId="{414C5C93-B9E9-4392-ADCF-ABF21209DD56}"/>
          </ac:cxnSpMkLst>
        </pc:cxnChg>
      </pc:sldChg>
      <pc:sldChg chg="addSp delSp modSp new mod setBg">
        <pc:chgData name="Abhishek Pahuja" userId="13eb4c8beef8f900" providerId="LiveId" clId="{DBD4B6A8-32D2-46DA-B437-A51344361642}" dt="2021-05-16T11:45:04.415" v="3572" actId="1076"/>
        <pc:sldMkLst>
          <pc:docMk/>
          <pc:sldMk cId="1407043118" sldId="263"/>
        </pc:sldMkLst>
        <pc:spChg chg="mod">
          <ac:chgData name="Abhishek Pahuja" userId="13eb4c8beef8f900" providerId="LiveId" clId="{DBD4B6A8-32D2-46DA-B437-A51344361642}" dt="2021-05-16T11:45:02.828" v="3571" actId="1076"/>
          <ac:spMkLst>
            <pc:docMk/>
            <pc:sldMk cId="1407043118" sldId="263"/>
            <ac:spMk id="2" creationId="{082DDA2F-C62F-45C2-A8A3-A89F5459CE1A}"/>
          </ac:spMkLst>
        </pc:spChg>
        <pc:spChg chg="del">
          <ac:chgData name="Abhishek Pahuja" userId="13eb4c8beef8f900" providerId="LiveId" clId="{DBD4B6A8-32D2-46DA-B437-A51344361642}" dt="2021-05-16T11:44:15.669" v="3562" actId="22"/>
          <ac:spMkLst>
            <pc:docMk/>
            <pc:sldMk cId="1407043118" sldId="263"/>
            <ac:spMk id="3" creationId="{0D358D83-44B0-4C44-93AF-291B38F7EDE2}"/>
          </ac:spMkLst>
        </pc:spChg>
        <pc:picChg chg="add mod ord">
          <ac:chgData name="Abhishek Pahuja" userId="13eb4c8beef8f900" providerId="LiveId" clId="{DBD4B6A8-32D2-46DA-B437-A51344361642}" dt="2021-05-16T11:45:04.415" v="3572" actId="1076"/>
          <ac:picMkLst>
            <pc:docMk/>
            <pc:sldMk cId="1407043118" sldId="263"/>
            <ac:picMk id="5" creationId="{C8C7B350-5255-41FE-AF89-F82945FC0D14}"/>
          </ac:picMkLst>
        </pc:picChg>
      </pc:sldChg>
      <pc:sldChg chg="addSp delSp modSp new mod setBg">
        <pc:chgData name="Abhishek Pahuja" userId="13eb4c8beef8f900" providerId="LiveId" clId="{DBD4B6A8-32D2-46DA-B437-A51344361642}" dt="2021-05-16T11:46:49.895" v="3591" actId="1076"/>
        <pc:sldMkLst>
          <pc:docMk/>
          <pc:sldMk cId="1101188860" sldId="264"/>
        </pc:sldMkLst>
        <pc:spChg chg="mod ord">
          <ac:chgData name="Abhishek Pahuja" userId="13eb4c8beef8f900" providerId="LiveId" clId="{DBD4B6A8-32D2-46DA-B437-A51344361642}" dt="2021-05-16T11:46:42.807" v="3587" actId="122"/>
          <ac:spMkLst>
            <pc:docMk/>
            <pc:sldMk cId="1101188860" sldId="264"/>
            <ac:spMk id="2" creationId="{C216C093-FE64-4E0C-B833-C8C140519678}"/>
          </ac:spMkLst>
        </pc:spChg>
        <pc:spChg chg="del">
          <ac:chgData name="Abhishek Pahuja" userId="13eb4c8beef8f900" providerId="LiveId" clId="{DBD4B6A8-32D2-46DA-B437-A51344361642}" dt="2021-05-16T11:45:56.531" v="3577" actId="22"/>
          <ac:spMkLst>
            <pc:docMk/>
            <pc:sldMk cId="1101188860" sldId="264"/>
            <ac:spMk id="3" creationId="{F1AF0259-8854-4D7F-9C2C-B74BE09211D0}"/>
          </ac:spMkLst>
        </pc:spChg>
        <pc:spChg chg="add del">
          <ac:chgData name="Abhishek Pahuja" userId="13eb4c8beef8f900" providerId="LiveId" clId="{DBD4B6A8-32D2-46DA-B437-A51344361642}" dt="2021-05-16T11:46:05.663" v="3579" actId="26606"/>
          <ac:spMkLst>
            <pc:docMk/>
            <pc:sldMk cId="1101188860" sldId="264"/>
            <ac:spMk id="14" creationId="{0760E4C7-47B8-4356-ABCA-CC9C79E2D2B6}"/>
          </ac:spMkLst>
        </pc:spChg>
        <pc:spChg chg="add del">
          <ac:chgData name="Abhishek Pahuja" userId="13eb4c8beef8f900" providerId="LiveId" clId="{DBD4B6A8-32D2-46DA-B437-A51344361642}" dt="2021-05-16T11:46:05.663" v="3579" actId="26606"/>
          <ac:spMkLst>
            <pc:docMk/>
            <pc:sldMk cId="1101188860" sldId="264"/>
            <ac:spMk id="16" creationId="{07F1F8E1-08C9-4C32-8CD0-F0DEB444866D}"/>
          </ac:spMkLst>
        </pc:spChg>
        <pc:picChg chg="add del">
          <ac:chgData name="Abhishek Pahuja" userId="13eb4c8beef8f900" providerId="LiveId" clId="{DBD4B6A8-32D2-46DA-B437-A51344361642}" dt="2021-05-16T11:45:43.421" v="3575" actId="22"/>
          <ac:picMkLst>
            <pc:docMk/>
            <pc:sldMk cId="1101188860" sldId="264"/>
            <ac:picMk id="5" creationId="{A227577D-F503-45EA-BFC6-2C0C3AB77347}"/>
          </ac:picMkLst>
        </pc:picChg>
        <pc:picChg chg="add mod ord">
          <ac:chgData name="Abhishek Pahuja" userId="13eb4c8beef8f900" providerId="LiveId" clId="{DBD4B6A8-32D2-46DA-B437-A51344361642}" dt="2021-05-16T11:46:49.895" v="3591" actId="1076"/>
          <ac:picMkLst>
            <pc:docMk/>
            <pc:sldMk cId="1101188860" sldId="264"/>
            <ac:picMk id="7" creationId="{6CA9C799-4C3A-4F14-A926-08E8A1409095}"/>
          </ac:picMkLst>
        </pc:picChg>
        <pc:cxnChg chg="add del">
          <ac:chgData name="Abhishek Pahuja" userId="13eb4c8beef8f900" providerId="LiveId" clId="{DBD4B6A8-32D2-46DA-B437-A51344361642}" dt="2021-05-16T11:46:05.663" v="3579" actId="26606"/>
          <ac:cxnSpMkLst>
            <pc:docMk/>
            <pc:sldMk cId="1101188860" sldId="264"/>
            <ac:cxnSpMk id="12" creationId="{AEED5540-64E5-4258-ABA4-753F07B71B38}"/>
          </ac:cxnSpMkLst>
        </pc:cxnChg>
        <pc:cxnChg chg="add del">
          <ac:chgData name="Abhishek Pahuja" userId="13eb4c8beef8f900" providerId="LiveId" clId="{DBD4B6A8-32D2-46DA-B437-A51344361642}" dt="2021-05-16T11:46:05.663" v="3579" actId="26606"/>
          <ac:cxnSpMkLst>
            <pc:docMk/>
            <pc:sldMk cId="1101188860" sldId="264"/>
            <ac:cxnSpMk id="18" creationId="{414C5C93-B9E9-4392-ADCF-ABF21209DD56}"/>
          </ac:cxnSpMkLst>
        </pc:cxnChg>
      </pc:sldChg>
      <pc:sldChg chg="addSp delSp modSp new mod ord setBg">
        <pc:chgData name="Abhishek Pahuja" userId="13eb4c8beef8f900" providerId="LiveId" clId="{DBD4B6A8-32D2-46DA-B437-A51344361642}" dt="2021-05-16T11:48:56.224" v="3620" actId="1076"/>
        <pc:sldMkLst>
          <pc:docMk/>
          <pc:sldMk cId="3016558080" sldId="265"/>
        </pc:sldMkLst>
        <pc:spChg chg="mod">
          <ac:chgData name="Abhishek Pahuja" userId="13eb4c8beef8f900" providerId="LiveId" clId="{DBD4B6A8-32D2-46DA-B437-A51344361642}" dt="2021-05-16T11:48:47.983" v="3617" actId="1076"/>
          <ac:spMkLst>
            <pc:docMk/>
            <pc:sldMk cId="3016558080" sldId="265"/>
            <ac:spMk id="2" creationId="{9DB50794-162B-43A5-A46D-BBBEFA1FA88F}"/>
          </ac:spMkLst>
        </pc:spChg>
        <pc:spChg chg="del">
          <ac:chgData name="Abhishek Pahuja" userId="13eb4c8beef8f900" providerId="LiveId" clId="{DBD4B6A8-32D2-46DA-B437-A51344361642}" dt="2021-05-16T11:48:36.323" v="3613"/>
          <ac:spMkLst>
            <pc:docMk/>
            <pc:sldMk cId="3016558080" sldId="265"/>
            <ac:spMk id="3" creationId="{53D0FCA5-9B47-4F0D-97F0-76C35A47EDB4}"/>
          </ac:spMkLst>
        </pc:spChg>
        <pc:picChg chg="add mod">
          <ac:chgData name="Abhishek Pahuja" userId="13eb4c8beef8f900" providerId="LiveId" clId="{DBD4B6A8-32D2-46DA-B437-A51344361642}" dt="2021-05-16T11:48:56.224" v="3620" actId="1076"/>
          <ac:picMkLst>
            <pc:docMk/>
            <pc:sldMk cId="3016558080" sldId="265"/>
            <ac:picMk id="4" creationId="{E2C0FF9C-C310-4AF3-81D8-87E3FD6FC7CA}"/>
          </ac:picMkLst>
        </pc:picChg>
      </pc:sldChg>
      <pc:sldChg chg="addSp delSp modSp new mod setBg setClrOvrMap">
        <pc:chgData name="Abhishek Pahuja" userId="13eb4c8beef8f900" providerId="LiveId" clId="{DBD4B6A8-32D2-46DA-B437-A51344361642}" dt="2021-05-16T13:15:59.410" v="3991" actId="26606"/>
        <pc:sldMkLst>
          <pc:docMk/>
          <pc:sldMk cId="534149726" sldId="266"/>
        </pc:sldMkLst>
        <pc:spChg chg="mod">
          <ac:chgData name="Abhishek Pahuja" userId="13eb4c8beef8f900" providerId="LiveId" clId="{DBD4B6A8-32D2-46DA-B437-A51344361642}" dt="2021-05-16T13:15:59.410" v="3991" actId="26606"/>
          <ac:spMkLst>
            <pc:docMk/>
            <pc:sldMk cId="534149726" sldId="266"/>
            <ac:spMk id="2" creationId="{6FF6D3A2-63F6-4487-919D-B56814700222}"/>
          </ac:spMkLst>
        </pc:spChg>
        <pc:spChg chg="add del mod">
          <ac:chgData name="Abhishek Pahuja" userId="13eb4c8beef8f900" providerId="LiveId" clId="{DBD4B6A8-32D2-46DA-B437-A51344361642}" dt="2021-05-16T13:15:59.410" v="3991" actId="26606"/>
          <ac:spMkLst>
            <pc:docMk/>
            <pc:sldMk cId="534149726" sldId="266"/>
            <ac:spMk id="3" creationId="{507EF086-7FA5-4F9C-8DC6-7FC6E9C26543}"/>
          </ac:spMkLst>
        </pc:spChg>
        <pc:spChg chg="add del">
          <ac:chgData name="Abhishek Pahuja" userId="13eb4c8beef8f900" providerId="LiveId" clId="{DBD4B6A8-32D2-46DA-B437-A51344361642}" dt="2021-05-16T13:15:46.242" v="3986" actId="26606"/>
          <ac:spMkLst>
            <pc:docMk/>
            <pc:sldMk cId="534149726" sldId="266"/>
            <ac:spMk id="6" creationId="{D7DD8518-4289-43CE-9E36-8E7E0D7DDF70}"/>
          </ac:spMkLst>
        </pc:spChg>
        <pc:spChg chg="add del">
          <ac:chgData name="Abhishek Pahuja" userId="13eb4c8beef8f900" providerId="LiveId" clId="{DBD4B6A8-32D2-46DA-B437-A51344361642}" dt="2021-05-16T13:15:23.183" v="3977" actId="26606"/>
          <ac:spMkLst>
            <pc:docMk/>
            <pc:sldMk cId="534149726" sldId="266"/>
            <ac:spMk id="8" creationId="{1C8B38D4-9D92-4608-A16B-260E8CC21335}"/>
          </ac:spMkLst>
        </pc:spChg>
        <pc:spChg chg="add del">
          <ac:chgData name="Abhishek Pahuja" userId="13eb4c8beef8f900" providerId="LiveId" clId="{DBD4B6A8-32D2-46DA-B437-A51344361642}" dt="2021-05-16T13:15:04.731" v="3970" actId="26606"/>
          <ac:spMkLst>
            <pc:docMk/>
            <pc:sldMk cId="534149726" sldId="266"/>
            <ac:spMk id="10" creationId="{D7DD8518-4289-43CE-9E36-8E7E0D7DDF70}"/>
          </ac:spMkLst>
        </pc:spChg>
        <pc:spChg chg="add del">
          <ac:chgData name="Abhishek Pahuja" userId="13eb4c8beef8f900" providerId="LiveId" clId="{DBD4B6A8-32D2-46DA-B437-A51344361642}" dt="2021-05-16T13:15:47.725" v="3988" actId="26606"/>
          <ac:spMkLst>
            <pc:docMk/>
            <pc:sldMk cId="534149726" sldId="266"/>
            <ac:spMk id="11" creationId="{01A94AE6-0978-4A09-B78E-D60AC484231B}"/>
          </ac:spMkLst>
        </pc:spChg>
        <pc:spChg chg="add del">
          <ac:chgData name="Abhishek Pahuja" userId="13eb4c8beef8f900" providerId="LiveId" clId="{DBD4B6A8-32D2-46DA-B437-A51344361642}" dt="2021-05-16T13:15:47.725" v="3988" actId="26606"/>
          <ac:spMkLst>
            <pc:docMk/>
            <pc:sldMk cId="534149726" sldId="266"/>
            <ac:spMk id="13" creationId="{1C8B38D4-9D92-4608-A16B-260E8CC21335}"/>
          </ac:spMkLst>
        </pc:spChg>
        <pc:spChg chg="add del">
          <ac:chgData name="Abhishek Pahuja" userId="13eb4c8beef8f900" providerId="LiveId" clId="{DBD4B6A8-32D2-46DA-B437-A51344361642}" dt="2021-05-16T13:15:24.087" v="3979" actId="26606"/>
          <ac:spMkLst>
            <pc:docMk/>
            <pc:sldMk cId="534149726" sldId="266"/>
            <ac:spMk id="14" creationId="{1C8B38D4-9D92-4608-A16B-260E8CC21335}"/>
          </ac:spMkLst>
        </pc:spChg>
        <pc:spChg chg="add del">
          <ac:chgData name="Abhishek Pahuja" userId="13eb4c8beef8f900" providerId="LiveId" clId="{DBD4B6A8-32D2-46DA-B437-A51344361642}" dt="2021-05-16T13:15:54.509" v="3990" actId="26606"/>
          <ac:spMkLst>
            <pc:docMk/>
            <pc:sldMk cId="534149726" sldId="266"/>
            <ac:spMk id="16" creationId="{D7DD8518-4289-43CE-9E36-8E7E0D7DDF70}"/>
          </ac:spMkLst>
        </pc:spChg>
        <pc:spChg chg="add">
          <ac:chgData name="Abhishek Pahuja" userId="13eb4c8beef8f900" providerId="LiveId" clId="{DBD4B6A8-32D2-46DA-B437-A51344361642}" dt="2021-05-16T13:15:59.410" v="3991" actId="26606"/>
          <ac:spMkLst>
            <pc:docMk/>
            <pc:sldMk cId="534149726" sldId="266"/>
            <ac:spMk id="18" creationId="{A4E9F8B3-8282-4A93-BBF8-3342538A70FB}"/>
          </ac:spMkLst>
        </pc:spChg>
        <pc:graphicFrameChg chg="add del mod modGraphic">
          <ac:chgData name="Abhishek Pahuja" userId="13eb4c8beef8f900" providerId="LiveId" clId="{DBD4B6A8-32D2-46DA-B437-A51344361642}" dt="2021-05-16T13:15:26.453" v="3984" actId="26606"/>
          <ac:graphicFrameMkLst>
            <pc:docMk/>
            <pc:sldMk cId="534149726" sldId="266"/>
            <ac:graphicFrameMk id="5" creationId="{43C4063E-4226-4F7F-BE45-D1BAADE26C81}"/>
          </ac:graphicFrameMkLst>
        </pc:graphicFrameChg>
        <pc:graphicFrameChg chg="add del">
          <ac:chgData name="Abhishek Pahuja" userId="13eb4c8beef8f900" providerId="LiveId" clId="{DBD4B6A8-32D2-46DA-B437-A51344361642}" dt="2021-05-16T13:15:47.725" v="3988" actId="26606"/>
          <ac:graphicFrameMkLst>
            <pc:docMk/>
            <pc:sldMk cId="534149726" sldId="266"/>
            <ac:graphicFrameMk id="15" creationId="{930E78D4-6655-4746-9F73-EE0EBB242311}"/>
          </ac:graphicFrameMkLst>
        </pc:graphicFrameChg>
        <pc:picChg chg="add del">
          <ac:chgData name="Abhishek Pahuja" userId="13eb4c8beef8f900" providerId="LiveId" clId="{DBD4B6A8-32D2-46DA-B437-A51344361642}" dt="2021-05-16T13:15:04.731" v="3970" actId="26606"/>
          <ac:picMkLst>
            <pc:docMk/>
            <pc:sldMk cId="534149726" sldId="266"/>
            <ac:picMk id="7" creationId="{458F0FD6-73CB-4E91-AC82-9AA88B804E93}"/>
          </ac:picMkLst>
        </pc:picChg>
        <pc:picChg chg="add del">
          <ac:chgData name="Abhishek Pahuja" userId="13eb4c8beef8f900" providerId="LiveId" clId="{DBD4B6A8-32D2-46DA-B437-A51344361642}" dt="2021-05-16T13:15:46.242" v="3986" actId="26606"/>
          <ac:picMkLst>
            <pc:docMk/>
            <pc:sldMk cId="534149726" sldId="266"/>
            <ac:picMk id="9" creationId="{2285059D-D468-4C44-B638-D04D22C7C44E}"/>
          </ac:picMkLst>
        </pc:picChg>
        <pc:picChg chg="add del">
          <ac:chgData name="Abhishek Pahuja" userId="13eb4c8beef8f900" providerId="LiveId" clId="{DBD4B6A8-32D2-46DA-B437-A51344361642}" dt="2021-05-16T13:15:54.509" v="3990" actId="26606"/>
          <ac:picMkLst>
            <pc:docMk/>
            <pc:sldMk cId="534149726" sldId="266"/>
            <ac:picMk id="17" creationId="{2285059D-D468-4C44-B638-D04D22C7C44E}"/>
          </ac:picMkLst>
        </pc:picChg>
        <pc:cxnChg chg="add del">
          <ac:chgData name="Abhishek Pahuja" userId="13eb4c8beef8f900" providerId="LiveId" clId="{DBD4B6A8-32D2-46DA-B437-A51344361642}" dt="2021-05-16T13:15:23.183" v="3977" actId="26606"/>
          <ac:cxnSpMkLst>
            <pc:docMk/>
            <pc:sldMk cId="534149726" sldId="266"/>
            <ac:cxnSpMk id="12" creationId="{A18AB815-F7F2-44CA-A973-E4E11087FCCC}"/>
          </ac:cxnSpMkLst>
        </pc:cxnChg>
        <pc:cxnChg chg="add">
          <ac:chgData name="Abhishek Pahuja" userId="13eb4c8beef8f900" providerId="LiveId" clId="{DBD4B6A8-32D2-46DA-B437-A51344361642}" dt="2021-05-16T13:15:59.410" v="3991" actId="26606"/>
          <ac:cxnSpMkLst>
            <pc:docMk/>
            <pc:sldMk cId="534149726" sldId="266"/>
            <ac:cxnSpMk id="19" creationId="{58EFA797-975B-41D8-BC96-56CDC2CFA3E4}"/>
          </ac:cxnSpMkLst>
        </pc:cxnChg>
      </pc:sldChg>
      <pc:sldChg chg="addSp delSp modSp new mod setBg setClrOvrMap">
        <pc:chgData name="Abhishek Pahuja" userId="13eb4c8beef8f900" providerId="LiveId" clId="{DBD4B6A8-32D2-46DA-B437-A51344361642}" dt="2021-05-16T13:24:08.586" v="4365" actId="26606"/>
        <pc:sldMkLst>
          <pc:docMk/>
          <pc:sldMk cId="290544737" sldId="267"/>
        </pc:sldMkLst>
        <pc:spChg chg="mod">
          <ac:chgData name="Abhishek Pahuja" userId="13eb4c8beef8f900" providerId="LiveId" clId="{DBD4B6A8-32D2-46DA-B437-A51344361642}" dt="2021-05-16T13:24:08.586" v="4365" actId="26606"/>
          <ac:spMkLst>
            <pc:docMk/>
            <pc:sldMk cId="290544737" sldId="267"/>
            <ac:spMk id="2" creationId="{B6951D5E-BF2E-4A01-B967-277BC5444FCD}"/>
          </ac:spMkLst>
        </pc:spChg>
        <pc:spChg chg="add del mod">
          <ac:chgData name="Abhishek Pahuja" userId="13eb4c8beef8f900" providerId="LiveId" clId="{DBD4B6A8-32D2-46DA-B437-A51344361642}" dt="2021-05-16T13:23:17.733" v="4355" actId="26606"/>
          <ac:spMkLst>
            <pc:docMk/>
            <pc:sldMk cId="290544737" sldId="267"/>
            <ac:spMk id="3" creationId="{4BF93BFC-CA7C-4D52-B657-F1395387A9CD}"/>
          </ac:spMkLst>
        </pc:spChg>
        <pc:spChg chg="add del">
          <ac:chgData name="Abhishek Pahuja" userId="13eb4c8beef8f900" providerId="LiveId" clId="{DBD4B6A8-32D2-46DA-B437-A51344361642}" dt="2021-05-16T13:23:13.369" v="4352" actId="26606"/>
          <ac:spMkLst>
            <pc:docMk/>
            <pc:sldMk cId="290544737" sldId="267"/>
            <ac:spMk id="9" creationId="{1C8B38D4-9D92-4608-A16B-260E8CC21335}"/>
          </ac:spMkLst>
        </pc:spChg>
        <pc:spChg chg="add del">
          <ac:chgData name="Abhishek Pahuja" userId="13eb4c8beef8f900" providerId="LiveId" clId="{DBD4B6A8-32D2-46DA-B437-A51344361642}" dt="2021-05-16T13:23:17.702" v="4354" actId="26606"/>
          <ac:spMkLst>
            <pc:docMk/>
            <pc:sldMk cId="290544737" sldId="267"/>
            <ac:spMk id="10" creationId="{D7DD8518-4289-43CE-9E36-8E7E0D7DDF70}"/>
          </ac:spMkLst>
        </pc:spChg>
        <pc:spChg chg="add del">
          <ac:chgData name="Abhishek Pahuja" userId="13eb4c8beef8f900" providerId="LiveId" clId="{DBD4B6A8-32D2-46DA-B437-A51344361642}" dt="2021-05-16T13:23:17.702" v="4354" actId="26606"/>
          <ac:spMkLst>
            <pc:docMk/>
            <pc:sldMk cId="290544737" sldId="267"/>
            <ac:spMk id="11" creationId="{4BF93BFC-CA7C-4D52-B657-F1395387A9CD}"/>
          </ac:spMkLst>
        </pc:spChg>
        <pc:spChg chg="add del">
          <ac:chgData name="Abhishek Pahuja" userId="13eb4c8beef8f900" providerId="LiveId" clId="{DBD4B6A8-32D2-46DA-B437-A51344361642}" dt="2021-05-16T13:24:00.284" v="4363" actId="26606"/>
          <ac:spMkLst>
            <pc:docMk/>
            <pc:sldMk cId="290544737" sldId="267"/>
            <ac:spMk id="13" creationId="{1C8B38D4-9D92-4608-A16B-260E8CC21335}"/>
          </ac:spMkLst>
        </pc:spChg>
        <pc:spChg chg="add del">
          <ac:chgData name="Abhishek Pahuja" userId="13eb4c8beef8f900" providerId="LiveId" clId="{DBD4B6A8-32D2-46DA-B437-A51344361642}" dt="2021-05-16T13:24:00.284" v="4363" actId="26606"/>
          <ac:spMkLst>
            <pc:docMk/>
            <pc:sldMk cId="290544737" sldId="267"/>
            <ac:spMk id="14" creationId="{01A94AE6-0978-4A09-B78E-D60AC484231B}"/>
          </ac:spMkLst>
        </pc:spChg>
        <pc:spChg chg="add del">
          <ac:chgData name="Abhishek Pahuja" userId="13eb4c8beef8f900" providerId="LiveId" clId="{DBD4B6A8-32D2-46DA-B437-A51344361642}" dt="2021-05-16T13:23:48.774" v="4360" actId="26606"/>
          <ac:spMkLst>
            <pc:docMk/>
            <pc:sldMk cId="290544737" sldId="267"/>
            <ac:spMk id="17" creationId="{1C8B38D4-9D92-4608-A16B-260E8CC21335}"/>
          </ac:spMkLst>
        </pc:spChg>
        <pc:spChg chg="add del">
          <ac:chgData name="Abhishek Pahuja" userId="13eb4c8beef8f900" providerId="LiveId" clId="{DBD4B6A8-32D2-46DA-B437-A51344361642}" dt="2021-05-16T13:24:08.586" v="4365" actId="26606"/>
          <ac:spMkLst>
            <pc:docMk/>
            <pc:sldMk cId="290544737" sldId="267"/>
            <ac:spMk id="18" creationId="{1C8B38D4-9D92-4608-A16B-260E8CC21335}"/>
          </ac:spMkLst>
        </pc:spChg>
        <pc:spChg chg="add del">
          <ac:chgData name="Abhishek Pahuja" userId="13eb4c8beef8f900" providerId="LiveId" clId="{DBD4B6A8-32D2-46DA-B437-A51344361642}" dt="2021-05-16T13:23:46.535" v="4358" actId="26606"/>
          <ac:spMkLst>
            <pc:docMk/>
            <pc:sldMk cId="290544737" sldId="267"/>
            <ac:spMk id="20" creationId="{1C8B38D4-9D92-4608-A16B-260E8CC21335}"/>
          </ac:spMkLst>
        </pc:spChg>
        <pc:spChg chg="add del">
          <ac:chgData name="Abhishek Pahuja" userId="13eb4c8beef8f900" providerId="LiveId" clId="{DBD4B6A8-32D2-46DA-B437-A51344361642}" dt="2021-05-16T13:23:46.535" v="4358" actId="26606"/>
          <ac:spMkLst>
            <pc:docMk/>
            <pc:sldMk cId="290544737" sldId="267"/>
            <ac:spMk id="22" creationId="{01A94AE6-0978-4A09-B78E-D60AC484231B}"/>
          </ac:spMkLst>
        </pc:spChg>
        <pc:spChg chg="add del">
          <ac:chgData name="Abhishek Pahuja" userId="13eb4c8beef8f900" providerId="LiveId" clId="{DBD4B6A8-32D2-46DA-B437-A51344361642}" dt="2021-05-16T13:24:08.586" v="4365" actId="26606"/>
          <ac:spMkLst>
            <pc:docMk/>
            <pc:sldMk cId="290544737" sldId="267"/>
            <ac:spMk id="23" creationId="{1C8B38D4-9D92-4608-A16B-260E8CC21335}"/>
          </ac:spMkLst>
        </pc:spChg>
        <pc:graphicFrameChg chg="add del">
          <ac:chgData name="Abhishek Pahuja" userId="13eb4c8beef8f900" providerId="LiveId" clId="{DBD4B6A8-32D2-46DA-B437-A51344361642}" dt="2021-05-16T13:23:13.369" v="4352" actId="26606"/>
          <ac:graphicFrameMkLst>
            <pc:docMk/>
            <pc:sldMk cId="290544737" sldId="267"/>
            <ac:graphicFrameMk id="5" creationId="{38DAAE8F-C972-4E07-92E9-9B618D602DE4}"/>
          </ac:graphicFrameMkLst>
        </pc:graphicFrameChg>
        <pc:graphicFrameChg chg="add mod modGraphic">
          <ac:chgData name="Abhishek Pahuja" userId="13eb4c8beef8f900" providerId="LiveId" clId="{DBD4B6A8-32D2-46DA-B437-A51344361642}" dt="2021-05-16T13:24:08.586" v="4365" actId="26606"/>
          <ac:graphicFrameMkLst>
            <pc:docMk/>
            <pc:sldMk cId="290544737" sldId="267"/>
            <ac:graphicFrameMk id="15" creationId="{8874AA1B-3FDB-4061-8387-92389535E631}"/>
          </ac:graphicFrameMkLst>
        </pc:graphicFrameChg>
        <pc:picChg chg="add del">
          <ac:chgData name="Abhishek Pahuja" userId="13eb4c8beef8f900" providerId="LiveId" clId="{DBD4B6A8-32D2-46DA-B437-A51344361642}" dt="2021-05-16T13:23:17.702" v="4354" actId="26606"/>
          <ac:picMkLst>
            <pc:docMk/>
            <pc:sldMk cId="290544737" sldId="267"/>
            <ac:picMk id="7" creationId="{AFA56119-39F1-4E7D-8788-4A0B143BFF02}"/>
          </ac:picMkLst>
        </pc:picChg>
        <pc:cxnChg chg="add del">
          <ac:chgData name="Abhishek Pahuja" userId="13eb4c8beef8f900" providerId="LiveId" clId="{DBD4B6A8-32D2-46DA-B437-A51344361642}" dt="2021-05-16T13:24:08.586" v="4365" actId="26606"/>
          <ac:cxnSpMkLst>
            <pc:docMk/>
            <pc:sldMk cId="290544737" sldId="267"/>
            <ac:cxnSpMk id="25" creationId="{A18AB815-F7F2-44CA-A973-E4E11087FCCC}"/>
          </ac:cxnSpMkLst>
        </pc:cxnChg>
      </pc:sldChg>
      <pc:sldChg chg="addSp delSp modSp new mod setBg">
        <pc:chgData name="Abhishek Pahuja" userId="13eb4c8beef8f900" providerId="LiveId" clId="{DBD4B6A8-32D2-46DA-B437-A51344361642}" dt="2021-05-16T14:16:48.382" v="4468" actId="26606"/>
        <pc:sldMkLst>
          <pc:docMk/>
          <pc:sldMk cId="3402901045" sldId="268"/>
        </pc:sldMkLst>
        <pc:spChg chg="mod">
          <ac:chgData name="Abhishek Pahuja" userId="13eb4c8beef8f900" providerId="LiveId" clId="{DBD4B6A8-32D2-46DA-B437-A51344361642}" dt="2021-05-16T14:16:48.382" v="4468" actId="26606"/>
          <ac:spMkLst>
            <pc:docMk/>
            <pc:sldMk cId="3402901045" sldId="268"/>
            <ac:spMk id="2" creationId="{5FAE76BF-2AB2-4DB2-970F-5CFF3BAD3C81}"/>
          </ac:spMkLst>
        </pc:spChg>
        <pc:spChg chg="del mod">
          <ac:chgData name="Abhishek Pahuja" userId="13eb4c8beef8f900" providerId="LiveId" clId="{DBD4B6A8-32D2-46DA-B437-A51344361642}" dt="2021-05-16T13:58:35.362" v="4440" actId="478"/>
          <ac:spMkLst>
            <pc:docMk/>
            <pc:sldMk cId="3402901045" sldId="268"/>
            <ac:spMk id="3" creationId="{FEC4E039-3ADA-4D02-885E-EB4CC1816BCB}"/>
          </ac:spMkLst>
        </pc:spChg>
        <pc:spChg chg="add del mod">
          <ac:chgData name="Abhishek Pahuja" userId="13eb4c8beef8f900" providerId="LiveId" clId="{DBD4B6A8-32D2-46DA-B437-A51344361642}" dt="2021-05-16T14:16:48.382" v="4468" actId="26606"/>
          <ac:spMkLst>
            <pc:docMk/>
            <pc:sldMk cId="3402901045" sldId="268"/>
            <ac:spMk id="5" creationId="{60F4856B-D54F-45AF-BB25-57E52F5C398A}"/>
          </ac:spMkLst>
        </pc:spChg>
        <pc:spChg chg="add del">
          <ac:chgData name="Abhishek Pahuja" userId="13eb4c8beef8f900" providerId="LiveId" clId="{DBD4B6A8-32D2-46DA-B437-A51344361642}" dt="2021-05-16T14:16:42.181" v="4466" actId="26606"/>
          <ac:spMkLst>
            <pc:docMk/>
            <pc:sldMk cId="3402901045" sldId="268"/>
            <ac:spMk id="11" creationId="{1C8B38D4-9D92-4608-A16B-260E8CC21335}"/>
          </ac:spMkLst>
        </pc:spChg>
        <pc:spChg chg="add del">
          <ac:chgData name="Abhishek Pahuja" userId="13eb4c8beef8f900" providerId="LiveId" clId="{DBD4B6A8-32D2-46DA-B437-A51344361642}" dt="2021-05-16T14:16:42.181" v="4466" actId="26606"/>
          <ac:spMkLst>
            <pc:docMk/>
            <pc:sldMk cId="3402901045" sldId="268"/>
            <ac:spMk id="13" creationId="{01A94AE6-0978-4A09-B78E-D60AC484231B}"/>
          </ac:spMkLst>
        </pc:spChg>
        <pc:spChg chg="add del">
          <ac:chgData name="Abhishek Pahuja" userId="13eb4c8beef8f900" providerId="LiveId" clId="{DBD4B6A8-32D2-46DA-B437-A51344361642}" dt="2021-05-16T14:16:48.382" v="4468" actId="26606"/>
          <ac:spMkLst>
            <pc:docMk/>
            <pc:sldMk cId="3402901045" sldId="268"/>
            <ac:spMk id="15" creationId="{1C8B38D4-9D92-4608-A16B-260E8CC21335}"/>
          </ac:spMkLst>
        </pc:spChg>
        <pc:spChg chg="add del">
          <ac:chgData name="Abhishek Pahuja" userId="13eb4c8beef8f900" providerId="LiveId" clId="{DBD4B6A8-32D2-46DA-B437-A51344361642}" dt="2021-05-16T14:16:48.382" v="4468" actId="26606"/>
          <ac:spMkLst>
            <pc:docMk/>
            <pc:sldMk cId="3402901045" sldId="268"/>
            <ac:spMk id="16" creationId="{01A94AE6-0978-4A09-B78E-D60AC484231B}"/>
          </ac:spMkLst>
        </pc:spChg>
        <pc:graphicFrameChg chg="add del">
          <ac:chgData name="Abhishek Pahuja" userId="13eb4c8beef8f900" providerId="LiveId" clId="{DBD4B6A8-32D2-46DA-B437-A51344361642}" dt="2021-05-16T14:16:42.181" v="4466" actId="26606"/>
          <ac:graphicFrameMkLst>
            <pc:docMk/>
            <pc:sldMk cId="3402901045" sldId="268"/>
            <ac:graphicFrameMk id="8" creationId="{3966BFD1-0AE3-40D8-AE39-D62C9D38645F}"/>
          </ac:graphicFrameMkLst>
        </pc:graphicFrameChg>
        <pc:graphicFrameChg chg="add del">
          <ac:chgData name="Abhishek Pahuja" userId="13eb4c8beef8f900" providerId="LiveId" clId="{DBD4B6A8-32D2-46DA-B437-A51344361642}" dt="2021-05-16T14:16:48.382" v="4468" actId="26606"/>
          <ac:graphicFrameMkLst>
            <pc:docMk/>
            <pc:sldMk cId="3402901045" sldId="268"/>
            <ac:graphicFrameMk id="17" creationId="{8D5A93BD-67CA-4DD6-A54E-6D016D0E9BEA}"/>
          </ac:graphicFrameMkLst>
        </pc:graphicFrameChg>
        <pc:picChg chg="add del mod ord">
          <ac:chgData name="Abhishek Pahuja" userId="13eb4c8beef8f900" providerId="LiveId" clId="{DBD4B6A8-32D2-46DA-B437-A51344361642}" dt="2021-05-16T14:15:54.579" v="4452" actId="22"/>
          <ac:picMkLst>
            <pc:docMk/>
            <pc:sldMk cId="3402901045" sldId="268"/>
            <ac:picMk id="7" creationId="{D7A2FBE9-163B-4FD8-B160-F94322402918}"/>
          </ac:picMkLst>
        </pc:picChg>
      </pc:sldChg>
      <pc:sldChg chg="new del">
        <pc:chgData name="Abhishek Pahuja" userId="13eb4c8beef8f900" providerId="LiveId" clId="{DBD4B6A8-32D2-46DA-B437-A51344361642}" dt="2021-05-16T14:15:52.325" v="4448" actId="680"/>
        <pc:sldMkLst>
          <pc:docMk/>
          <pc:sldMk cId="1029755841" sldId="269"/>
        </pc:sldMkLst>
      </pc:sldChg>
      <pc:sldChg chg="addSp delSp modSp new mod setBg">
        <pc:chgData name="Abhishek Pahuja" userId="13eb4c8beef8f900" providerId="LiveId" clId="{DBD4B6A8-32D2-46DA-B437-A51344361642}" dt="2021-05-16T14:17:29.685" v="4478" actId="1076"/>
        <pc:sldMkLst>
          <pc:docMk/>
          <pc:sldMk cId="1377890674" sldId="269"/>
        </pc:sldMkLst>
        <pc:spChg chg="del">
          <ac:chgData name="Abhishek Pahuja" userId="13eb4c8beef8f900" providerId="LiveId" clId="{DBD4B6A8-32D2-46DA-B437-A51344361642}" dt="2021-05-16T14:17:16.784" v="4473" actId="478"/>
          <ac:spMkLst>
            <pc:docMk/>
            <pc:sldMk cId="1377890674" sldId="269"/>
            <ac:spMk id="2" creationId="{32D1E889-9905-4A16-B3D7-D0DFE66D4428}"/>
          </ac:spMkLst>
        </pc:spChg>
        <pc:spChg chg="del">
          <ac:chgData name="Abhishek Pahuja" userId="13eb4c8beef8f900" providerId="LiveId" clId="{DBD4B6A8-32D2-46DA-B437-A51344361642}" dt="2021-05-16T14:17:13.327" v="4471" actId="22"/>
          <ac:spMkLst>
            <pc:docMk/>
            <pc:sldMk cId="1377890674" sldId="269"/>
            <ac:spMk id="3" creationId="{52426FD1-0F36-4652-AF1A-1769B49813FB}"/>
          </ac:spMkLst>
        </pc:spChg>
        <pc:picChg chg="add mod ord">
          <ac:chgData name="Abhishek Pahuja" userId="13eb4c8beef8f900" providerId="LiveId" clId="{DBD4B6A8-32D2-46DA-B437-A51344361642}" dt="2021-05-16T14:17:29.685" v="4478" actId="1076"/>
          <ac:picMkLst>
            <pc:docMk/>
            <pc:sldMk cId="1377890674" sldId="269"/>
            <ac:picMk id="5" creationId="{2CA0B58A-D0BA-4612-9142-E2FCC47A04F9}"/>
          </ac:picMkLst>
        </pc:picChg>
      </pc:sldChg>
      <pc:sldChg chg="addSp modSp new mod setBg">
        <pc:chgData name="Abhishek Pahuja" userId="13eb4c8beef8f900" providerId="LiveId" clId="{DBD4B6A8-32D2-46DA-B437-A51344361642}" dt="2021-05-16T14:19:06.271" v="4502" actId="1076"/>
        <pc:sldMkLst>
          <pc:docMk/>
          <pc:sldMk cId="3140306209" sldId="270"/>
        </pc:sldMkLst>
        <pc:spChg chg="mod">
          <ac:chgData name="Abhishek Pahuja" userId="13eb4c8beef8f900" providerId="LiveId" clId="{DBD4B6A8-32D2-46DA-B437-A51344361642}" dt="2021-05-16T14:17:49.855" v="4492" actId="20577"/>
          <ac:spMkLst>
            <pc:docMk/>
            <pc:sldMk cId="3140306209" sldId="270"/>
            <ac:spMk id="2" creationId="{B1EC72E2-AA36-40A6-A580-82A6FE099673}"/>
          </ac:spMkLst>
        </pc:spChg>
        <pc:spChg chg="mod">
          <ac:chgData name="Abhishek Pahuja" userId="13eb4c8beef8f900" providerId="LiveId" clId="{DBD4B6A8-32D2-46DA-B437-A51344361642}" dt="2021-05-16T14:18:44.877" v="4500" actId="207"/>
          <ac:spMkLst>
            <pc:docMk/>
            <pc:sldMk cId="3140306209" sldId="270"/>
            <ac:spMk id="3" creationId="{63553A04-5F2A-47DC-9A30-02C377B3CBFA}"/>
          </ac:spMkLst>
        </pc:spChg>
        <pc:picChg chg="add mod">
          <ac:chgData name="Abhishek Pahuja" userId="13eb4c8beef8f900" providerId="LiveId" clId="{DBD4B6A8-32D2-46DA-B437-A51344361642}" dt="2021-05-16T14:19:06.271" v="4502" actId="1076"/>
          <ac:picMkLst>
            <pc:docMk/>
            <pc:sldMk cId="3140306209" sldId="270"/>
            <ac:picMk id="5" creationId="{01F9D526-199F-42B4-9D27-9C38CB8C5243}"/>
          </ac:picMkLst>
        </pc:picChg>
      </pc:sldChg>
      <pc:sldChg chg="addSp delSp modSp new mod setBg">
        <pc:chgData name="Abhishek Pahuja" userId="13eb4c8beef8f900" providerId="LiveId" clId="{DBD4B6A8-32D2-46DA-B437-A51344361642}" dt="2021-05-16T14:20:47.106" v="4518" actId="1076"/>
        <pc:sldMkLst>
          <pc:docMk/>
          <pc:sldMk cId="1423210119" sldId="271"/>
        </pc:sldMkLst>
        <pc:spChg chg="del">
          <ac:chgData name="Abhishek Pahuja" userId="13eb4c8beef8f900" providerId="LiveId" clId="{DBD4B6A8-32D2-46DA-B437-A51344361642}" dt="2021-05-16T14:20:02.787" v="4506" actId="478"/>
          <ac:spMkLst>
            <pc:docMk/>
            <pc:sldMk cId="1423210119" sldId="271"/>
            <ac:spMk id="2" creationId="{FC5A68B6-5C74-495E-8590-6A0258430384}"/>
          </ac:spMkLst>
        </pc:spChg>
        <pc:spChg chg="del">
          <ac:chgData name="Abhishek Pahuja" userId="13eb4c8beef8f900" providerId="LiveId" clId="{DBD4B6A8-32D2-46DA-B437-A51344361642}" dt="2021-05-16T14:19:41.558" v="4505" actId="22"/>
          <ac:spMkLst>
            <pc:docMk/>
            <pc:sldMk cId="1423210119" sldId="271"/>
            <ac:spMk id="3" creationId="{BA1CFA3D-29CA-4C8E-8153-61073486B87E}"/>
          </ac:spMkLst>
        </pc:spChg>
        <pc:picChg chg="add mod ord">
          <ac:chgData name="Abhishek Pahuja" userId="13eb4c8beef8f900" providerId="LiveId" clId="{DBD4B6A8-32D2-46DA-B437-A51344361642}" dt="2021-05-16T14:20:06.051" v="4508" actId="1076"/>
          <ac:picMkLst>
            <pc:docMk/>
            <pc:sldMk cId="1423210119" sldId="271"/>
            <ac:picMk id="5" creationId="{9D116777-9756-4B89-A955-B0ABA15E4917}"/>
          </ac:picMkLst>
        </pc:picChg>
        <pc:picChg chg="add del mod">
          <ac:chgData name="Abhishek Pahuja" userId="13eb4c8beef8f900" providerId="LiveId" clId="{DBD4B6A8-32D2-46DA-B437-A51344361642}" dt="2021-05-16T14:20:43.692" v="4517" actId="21"/>
          <ac:picMkLst>
            <pc:docMk/>
            <pc:sldMk cId="1423210119" sldId="271"/>
            <ac:picMk id="7" creationId="{80332FEE-7455-440D-BA89-B71C7E4B056D}"/>
          </ac:picMkLst>
        </pc:picChg>
        <pc:picChg chg="add del">
          <ac:chgData name="Abhishek Pahuja" userId="13eb4c8beef8f900" providerId="LiveId" clId="{DBD4B6A8-32D2-46DA-B437-A51344361642}" dt="2021-05-16T14:20:22.504" v="4513" actId="22"/>
          <ac:picMkLst>
            <pc:docMk/>
            <pc:sldMk cId="1423210119" sldId="271"/>
            <ac:picMk id="9" creationId="{5932F24F-950E-4BEA-AFDB-3B0928A6800B}"/>
          </ac:picMkLst>
        </pc:picChg>
        <pc:picChg chg="add mod">
          <ac:chgData name="Abhishek Pahuja" userId="13eb4c8beef8f900" providerId="LiveId" clId="{DBD4B6A8-32D2-46DA-B437-A51344361642}" dt="2021-05-16T14:20:21.835" v="4512" actId="571"/>
          <ac:picMkLst>
            <pc:docMk/>
            <pc:sldMk cId="1423210119" sldId="271"/>
            <ac:picMk id="10" creationId="{A59F357D-404D-44DE-8DEF-783CBE2FC515}"/>
          </ac:picMkLst>
        </pc:picChg>
        <pc:picChg chg="add mod">
          <ac:chgData name="Abhishek Pahuja" userId="13eb4c8beef8f900" providerId="LiveId" clId="{DBD4B6A8-32D2-46DA-B437-A51344361642}" dt="2021-05-16T14:20:47.106" v="4518" actId="1076"/>
          <ac:picMkLst>
            <pc:docMk/>
            <pc:sldMk cId="1423210119" sldId="271"/>
            <ac:picMk id="12" creationId="{61912058-7877-468F-9E89-18464EE934FC}"/>
          </ac:picMkLst>
        </pc:picChg>
      </pc:sldChg>
      <pc:sldChg chg="addSp delSp modSp new mod setBg">
        <pc:chgData name="Abhishek Pahuja" userId="13eb4c8beef8f900" providerId="LiveId" clId="{DBD4B6A8-32D2-46DA-B437-A51344361642}" dt="2021-05-16T14:21:08.012" v="4526" actId="14100"/>
        <pc:sldMkLst>
          <pc:docMk/>
          <pc:sldMk cId="2369460725" sldId="272"/>
        </pc:sldMkLst>
        <pc:spChg chg="del">
          <ac:chgData name="Abhishek Pahuja" userId="13eb4c8beef8f900" providerId="LiveId" clId="{DBD4B6A8-32D2-46DA-B437-A51344361642}" dt="2021-05-16T14:20:59.975" v="4523" actId="478"/>
          <ac:spMkLst>
            <pc:docMk/>
            <pc:sldMk cId="2369460725" sldId="272"/>
            <ac:spMk id="2" creationId="{8848026D-5BC3-4788-B8D9-4E80EC28A630}"/>
          </ac:spMkLst>
        </pc:spChg>
        <pc:spChg chg="del">
          <ac:chgData name="Abhishek Pahuja" userId="13eb4c8beef8f900" providerId="LiveId" clId="{DBD4B6A8-32D2-46DA-B437-A51344361642}" dt="2021-05-16T14:20:51.371" v="4520"/>
          <ac:spMkLst>
            <pc:docMk/>
            <pc:sldMk cId="2369460725" sldId="272"/>
            <ac:spMk id="3" creationId="{BE3076E5-24F9-436E-A84E-1E07932FCA2D}"/>
          </ac:spMkLst>
        </pc:spChg>
        <pc:picChg chg="add mod">
          <ac:chgData name="Abhishek Pahuja" userId="13eb4c8beef8f900" providerId="LiveId" clId="{DBD4B6A8-32D2-46DA-B437-A51344361642}" dt="2021-05-16T14:21:08.012" v="4526" actId="14100"/>
          <ac:picMkLst>
            <pc:docMk/>
            <pc:sldMk cId="2369460725" sldId="272"/>
            <ac:picMk id="4" creationId="{7023BF86-A2D9-46FD-BDE9-58D8D71C9D20}"/>
          </ac:picMkLst>
        </pc:picChg>
      </pc:sldChg>
      <pc:sldChg chg="addSp delSp modSp new mod setBg">
        <pc:chgData name="Abhishek Pahuja" userId="13eb4c8beef8f900" providerId="LiveId" clId="{DBD4B6A8-32D2-46DA-B437-A51344361642}" dt="2021-05-16T14:23:29.145" v="4563" actId="1076"/>
        <pc:sldMkLst>
          <pc:docMk/>
          <pc:sldMk cId="1478863542" sldId="273"/>
        </pc:sldMkLst>
        <pc:spChg chg="mod">
          <ac:chgData name="Abhishek Pahuja" userId="13eb4c8beef8f900" providerId="LiveId" clId="{DBD4B6A8-32D2-46DA-B437-A51344361642}" dt="2021-05-16T14:21:46.612" v="4560" actId="20577"/>
          <ac:spMkLst>
            <pc:docMk/>
            <pc:sldMk cId="1478863542" sldId="273"/>
            <ac:spMk id="2" creationId="{A612B272-0D11-4316-8749-A839DDB7B9F8}"/>
          </ac:spMkLst>
        </pc:spChg>
        <pc:spChg chg="del">
          <ac:chgData name="Abhishek Pahuja" userId="13eb4c8beef8f900" providerId="LiveId" clId="{DBD4B6A8-32D2-46DA-B437-A51344361642}" dt="2021-05-16T14:23:24.210" v="4561" actId="22"/>
          <ac:spMkLst>
            <pc:docMk/>
            <pc:sldMk cId="1478863542" sldId="273"/>
            <ac:spMk id="3" creationId="{B5367FC7-4AAF-4701-A817-7C32B6C2026A}"/>
          </ac:spMkLst>
        </pc:spChg>
        <pc:picChg chg="add mod ord">
          <ac:chgData name="Abhishek Pahuja" userId="13eb4c8beef8f900" providerId="LiveId" clId="{DBD4B6A8-32D2-46DA-B437-A51344361642}" dt="2021-05-16T14:23:29.145" v="4563" actId="1076"/>
          <ac:picMkLst>
            <pc:docMk/>
            <pc:sldMk cId="1478863542" sldId="273"/>
            <ac:picMk id="5" creationId="{A0AFCA25-FC6C-44BE-A3A5-25BD0988228F}"/>
          </ac:picMkLst>
        </pc:picChg>
      </pc:sldChg>
      <pc:sldChg chg="addSp delSp modSp new mod setBg">
        <pc:chgData name="Abhishek Pahuja" userId="13eb4c8beef8f900" providerId="LiveId" clId="{DBD4B6A8-32D2-46DA-B437-A51344361642}" dt="2021-05-16T14:24:27.959" v="4576" actId="1076"/>
        <pc:sldMkLst>
          <pc:docMk/>
          <pc:sldMk cId="1144754008" sldId="274"/>
        </pc:sldMkLst>
        <pc:spChg chg="del">
          <ac:chgData name="Abhishek Pahuja" userId="13eb4c8beef8f900" providerId="LiveId" clId="{DBD4B6A8-32D2-46DA-B437-A51344361642}" dt="2021-05-16T14:24:09.555" v="4570" actId="478"/>
          <ac:spMkLst>
            <pc:docMk/>
            <pc:sldMk cId="1144754008" sldId="274"/>
            <ac:spMk id="2" creationId="{B1FB99E6-5C0D-4626-8BA8-FB7B426340A7}"/>
          </ac:spMkLst>
        </pc:spChg>
        <pc:spChg chg="del">
          <ac:chgData name="Abhishek Pahuja" userId="13eb4c8beef8f900" providerId="LiveId" clId="{DBD4B6A8-32D2-46DA-B437-A51344361642}" dt="2021-05-16T14:23:55.771" v="4566" actId="22"/>
          <ac:spMkLst>
            <pc:docMk/>
            <pc:sldMk cId="1144754008" sldId="274"/>
            <ac:spMk id="3" creationId="{0C2544DB-5311-49EB-A9F1-1E1C9683D2BA}"/>
          </ac:spMkLst>
        </pc:spChg>
        <pc:spChg chg="add del mod">
          <ac:chgData name="Abhishek Pahuja" userId="13eb4c8beef8f900" providerId="LiveId" clId="{DBD4B6A8-32D2-46DA-B437-A51344361642}" dt="2021-05-16T14:24:20.142" v="4573" actId="478"/>
          <ac:spMkLst>
            <pc:docMk/>
            <pc:sldMk cId="1144754008" sldId="274"/>
            <ac:spMk id="9" creationId="{908E0E4F-17B8-4173-BC68-EA90492B9C6A}"/>
          </ac:spMkLst>
        </pc:spChg>
        <pc:picChg chg="add del mod ord">
          <ac:chgData name="Abhishek Pahuja" userId="13eb4c8beef8f900" providerId="LiveId" clId="{DBD4B6A8-32D2-46DA-B437-A51344361642}" dt="2021-05-16T14:24:14.830" v="4572" actId="21"/>
          <ac:picMkLst>
            <pc:docMk/>
            <pc:sldMk cId="1144754008" sldId="274"/>
            <ac:picMk id="5" creationId="{16201986-58C6-4AC3-BCDD-A1DB9F010E96}"/>
          </ac:picMkLst>
        </pc:picChg>
        <pc:picChg chg="add mod">
          <ac:chgData name="Abhishek Pahuja" userId="13eb4c8beef8f900" providerId="LiveId" clId="{DBD4B6A8-32D2-46DA-B437-A51344361642}" dt="2021-05-16T14:24:27.959" v="4576" actId="1076"/>
          <ac:picMkLst>
            <pc:docMk/>
            <pc:sldMk cId="1144754008" sldId="274"/>
            <ac:picMk id="7" creationId="{87747C37-61ED-48D5-84E7-E11807EDE64E}"/>
          </ac:picMkLst>
        </pc:picChg>
      </pc:sldChg>
      <pc:sldChg chg="addSp delSp modSp new mod setBg">
        <pc:chgData name="Abhishek Pahuja" userId="13eb4c8beef8f900" providerId="LiveId" clId="{DBD4B6A8-32D2-46DA-B437-A51344361642}" dt="2021-05-16T14:45:52.518" v="5536" actId="14100"/>
        <pc:sldMkLst>
          <pc:docMk/>
          <pc:sldMk cId="3158448845" sldId="275"/>
        </pc:sldMkLst>
        <pc:spChg chg="del">
          <ac:chgData name="Abhishek Pahuja" userId="13eb4c8beef8f900" providerId="LiveId" clId="{DBD4B6A8-32D2-46DA-B437-A51344361642}" dt="2021-05-16T14:24:42.746" v="4581" actId="478"/>
          <ac:spMkLst>
            <pc:docMk/>
            <pc:sldMk cId="3158448845" sldId="275"/>
            <ac:spMk id="2" creationId="{8D5458DA-6866-44A3-AE3B-DABDD313C9E9}"/>
          </ac:spMkLst>
        </pc:spChg>
        <pc:spChg chg="del">
          <ac:chgData name="Abhishek Pahuja" userId="13eb4c8beef8f900" providerId="LiveId" clId="{DBD4B6A8-32D2-46DA-B437-A51344361642}" dt="2021-05-16T14:24:31.227" v="4578"/>
          <ac:spMkLst>
            <pc:docMk/>
            <pc:sldMk cId="3158448845" sldId="275"/>
            <ac:spMk id="3" creationId="{85C1F311-FE65-4D0E-97EA-F06BBCD92FD2}"/>
          </ac:spMkLst>
        </pc:spChg>
        <pc:picChg chg="add mod">
          <ac:chgData name="Abhishek Pahuja" userId="13eb4c8beef8f900" providerId="LiveId" clId="{DBD4B6A8-32D2-46DA-B437-A51344361642}" dt="2021-05-16T14:45:52.518" v="5536" actId="14100"/>
          <ac:picMkLst>
            <pc:docMk/>
            <pc:sldMk cId="3158448845" sldId="275"/>
            <ac:picMk id="3" creationId="{B49A8846-1749-44D0-AD4E-93379533AD2B}"/>
          </ac:picMkLst>
        </pc:picChg>
        <pc:picChg chg="add mod">
          <ac:chgData name="Abhishek Pahuja" userId="13eb4c8beef8f900" providerId="LiveId" clId="{DBD4B6A8-32D2-46DA-B437-A51344361642}" dt="2021-05-16T14:45:45.742" v="5532" actId="1076"/>
          <ac:picMkLst>
            <pc:docMk/>
            <pc:sldMk cId="3158448845" sldId="275"/>
            <ac:picMk id="4" creationId="{97B04C51-0B47-4D1B-9548-2C95322C2255}"/>
          </ac:picMkLst>
        </pc:picChg>
      </pc:sldChg>
      <pc:sldChg chg="addSp modSp new mod setBg setClrOvrMap">
        <pc:chgData name="Abhishek Pahuja" userId="13eb4c8beef8f900" providerId="LiveId" clId="{DBD4B6A8-32D2-46DA-B437-A51344361642}" dt="2021-05-16T14:30:22.286" v="5342" actId="26606"/>
        <pc:sldMkLst>
          <pc:docMk/>
          <pc:sldMk cId="100647667" sldId="276"/>
        </pc:sldMkLst>
        <pc:spChg chg="mod">
          <ac:chgData name="Abhishek Pahuja" userId="13eb4c8beef8f900" providerId="LiveId" clId="{DBD4B6A8-32D2-46DA-B437-A51344361642}" dt="2021-05-16T14:30:22.286" v="5342" actId="26606"/>
          <ac:spMkLst>
            <pc:docMk/>
            <pc:sldMk cId="100647667" sldId="276"/>
            <ac:spMk id="2" creationId="{1330593A-3B4B-419B-BA20-8A5BE99864F2}"/>
          </ac:spMkLst>
        </pc:spChg>
        <pc:spChg chg="mod">
          <ac:chgData name="Abhishek Pahuja" userId="13eb4c8beef8f900" providerId="LiveId" clId="{DBD4B6A8-32D2-46DA-B437-A51344361642}" dt="2021-05-16T14:30:22.286" v="5342" actId="26606"/>
          <ac:spMkLst>
            <pc:docMk/>
            <pc:sldMk cId="100647667" sldId="276"/>
            <ac:spMk id="3" creationId="{E0E24527-50C3-4588-9F73-0B49535FDC26}"/>
          </ac:spMkLst>
        </pc:spChg>
        <pc:spChg chg="add">
          <ac:chgData name="Abhishek Pahuja" userId="13eb4c8beef8f900" providerId="LiveId" clId="{DBD4B6A8-32D2-46DA-B437-A51344361642}" dt="2021-05-16T14:30:22.286" v="5342" actId="26606"/>
          <ac:spMkLst>
            <pc:docMk/>
            <pc:sldMk cId="100647667" sldId="276"/>
            <ac:spMk id="8" creationId="{A4E9F8B3-8282-4A93-BBF8-3342538A70FB}"/>
          </ac:spMkLst>
        </pc:spChg>
        <pc:cxnChg chg="add">
          <ac:chgData name="Abhishek Pahuja" userId="13eb4c8beef8f900" providerId="LiveId" clId="{DBD4B6A8-32D2-46DA-B437-A51344361642}" dt="2021-05-16T14:30:22.286" v="5342" actId="26606"/>
          <ac:cxnSpMkLst>
            <pc:docMk/>
            <pc:sldMk cId="100647667" sldId="276"/>
            <ac:cxnSpMk id="10" creationId="{58EFA797-975B-41D8-BC96-56CDC2CFA3E4}"/>
          </ac:cxnSpMkLst>
        </pc:cxnChg>
      </pc:sldChg>
      <pc:sldMasterChg chg="add del addSldLayout delSldLayout">
        <pc:chgData name="Abhishek Pahuja" userId="13eb4c8beef8f900" providerId="LiveId" clId="{DBD4B6A8-32D2-46DA-B437-A51344361642}" dt="2021-05-15T13:59:40.282" v="132" actId="26606"/>
        <pc:sldMasterMkLst>
          <pc:docMk/>
          <pc:sldMasterMk cId="2722860280" sldId="2147483648"/>
        </pc:sldMasterMkLst>
        <pc:sldLayoutChg chg="add del">
          <pc:chgData name="Abhishek Pahuja" userId="13eb4c8beef8f900" providerId="LiveId" clId="{DBD4B6A8-32D2-46DA-B437-A51344361642}" dt="2021-05-15T13:59:40.282" v="132" actId="26606"/>
          <pc:sldLayoutMkLst>
            <pc:docMk/>
            <pc:sldMasterMk cId="2722860280" sldId="2147483648"/>
            <pc:sldLayoutMk cId="1401666006" sldId="2147483649"/>
          </pc:sldLayoutMkLst>
        </pc:sldLayoutChg>
        <pc:sldLayoutChg chg="add del">
          <pc:chgData name="Abhishek Pahuja" userId="13eb4c8beef8f900" providerId="LiveId" clId="{DBD4B6A8-32D2-46DA-B437-A51344361642}" dt="2021-05-15T13:59:40.282" v="132" actId="26606"/>
          <pc:sldLayoutMkLst>
            <pc:docMk/>
            <pc:sldMasterMk cId="2722860280" sldId="2147483648"/>
            <pc:sldLayoutMk cId="533287501" sldId="2147483650"/>
          </pc:sldLayoutMkLst>
        </pc:sldLayoutChg>
        <pc:sldLayoutChg chg="add del">
          <pc:chgData name="Abhishek Pahuja" userId="13eb4c8beef8f900" providerId="LiveId" clId="{DBD4B6A8-32D2-46DA-B437-A51344361642}" dt="2021-05-15T13:59:40.282" v="132" actId="26606"/>
          <pc:sldLayoutMkLst>
            <pc:docMk/>
            <pc:sldMasterMk cId="2722860280" sldId="2147483648"/>
            <pc:sldLayoutMk cId="4162989958" sldId="2147483651"/>
          </pc:sldLayoutMkLst>
        </pc:sldLayoutChg>
        <pc:sldLayoutChg chg="add del">
          <pc:chgData name="Abhishek Pahuja" userId="13eb4c8beef8f900" providerId="LiveId" clId="{DBD4B6A8-32D2-46DA-B437-A51344361642}" dt="2021-05-15T13:59:40.282" v="132" actId="26606"/>
          <pc:sldLayoutMkLst>
            <pc:docMk/>
            <pc:sldMasterMk cId="2722860280" sldId="2147483648"/>
            <pc:sldLayoutMk cId="2887942946" sldId="2147483652"/>
          </pc:sldLayoutMkLst>
        </pc:sldLayoutChg>
        <pc:sldLayoutChg chg="add del">
          <pc:chgData name="Abhishek Pahuja" userId="13eb4c8beef8f900" providerId="LiveId" clId="{DBD4B6A8-32D2-46DA-B437-A51344361642}" dt="2021-05-15T13:59:40.282" v="132" actId="26606"/>
          <pc:sldLayoutMkLst>
            <pc:docMk/>
            <pc:sldMasterMk cId="2722860280" sldId="2147483648"/>
            <pc:sldLayoutMk cId="1426299364" sldId="2147483653"/>
          </pc:sldLayoutMkLst>
        </pc:sldLayoutChg>
        <pc:sldLayoutChg chg="add del">
          <pc:chgData name="Abhishek Pahuja" userId="13eb4c8beef8f900" providerId="LiveId" clId="{DBD4B6A8-32D2-46DA-B437-A51344361642}" dt="2021-05-15T13:59:40.282" v="132" actId="26606"/>
          <pc:sldLayoutMkLst>
            <pc:docMk/>
            <pc:sldMasterMk cId="2722860280" sldId="2147483648"/>
            <pc:sldLayoutMk cId="1200972284" sldId="2147483654"/>
          </pc:sldLayoutMkLst>
        </pc:sldLayoutChg>
        <pc:sldLayoutChg chg="add del">
          <pc:chgData name="Abhishek Pahuja" userId="13eb4c8beef8f900" providerId="LiveId" clId="{DBD4B6A8-32D2-46DA-B437-A51344361642}" dt="2021-05-15T13:59:40.282" v="132" actId="26606"/>
          <pc:sldLayoutMkLst>
            <pc:docMk/>
            <pc:sldMasterMk cId="2722860280" sldId="2147483648"/>
            <pc:sldLayoutMk cId="2700149117" sldId="2147483655"/>
          </pc:sldLayoutMkLst>
        </pc:sldLayoutChg>
        <pc:sldLayoutChg chg="add del">
          <pc:chgData name="Abhishek Pahuja" userId="13eb4c8beef8f900" providerId="LiveId" clId="{DBD4B6A8-32D2-46DA-B437-A51344361642}" dt="2021-05-15T13:59:40.282" v="132" actId="26606"/>
          <pc:sldLayoutMkLst>
            <pc:docMk/>
            <pc:sldMasterMk cId="2722860280" sldId="2147483648"/>
            <pc:sldLayoutMk cId="973083913" sldId="2147483656"/>
          </pc:sldLayoutMkLst>
        </pc:sldLayoutChg>
        <pc:sldLayoutChg chg="add del">
          <pc:chgData name="Abhishek Pahuja" userId="13eb4c8beef8f900" providerId="LiveId" clId="{DBD4B6A8-32D2-46DA-B437-A51344361642}" dt="2021-05-15T13:59:40.282" v="132" actId="26606"/>
          <pc:sldLayoutMkLst>
            <pc:docMk/>
            <pc:sldMasterMk cId="2722860280" sldId="2147483648"/>
            <pc:sldLayoutMk cId="3955617766" sldId="2147483657"/>
          </pc:sldLayoutMkLst>
        </pc:sldLayoutChg>
        <pc:sldLayoutChg chg="add del">
          <pc:chgData name="Abhishek Pahuja" userId="13eb4c8beef8f900" providerId="LiveId" clId="{DBD4B6A8-32D2-46DA-B437-A51344361642}" dt="2021-05-15T13:59:40.282" v="132" actId="26606"/>
          <pc:sldLayoutMkLst>
            <pc:docMk/>
            <pc:sldMasterMk cId="2722860280" sldId="2147483648"/>
            <pc:sldLayoutMk cId="177106987" sldId="2147483658"/>
          </pc:sldLayoutMkLst>
        </pc:sldLayoutChg>
        <pc:sldLayoutChg chg="add del">
          <pc:chgData name="Abhishek Pahuja" userId="13eb4c8beef8f900" providerId="LiveId" clId="{DBD4B6A8-32D2-46DA-B437-A51344361642}" dt="2021-05-15T13:59:40.282" v="132" actId="26606"/>
          <pc:sldLayoutMkLst>
            <pc:docMk/>
            <pc:sldMasterMk cId="2722860280" sldId="2147483648"/>
            <pc:sldLayoutMk cId="3877210091" sldId="2147483659"/>
          </pc:sldLayoutMkLst>
        </pc:sldLayoutChg>
      </pc:sldMasterChg>
      <pc:sldMasterChg chg="add del replId addSldLayout delSldLayout">
        <pc:chgData name="Abhishek Pahuja" userId="13eb4c8beef8f900" providerId="LiveId" clId="{DBD4B6A8-32D2-46DA-B437-A51344361642}" dt="2021-05-15T13:56:51.200" v="70" actId="26606"/>
        <pc:sldMasterMkLst>
          <pc:docMk/>
          <pc:sldMasterMk cId="195367101" sldId="2147483660"/>
        </pc:sldMasterMkLst>
        <pc:sldLayoutChg chg="add del">
          <pc:chgData name="Abhishek Pahuja" userId="13eb4c8beef8f900" providerId="LiveId" clId="{DBD4B6A8-32D2-46DA-B437-A51344361642}" dt="2021-05-15T13:56:51.200" v="70" actId="26606"/>
          <pc:sldLayoutMkLst>
            <pc:docMk/>
            <pc:sldMasterMk cId="195367101" sldId="2147483660"/>
            <pc:sldLayoutMk cId="1498467929" sldId="2147483661"/>
          </pc:sldLayoutMkLst>
        </pc:sldLayoutChg>
        <pc:sldLayoutChg chg="add del replId">
          <pc:chgData name="Abhishek Pahuja" userId="13eb4c8beef8f900" providerId="LiveId" clId="{DBD4B6A8-32D2-46DA-B437-A51344361642}" dt="2021-05-15T13:56:51.200" v="70" actId="26606"/>
          <pc:sldLayoutMkLst>
            <pc:docMk/>
            <pc:sldMasterMk cId="195367101" sldId="2147483660"/>
            <pc:sldLayoutMk cId="899763807" sldId="2147483662"/>
          </pc:sldLayoutMkLst>
        </pc:sldLayoutChg>
        <pc:sldLayoutChg chg="add del replId">
          <pc:chgData name="Abhishek Pahuja" userId="13eb4c8beef8f900" providerId="LiveId" clId="{DBD4B6A8-32D2-46DA-B437-A51344361642}" dt="2021-05-15T13:56:51.200" v="70" actId="26606"/>
          <pc:sldLayoutMkLst>
            <pc:docMk/>
            <pc:sldMasterMk cId="195367101" sldId="2147483660"/>
            <pc:sldLayoutMk cId="820102994" sldId="2147483663"/>
          </pc:sldLayoutMkLst>
        </pc:sldLayoutChg>
        <pc:sldLayoutChg chg="add del replId">
          <pc:chgData name="Abhishek Pahuja" userId="13eb4c8beef8f900" providerId="LiveId" clId="{DBD4B6A8-32D2-46DA-B437-A51344361642}" dt="2021-05-15T13:56:51.200" v="70" actId="26606"/>
          <pc:sldLayoutMkLst>
            <pc:docMk/>
            <pc:sldMasterMk cId="195367101" sldId="2147483660"/>
            <pc:sldLayoutMk cId="2940967651" sldId="2147483664"/>
          </pc:sldLayoutMkLst>
        </pc:sldLayoutChg>
        <pc:sldLayoutChg chg="add del replId">
          <pc:chgData name="Abhishek Pahuja" userId="13eb4c8beef8f900" providerId="LiveId" clId="{DBD4B6A8-32D2-46DA-B437-A51344361642}" dt="2021-05-15T13:56:51.200" v="70" actId="26606"/>
          <pc:sldLayoutMkLst>
            <pc:docMk/>
            <pc:sldMasterMk cId="195367101" sldId="2147483660"/>
            <pc:sldLayoutMk cId="2065472395" sldId="2147483665"/>
          </pc:sldLayoutMkLst>
        </pc:sldLayoutChg>
        <pc:sldLayoutChg chg="add del replId">
          <pc:chgData name="Abhishek Pahuja" userId="13eb4c8beef8f900" providerId="LiveId" clId="{DBD4B6A8-32D2-46DA-B437-A51344361642}" dt="2021-05-15T13:56:51.200" v="70" actId="26606"/>
          <pc:sldLayoutMkLst>
            <pc:docMk/>
            <pc:sldMasterMk cId="195367101" sldId="2147483660"/>
            <pc:sldLayoutMk cId="3073375024" sldId="2147483666"/>
          </pc:sldLayoutMkLst>
        </pc:sldLayoutChg>
        <pc:sldLayoutChg chg="add del replId">
          <pc:chgData name="Abhishek Pahuja" userId="13eb4c8beef8f900" providerId="LiveId" clId="{DBD4B6A8-32D2-46DA-B437-A51344361642}" dt="2021-05-15T13:56:51.200" v="70" actId="26606"/>
          <pc:sldLayoutMkLst>
            <pc:docMk/>
            <pc:sldMasterMk cId="195367101" sldId="2147483660"/>
            <pc:sldLayoutMk cId="1706437484" sldId="2147483667"/>
          </pc:sldLayoutMkLst>
        </pc:sldLayoutChg>
        <pc:sldLayoutChg chg="add del replId">
          <pc:chgData name="Abhishek Pahuja" userId="13eb4c8beef8f900" providerId="LiveId" clId="{DBD4B6A8-32D2-46DA-B437-A51344361642}" dt="2021-05-15T13:56:51.200" v="70" actId="26606"/>
          <pc:sldLayoutMkLst>
            <pc:docMk/>
            <pc:sldMasterMk cId="195367101" sldId="2147483660"/>
            <pc:sldLayoutMk cId="2713458540" sldId="2147483668"/>
          </pc:sldLayoutMkLst>
        </pc:sldLayoutChg>
        <pc:sldLayoutChg chg="add del replId">
          <pc:chgData name="Abhishek Pahuja" userId="13eb4c8beef8f900" providerId="LiveId" clId="{DBD4B6A8-32D2-46DA-B437-A51344361642}" dt="2021-05-15T13:56:51.200" v="70" actId="26606"/>
          <pc:sldLayoutMkLst>
            <pc:docMk/>
            <pc:sldMasterMk cId="195367101" sldId="2147483660"/>
            <pc:sldLayoutMk cId="1647985318" sldId="2147483669"/>
          </pc:sldLayoutMkLst>
        </pc:sldLayoutChg>
        <pc:sldLayoutChg chg="add del replId">
          <pc:chgData name="Abhishek Pahuja" userId="13eb4c8beef8f900" providerId="LiveId" clId="{DBD4B6A8-32D2-46DA-B437-A51344361642}" dt="2021-05-15T13:56:51.200" v="70" actId="26606"/>
          <pc:sldLayoutMkLst>
            <pc:docMk/>
            <pc:sldMasterMk cId="195367101" sldId="2147483660"/>
            <pc:sldLayoutMk cId="3260547965" sldId="2147483670"/>
          </pc:sldLayoutMkLst>
        </pc:sldLayoutChg>
        <pc:sldLayoutChg chg="add del replId">
          <pc:chgData name="Abhishek Pahuja" userId="13eb4c8beef8f900" providerId="LiveId" clId="{DBD4B6A8-32D2-46DA-B437-A51344361642}" dt="2021-05-15T13:56:51.200" v="70" actId="26606"/>
          <pc:sldLayoutMkLst>
            <pc:docMk/>
            <pc:sldMasterMk cId="195367101" sldId="2147483660"/>
            <pc:sldLayoutMk cId="594319131" sldId="2147483671"/>
          </pc:sldLayoutMkLst>
        </pc:sldLayoutChg>
      </pc:sldMasterChg>
      <pc:sldMasterChg chg="add del replId addSldLayout delSldLayout">
        <pc:chgData name="Abhishek Pahuja" userId="13eb4c8beef8f900" providerId="LiveId" clId="{DBD4B6A8-32D2-46DA-B437-A51344361642}" dt="2021-05-15T13:53:33.567" v="29" actId="26606"/>
        <pc:sldMasterMkLst>
          <pc:docMk/>
          <pc:sldMasterMk cId="363586756" sldId="2147483660"/>
        </pc:sldMasterMkLst>
        <pc:sldLayoutChg chg="add del">
          <pc:chgData name="Abhishek Pahuja" userId="13eb4c8beef8f900" providerId="LiveId" clId="{DBD4B6A8-32D2-46DA-B437-A51344361642}" dt="2021-05-15T13:53:33.567" v="29" actId="26606"/>
          <pc:sldLayoutMkLst>
            <pc:docMk/>
            <pc:sldMasterMk cId="363586756" sldId="2147483660"/>
            <pc:sldLayoutMk cId="453971940" sldId="2147483661"/>
          </pc:sldLayoutMkLst>
        </pc:sldLayoutChg>
        <pc:sldLayoutChg chg="add del replId">
          <pc:chgData name="Abhishek Pahuja" userId="13eb4c8beef8f900" providerId="LiveId" clId="{DBD4B6A8-32D2-46DA-B437-A51344361642}" dt="2021-05-15T13:53:33.567" v="29" actId="26606"/>
          <pc:sldLayoutMkLst>
            <pc:docMk/>
            <pc:sldMasterMk cId="363586756" sldId="2147483660"/>
            <pc:sldLayoutMk cId="2348781650" sldId="2147483662"/>
          </pc:sldLayoutMkLst>
        </pc:sldLayoutChg>
        <pc:sldLayoutChg chg="add del replId">
          <pc:chgData name="Abhishek Pahuja" userId="13eb4c8beef8f900" providerId="LiveId" clId="{DBD4B6A8-32D2-46DA-B437-A51344361642}" dt="2021-05-15T13:53:33.567" v="29" actId="26606"/>
          <pc:sldLayoutMkLst>
            <pc:docMk/>
            <pc:sldMasterMk cId="363586756" sldId="2147483660"/>
            <pc:sldLayoutMk cId="504741685" sldId="2147483663"/>
          </pc:sldLayoutMkLst>
        </pc:sldLayoutChg>
        <pc:sldLayoutChg chg="add del replId">
          <pc:chgData name="Abhishek Pahuja" userId="13eb4c8beef8f900" providerId="LiveId" clId="{DBD4B6A8-32D2-46DA-B437-A51344361642}" dt="2021-05-15T13:53:33.567" v="29" actId="26606"/>
          <pc:sldLayoutMkLst>
            <pc:docMk/>
            <pc:sldMasterMk cId="363586756" sldId="2147483660"/>
            <pc:sldLayoutMk cId="3175335362" sldId="2147483664"/>
          </pc:sldLayoutMkLst>
        </pc:sldLayoutChg>
        <pc:sldLayoutChg chg="add del replId">
          <pc:chgData name="Abhishek Pahuja" userId="13eb4c8beef8f900" providerId="LiveId" clId="{DBD4B6A8-32D2-46DA-B437-A51344361642}" dt="2021-05-15T13:53:33.567" v="29" actId="26606"/>
          <pc:sldLayoutMkLst>
            <pc:docMk/>
            <pc:sldMasterMk cId="363586756" sldId="2147483660"/>
            <pc:sldLayoutMk cId="877926189" sldId="2147483665"/>
          </pc:sldLayoutMkLst>
        </pc:sldLayoutChg>
        <pc:sldLayoutChg chg="add del replId">
          <pc:chgData name="Abhishek Pahuja" userId="13eb4c8beef8f900" providerId="LiveId" clId="{DBD4B6A8-32D2-46DA-B437-A51344361642}" dt="2021-05-15T13:53:33.567" v="29" actId="26606"/>
          <pc:sldLayoutMkLst>
            <pc:docMk/>
            <pc:sldMasterMk cId="363586756" sldId="2147483660"/>
            <pc:sldLayoutMk cId="2719829147" sldId="2147483666"/>
          </pc:sldLayoutMkLst>
        </pc:sldLayoutChg>
        <pc:sldLayoutChg chg="add del replId">
          <pc:chgData name="Abhishek Pahuja" userId="13eb4c8beef8f900" providerId="LiveId" clId="{DBD4B6A8-32D2-46DA-B437-A51344361642}" dt="2021-05-15T13:53:33.567" v="29" actId="26606"/>
          <pc:sldLayoutMkLst>
            <pc:docMk/>
            <pc:sldMasterMk cId="363586756" sldId="2147483660"/>
            <pc:sldLayoutMk cId="1166849858" sldId="2147483667"/>
          </pc:sldLayoutMkLst>
        </pc:sldLayoutChg>
        <pc:sldLayoutChg chg="add del replId">
          <pc:chgData name="Abhishek Pahuja" userId="13eb4c8beef8f900" providerId="LiveId" clId="{DBD4B6A8-32D2-46DA-B437-A51344361642}" dt="2021-05-15T13:53:33.567" v="29" actId="26606"/>
          <pc:sldLayoutMkLst>
            <pc:docMk/>
            <pc:sldMasterMk cId="363586756" sldId="2147483660"/>
            <pc:sldLayoutMk cId="1743241724" sldId="2147483668"/>
          </pc:sldLayoutMkLst>
        </pc:sldLayoutChg>
        <pc:sldLayoutChg chg="add del replId">
          <pc:chgData name="Abhishek Pahuja" userId="13eb4c8beef8f900" providerId="LiveId" clId="{DBD4B6A8-32D2-46DA-B437-A51344361642}" dt="2021-05-15T13:53:33.567" v="29" actId="26606"/>
          <pc:sldLayoutMkLst>
            <pc:docMk/>
            <pc:sldMasterMk cId="363586756" sldId="2147483660"/>
            <pc:sldLayoutMk cId="191143000" sldId="2147483669"/>
          </pc:sldLayoutMkLst>
        </pc:sldLayoutChg>
        <pc:sldLayoutChg chg="add del replId">
          <pc:chgData name="Abhishek Pahuja" userId="13eb4c8beef8f900" providerId="LiveId" clId="{DBD4B6A8-32D2-46DA-B437-A51344361642}" dt="2021-05-15T13:53:33.567" v="29" actId="26606"/>
          <pc:sldLayoutMkLst>
            <pc:docMk/>
            <pc:sldMasterMk cId="363586756" sldId="2147483660"/>
            <pc:sldLayoutMk cId="3686846295" sldId="2147483670"/>
          </pc:sldLayoutMkLst>
        </pc:sldLayoutChg>
        <pc:sldLayoutChg chg="add del replId">
          <pc:chgData name="Abhishek Pahuja" userId="13eb4c8beef8f900" providerId="LiveId" clId="{DBD4B6A8-32D2-46DA-B437-A51344361642}" dt="2021-05-15T13:53:33.567" v="29" actId="26606"/>
          <pc:sldLayoutMkLst>
            <pc:docMk/>
            <pc:sldMasterMk cId="363586756" sldId="2147483660"/>
            <pc:sldLayoutMk cId="4126232325" sldId="2147483671"/>
          </pc:sldLayoutMkLst>
        </pc:sldLayoutChg>
      </pc:sldMasterChg>
      <pc:sldMasterChg chg="add del replId addSldLayout delSldLayout">
        <pc:chgData name="Abhishek Pahuja" userId="13eb4c8beef8f900" providerId="LiveId" clId="{DBD4B6A8-32D2-46DA-B437-A51344361642}" dt="2021-05-15T13:53:16.470" v="13" actId="26606"/>
        <pc:sldMasterMkLst>
          <pc:docMk/>
          <pc:sldMasterMk cId="372996180" sldId="2147483660"/>
        </pc:sldMasterMkLst>
        <pc:sldLayoutChg chg="add del">
          <pc:chgData name="Abhishek Pahuja" userId="13eb4c8beef8f900" providerId="LiveId" clId="{DBD4B6A8-32D2-46DA-B437-A51344361642}" dt="2021-05-15T13:53:16.470" v="13" actId="26606"/>
          <pc:sldLayoutMkLst>
            <pc:docMk/>
            <pc:sldMasterMk cId="372996180" sldId="2147483660"/>
            <pc:sldLayoutMk cId="253072888" sldId="2147483661"/>
          </pc:sldLayoutMkLst>
        </pc:sldLayoutChg>
        <pc:sldLayoutChg chg="add del replId">
          <pc:chgData name="Abhishek Pahuja" userId="13eb4c8beef8f900" providerId="LiveId" clId="{DBD4B6A8-32D2-46DA-B437-A51344361642}" dt="2021-05-15T13:53:16.470" v="13" actId="26606"/>
          <pc:sldLayoutMkLst>
            <pc:docMk/>
            <pc:sldMasterMk cId="372996180" sldId="2147483660"/>
            <pc:sldLayoutMk cId="1375195429" sldId="2147483662"/>
          </pc:sldLayoutMkLst>
        </pc:sldLayoutChg>
        <pc:sldLayoutChg chg="add del replId">
          <pc:chgData name="Abhishek Pahuja" userId="13eb4c8beef8f900" providerId="LiveId" clId="{DBD4B6A8-32D2-46DA-B437-A51344361642}" dt="2021-05-15T13:53:16.470" v="13" actId="26606"/>
          <pc:sldLayoutMkLst>
            <pc:docMk/>
            <pc:sldMasterMk cId="372996180" sldId="2147483660"/>
            <pc:sldLayoutMk cId="504642412" sldId="2147483663"/>
          </pc:sldLayoutMkLst>
        </pc:sldLayoutChg>
        <pc:sldLayoutChg chg="add del replId">
          <pc:chgData name="Abhishek Pahuja" userId="13eb4c8beef8f900" providerId="LiveId" clId="{DBD4B6A8-32D2-46DA-B437-A51344361642}" dt="2021-05-15T13:53:16.470" v="13" actId="26606"/>
          <pc:sldLayoutMkLst>
            <pc:docMk/>
            <pc:sldMasterMk cId="372996180" sldId="2147483660"/>
            <pc:sldLayoutMk cId="3274936760" sldId="2147483664"/>
          </pc:sldLayoutMkLst>
        </pc:sldLayoutChg>
        <pc:sldLayoutChg chg="add del replId">
          <pc:chgData name="Abhishek Pahuja" userId="13eb4c8beef8f900" providerId="LiveId" clId="{DBD4B6A8-32D2-46DA-B437-A51344361642}" dt="2021-05-15T13:53:16.470" v="13" actId="26606"/>
          <pc:sldLayoutMkLst>
            <pc:docMk/>
            <pc:sldMasterMk cId="372996180" sldId="2147483660"/>
            <pc:sldLayoutMk cId="1047843712" sldId="2147483665"/>
          </pc:sldLayoutMkLst>
        </pc:sldLayoutChg>
        <pc:sldLayoutChg chg="add del replId">
          <pc:chgData name="Abhishek Pahuja" userId="13eb4c8beef8f900" providerId="LiveId" clId="{DBD4B6A8-32D2-46DA-B437-A51344361642}" dt="2021-05-15T13:53:16.470" v="13" actId="26606"/>
          <pc:sldLayoutMkLst>
            <pc:docMk/>
            <pc:sldMasterMk cId="372996180" sldId="2147483660"/>
            <pc:sldLayoutMk cId="46447346" sldId="2147483666"/>
          </pc:sldLayoutMkLst>
        </pc:sldLayoutChg>
        <pc:sldLayoutChg chg="add del replId">
          <pc:chgData name="Abhishek Pahuja" userId="13eb4c8beef8f900" providerId="LiveId" clId="{DBD4B6A8-32D2-46DA-B437-A51344361642}" dt="2021-05-15T13:53:16.470" v="13" actId="26606"/>
          <pc:sldLayoutMkLst>
            <pc:docMk/>
            <pc:sldMasterMk cId="372996180" sldId="2147483660"/>
            <pc:sldLayoutMk cId="230019813" sldId="2147483667"/>
          </pc:sldLayoutMkLst>
        </pc:sldLayoutChg>
        <pc:sldLayoutChg chg="add del replId">
          <pc:chgData name="Abhishek Pahuja" userId="13eb4c8beef8f900" providerId="LiveId" clId="{DBD4B6A8-32D2-46DA-B437-A51344361642}" dt="2021-05-15T13:53:16.470" v="13" actId="26606"/>
          <pc:sldLayoutMkLst>
            <pc:docMk/>
            <pc:sldMasterMk cId="372996180" sldId="2147483660"/>
            <pc:sldLayoutMk cId="3374569865" sldId="2147483668"/>
          </pc:sldLayoutMkLst>
        </pc:sldLayoutChg>
        <pc:sldLayoutChg chg="add del replId">
          <pc:chgData name="Abhishek Pahuja" userId="13eb4c8beef8f900" providerId="LiveId" clId="{DBD4B6A8-32D2-46DA-B437-A51344361642}" dt="2021-05-15T13:53:16.470" v="13" actId="26606"/>
          <pc:sldLayoutMkLst>
            <pc:docMk/>
            <pc:sldMasterMk cId="372996180" sldId="2147483660"/>
            <pc:sldLayoutMk cId="3582705611" sldId="2147483669"/>
          </pc:sldLayoutMkLst>
        </pc:sldLayoutChg>
        <pc:sldLayoutChg chg="add del replId">
          <pc:chgData name="Abhishek Pahuja" userId="13eb4c8beef8f900" providerId="LiveId" clId="{DBD4B6A8-32D2-46DA-B437-A51344361642}" dt="2021-05-15T13:53:16.470" v="13" actId="26606"/>
          <pc:sldLayoutMkLst>
            <pc:docMk/>
            <pc:sldMasterMk cId="372996180" sldId="2147483660"/>
            <pc:sldLayoutMk cId="737361339" sldId="2147483670"/>
          </pc:sldLayoutMkLst>
        </pc:sldLayoutChg>
        <pc:sldLayoutChg chg="add del replId">
          <pc:chgData name="Abhishek Pahuja" userId="13eb4c8beef8f900" providerId="LiveId" clId="{DBD4B6A8-32D2-46DA-B437-A51344361642}" dt="2021-05-15T13:53:16.470" v="13" actId="26606"/>
          <pc:sldLayoutMkLst>
            <pc:docMk/>
            <pc:sldMasterMk cId="372996180" sldId="2147483660"/>
            <pc:sldLayoutMk cId="443378037" sldId="2147483671"/>
          </pc:sldLayoutMkLst>
        </pc:sldLayoutChg>
      </pc:sldMasterChg>
      <pc:sldMasterChg chg="add del replId addSldLayout delSldLayout">
        <pc:chgData name="Abhishek Pahuja" userId="13eb4c8beef8f900" providerId="LiveId" clId="{DBD4B6A8-32D2-46DA-B437-A51344361642}" dt="2021-05-15T13:59:37.983" v="127" actId="26606"/>
        <pc:sldMasterMkLst>
          <pc:docMk/>
          <pc:sldMasterMk cId="1674450500" sldId="2147483660"/>
        </pc:sldMasterMkLst>
        <pc:sldLayoutChg chg="add del">
          <pc:chgData name="Abhishek Pahuja" userId="13eb4c8beef8f900" providerId="LiveId" clId="{DBD4B6A8-32D2-46DA-B437-A51344361642}" dt="2021-05-15T13:59:37.983" v="127" actId="26606"/>
          <pc:sldLayoutMkLst>
            <pc:docMk/>
            <pc:sldMasterMk cId="1674450500" sldId="2147483660"/>
            <pc:sldLayoutMk cId="3039281418" sldId="2147483661"/>
          </pc:sldLayoutMkLst>
        </pc:sldLayoutChg>
        <pc:sldLayoutChg chg="add del replId">
          <pc:chgData name="Abhishek Pahuja" userId="13eb4c8beef8f900" providerId="LiveId" clId="{DBD4B6A8-32D2-46DA-B437-A51344361642}" dt="2021-05-15T13:59:37.983" v="127" actId="26606"/>
          <pc:sldLayoutMkLst>
            <pc:docMk/>
            <pc:sldMasterMk cId="1674450500" sldId="2147483660"/>
            <pc:sldLayoutMk cId="3935480669" sldId="2147483662"/>
          </pc:sldLayoutMkLst>
        </pc:sldLayoutChg>
        <pc:sldLayoutChg chg="add del replId">
          <pc:chgData name="Abhishek Pahuja" userId="13eb4c8beef8f900" providerId="LiveId" clId="{DBD4B6A8-32D2-46DA-B437-A51344361642}" dt="2021-05-15T13:59:37.983" v="127" actId="26606"/>
          <pc:sldLayoutMkLst>
            <pc:docMk/>
            <pc:sldMasterMk cId="1674450500" sldId="2147483660"/>
            <pc:sldLayoutMk cId="607037010" sldId="2147483663"/>
          </pc:sldLayoutMkLst>
        </pc:sldLayoutChg>
        <pc:sldLayoutChg chg="add del replId">
          <pc:chgData name="Abhishek Pahuja" userId="13eb4c8beef8f900" providerId="LiveId" clId="{DBD4B6A8-32D2-46DA-B437-A51344361642}" dt="2021-05-15T13:59:37.983" v="127" actId="26606"/>
          <pc:sldLayoutMkLst>
            <pc:docMk/>
            <pc:sldMasterMk cId="1674450500" sldId="2147483660"/>
            <pc:sldLayoutMk cId="2169362878" sldId="2147483664"/>
          </pc:sldLayoutMkLst>
        </pc:sldLayoutChg>
        <pc:sldLayoutChg chg="add del replId">
          <pc:chgData name="Abhishek Pahuja" userId="13eb4c8beef8f900" providerId="LiveId" clId="{DBD4B6A8-32D2-46DA-B437-A51344361642}" dt="2021-05-15T13:59:37.983" v="127" actId="26606"/>
          <pc:sldLayoutMkLst>
            <pc:docMk/>
            <pc:sldMasterMk cId="1674450500" sldId="2147483660"/>
            <pc:sldLayoutMk cId="1954463742" sldId="2147483665"/>
          </pc:sldLayoutMkLst>
        </pc:sldLayoutChg>
        <pc:sldLayoutChg chg="add del replId">
          <pc:chgData name="Abhishek Pahuja" userId="13eb4c8beef8f900" providerId="LiveId" clId="{DBD4B6A8-32D2-46DA-B437-A51344361642}" dt="2021-05-15T13:59:37.983" v="127" actId="26606"/>
          <pc:sldLayoutMkLst>
            <pc:docMk/>
            <pc:sldMasterMk cId="1674450500" sldId="2147483660"/>
            <pc:sldLayoutMk cId="2072716739" sldId="2147483666"/>
          </pc:sldLayoutMkLst>
        </pc:sldLayoutChg>
        <pc:sldLayoutChg chg="add del replId">
          <pc:chgData name="Abhishek Pahuja" userId="13eb4c8beef8f900" providerId="LiveId" clId="{DBD4B6A8-32D2-46DA-B437-A51344361642}" dt="2021-05-15T13:59:37.983" v="127" actId="26606"/>
          <pc:sldLayoutMkLst>
            <pc:docMk/>
            <pc:sldMasterMk cId="1674450500" sldId="2147483660"/>
            <pc:sldLayoutMk cId="3280865904" sldId="2147483667"/>
          </pc:sldLayoutMkLst>
        </pc:sldLayoutChg>
        <pc:sldLayoutChg chg="add del replId">
          <pc:chgData name="Abhishek Pahuja" userId="13eb4c8beef8f900" providerId="LiveId" clId="{DBD4B6A8-32D2-46DA-B437-A51344361642}" dt="2021-05-15T13:59:37.983" v="127" actId="26606"/>
          <pc:sldLayoutMkLst>
            <pc:docMk/>
            <pc:sldMasterMk cId="1674450500" sldId="2147483660"/>
            <pc:sldLayoutMk cId="2840462918" sldId="2147483668"/>
          </pc:sldLayoutMkLst>
        </pc:sldLayoutChg>
        <pc:sldLayoutChg chg="add del replId">
          <pc:chgData name="Abhishek Pahuja" userId="13eb4c8beef8f900" providerId="LiveId" clId="{DBD4B6A8-32D2-46DA-B437-A51344361642}" dt="2021-05-15T13:59:37.983" v="127" actId="26606"/>
          <pc:sldLayoutMkLst>
            <pc:docMk/>
            <pc:sldMasterMk cId="1674450500" sldId="2147483660"/>
            <pc:sldLayoutMk cId="2475058574" sldId="2147483669"/>
          </pc:sldLayoutMkLst>
        </pc:sldLayoutChg>
        <pc:sldLayoutChg chg="add del replId">
          <pc:chgData name="Abhishek Pahuja" userId="13eb4c8beef8f900" providerId="LiveId" clId="{DBD4B6A8-32D2-46DA-B437-A51344361642}" dt="2021-05-15T13:59:37.983" v="127" actId="26606"/>
          <pc:sldLayoutMkLst>
            <pc:docMk/>
            <pc:sldMasterMk cId="1674450500" sldId="2147483660"/>
            <pc:sldLayoutMk cId="1143470932" sldId="2147483670"/>
          </pc:sldLayoutMkLst>
        </pc:sldLayoutChg>
        <pc:sldLayoutChg chg="add del replId">
          <pc:chgData name="Abhishek Pahuja" userId="13eb4c8beef8f900" providerId="LiveId" clId="{DBD4B6A8-32D2-46DA-B437-A51344361642}" dt="2021-05-15T13:59:37.983" v="127" actId="26606"/>
          <pc:sldLayoutMkLst>
            <pc:docMk/>
            <pc:sldMasterMk cId="1674450500" sldId="2147483660"/>
            <pc:sldLayoutMk cId="3779729487" sldId="2147483671"/>
          </pc:sldLayoutMkLst>
        </pc:sldLayoutChg>
      </pc:sldMasterChg>
      <pc:sldMasterChg chg="add del replId addSldLayout delSldLayout">
        <pc:chgData name="Abhishek Pahuja" userId="13eb4c8beef8f900" providerId="LiveId" clId="{DBD4B6A8-32D2-46DA-B437-A51344361642}" dt="2021-05-15T13:53:58.628" v="41" actId="26606"/>
        <pc:sldMasterMkLst>
          <pc:docMk/>
          <pc:sldMasterMk cId="2262202521" sldId="2147483660"/>
        </pc:sldMasterMkLst>
        <pc:sldLayoutChg chg="add del">
          <pc:chgData name="Abhishek Pahuja" userId="13eb4c8beef8f900" providerId="LiveId" clId="{DBD4B6A8-32D2-46DA-B437-A51344361642}" dt="2021-05-15T13:53:58.628" v="41" actId="26606"/>
          <pc:sldLayoutMkLst>
            <pc:docMk/>
            <pc:sldMasterMk cId="2262202521" sldId="2147483660"/>
            <pc:sldLayoutMk cId="1448783061" sldId="2147483661"/>
          </pc:sldLayoutMkLst>
        </pc:sldLayoutChg>
        <pc:sldLayoutChg chg="add del replId">
          <pc:chgData name="Abhishek Pahuja" userId="13eb4c8beef8f900" providerId="LiveId" clId="{DBD4B6A8-32D2-46DA-B437-A51344361642}" dt="2021-05-15T13:53:58.628" v="41" actId="26606"/>
          <pc:sldLayoutMkLst>
            <pc:docMk/>
            <pc:sldMasterMk cId="2262202521" sldId="2147483660"/>
            <pc:sldLayoutMk cId="3012267540" sldId="2147483662"/>
          </pc:sldLayoutMkLst>
        </pc:sldLayoutChg>
        <pc:sldLayoutChg chg="add del replId">
          <pc:chgData name="Abhishek Pahuja" userId="13eb4c8beef8f900" providerId="LiveId" clId="{DBD4B6A8-32D2-46DA-B437-A51344361642}" dt="2021-05-15T13:53:58.628" v="41" actId="26606"/>
          <pc:sldLayoutMkLst>
            <pc:docMk/>
            <pc:sldMasterMk cId="2262202521" sldId="2147483660"/>
            <pc:sldLayoutMk cId="238592146" sldId="2147483663"/>
          </pc:sldLayoutMkLst>
        </pc:sldLayoutChg>
        <pc:sldLayoutChg chg="add del replId">
          <pc:chgData name="Abhishek Pahuja" userId="13eb4c8beef8f900" providerId="LiveId" clId="{DBD4B6A8-32D2-46DA-B437-A51344361642}" dt="2021-05-15T13:53:58.628" v="41" actId="26606"/>
          <pc:sldLayoutMkLst>
            <pc:docMk/>
            <pc:sldMasterMk cId="2262202521" sldId="2147483660"/>
            <pc:sldLayoutMk cId="1558289182" sldId="2147483664"/>
          </pc:sldLayoutMkLst>
        </pc:sldLayoutChg>
        <pc:sldLayoutChg chg="add del replId">
          <pc:chgData name="Abhishek Pahuja" userId="13eb4c8beef8f900" providerId="LiveId" clId="{DBD4B6A8-32D2-46DA-B437-A51344361642}" dt="2021-05-15T13:53:58.628" v="41" actId="26606"/>
          <pc:sldLayoutMkLst>
            <pc:docMk/>
            <pc:sldMasterMk cId="2262202521" sldId="2147483660"/>
            <pc:sldLayoutMk cId="3879003601" sldId="2147483665"/>
          </pc:sldLayoutMkLst>
        </pc:sldLayoutChg>
        <pc:sldLayoutChg chg="add del replId">
          <pc:chgData name="Abhishek Pahuja" userId="13eb4c8beef8f900" providerId="LiveId" clId="{DBD4B6A8-32D2-46DA-B437-A51344361642}" dt="2021-05-15T13:53:58.628" v="41" actId="26606"/>
          <pc:sldLayoutMkLst>
            <pc:docMk/>
            <pc:sldMasterMk cId="2262202521" sldId="2147483660"/>
            <pc:sldLayoutMk cId="1081220326" sldId="2147483666"/>
          </pc:sldLayoutMkLst>
        </pc:sldLayoutChg>
        <pc:sldLayoutChg chg="add del replId">
          <pc:chgData name="Abhishek Pahuja" userId="13eb4c8beef8f900" providerId="LiveId" clId="{DBD4B6A8-32D2-46DA-B437-A51344361642}" dt="2021-05-15T13:53:58.628" v="41" actId="26606"/>
          <pc:sldLayoutMkLst>
            <pc:docMk/>
            <pc:sldMasterMk cId="2262202521" sldId="2147483660"/>
            <pc:sldLayoutMk cId="1076665404" sldId="2147483667"/>
          </pc:sldLayoutMkLst>
        </pc:sldLayoutChg>
        <pc:sldLayoutChg chg="add del replId">
          <pc:chgData name="Abhishek Pahuja" userId="13eb4c8beef8f900" providerId="LiveId" clId="{DBD4B6A8-32D2-46DA-B437-A51344361642}" dt="2021-05-15T13:53:58.628" v="41" actId="26606"/>
          <pc:sldLayoutMkLst>
            <pc:docMk/>
            <pc:sldMasterMk cId="2262202521" sldId="2147483660"/>
            <pc:sldLayoutMk cId="616062749" sldId="2147483668"/>
          </pc:sldLayoutMkLst>
        </pc:sldLayoutChg>
        <pc:sldLayoutChg chg="add del replId">
          <pc:chgData name="Abhishek Pahuja" userId="13eb4c8beef8f900" providerId="LiveId" clId="{DBD4B6A8-32D2-46DA-B437-A51344361642}" dt="2021-05-15T13:53:58.628" v="41" actId="26606"/>
          <pc:sldLayoutMkLst>
            <pc:docMk/>
            <pc:sldMasterMk cId="2262202521" sldId="2147483660"/>
            <pc:sldLayoutMk cId="427895334" sldId="2147483669"/>
          </pc:sldLayoutMkLst>
        </pc:sldLayoutChg>
        <pc:sldLayoutChg chg="add del replId">
          <pc:chgData name="Abhishek Pahuja" userId="13eb4c8beef8f900" providerId="LiveId" clId="{DBD4B6A8-32D2-46DA-B437-A51344361642}" dt="2021-05-15T13:53:58.628" v="41" actId="26606"/>
          <pc:sldLayoutMkLst>
            <pc:docMk/>
            <pc:sldMasterMk cId="2262202521" sldId="2147483660"/>
            <pc:sldLayoutMk cId="2910340097" sldId="2147483670"/>
          </pc:sldLayoutMkLst>
        </pc:sldLayoutChg>
        <pc:sldLayoutChg chg="add del replId">
          <pc:chgData name="Abhishek Pahuja" userId="13eb4c8beef8f900" providerId="LiveId" clId="{DBD4B6A8-32D2-46DA-B437-A51344361642}" dt="2021-05-15T13:53:58.628" v="41" actId="26606"/>
          <pc:sldLayoutMkLst>
            <pc:docMk/>
            <pc:sldMasterMk cId="2262202521" sldId="2147483660"/>
            <pc:sldLayoutMk cId="2604221479" sldId="2147483671"/>
          </pc:sldLayoutMkLst>
        </pc:sldLayoutChg>
      </pc:sldMasterChg>
      <pc:sldMasterChg chg="add del replId addSldLayout delSldLayout">
        <pc:chgData name="Abhishek Pahuja" userId="13eb4c8beef8f900" providerId="LiveId" clId="{DBD4B6A8-32D2-46DA-B437-A51344361642}" dt="2021-05-15T13:53:02.290" v="7" actId="26606"/>
        <pc:sldMasterMkLst>
          <pc:docMk/>
          <pc:sldMasterMk cId="2941567359" sldId="2147483660"/>
        </pc:sldMasterMkLst>
        <pc:sldLayoutChg chg="add del">
          <pc:chgData name="Abhishek Pahuja" userId="13eb4c8beef8f900" providerId="LiveId" clId="{DBD4B6A8-32D2-46DA-B437-A51344361642}" dt="2021-05-15T13:53:02.290" v="7" actId="26606"/>
          <pc:sldLayoutMkLst>
            <pc:docMk/>
            <pc:sldMasterMk cId="2941567359" sldId="2147483660"/>
            <pc:sldLayoutMk cId="665822079" sldId="2147483661"/>
          </pc:sldLayoutMkLst>
        </pc:sldLayoutChg>
        <pc:sldLayoutChg chg="add del replId">
          <pc:chgData name="Abhishek Pahuja" userId="13eb4c8beef8f900" providerId="LiveId" clId="{DBD4B6A8-32D2-46DA-B437-A51344361642}" dt="2021-05-15T13:53:02.290" v="7" actId="26606"/>
          <pc:sldLayoutMkLst>
            <pc:docMk/>
            <pc:sldMasterMk cId="2941567359" sldId="2147483660"/>
            <pc:sldLayoutMk cId="837358174" sldId="2147483662"/>
          </pc:sldLayoutMkLst>
        </pc:sldLayoutChg>
        <pc:sldLayoutChg chg="add del replId">
          <pc:chgData name="Abhishek Pahuja" userId="13eb4c8beef8f900" providerId="LiveId" clId="{DBD4B6A8-32D2-46DA-B437-A51344361642}" dt="2021-05-15T13:53:02.290" v="7" actId="26606"/>
          <pc:sldLayoutMkLst>
            <pc:docMk/>
            <pc:sldMasterMk cId="2941567359" sldId="2147483660"/>
            <pc:sldLayoutMk cId="2755933970" sldId="2147483663"/>
          </pc:sldLayoutMkLst>
        </pc:sldLayoutChg>
        <pc:sldLayoutChg chg="add del replId">
          <pc:chgData name="Abhishek Pahuja" userId="13eb4c8beef8f900" providerId="LiveId" clId="{DBD4B6A8-32D2-46DA-B437-A51344361642}" dt="2021-05-15T13:53:02.290" v="7" actId="26606"/>
          <pc:sldLayoutMkLst>
            <pc:docMk/>
            <pc:sldMasterMk cId="2941567359" sldId="2147483660"/>
            <pc:sldLayoutMk cId="3190245700" sldId="2147483664"/>
          </pc:sldLayoutMkLst>
        </pc:sldLayoutChg>
        <pc:sldLayoutChg chg="add del replId">
          <pc:chgData name="Abhishek Pahuja" userId="13eb4c8beef8f900" providerId="LiveId" clId="{DBD4B6A8-32D2-46DA-B437-A51344361642}" dt="2021-05-15T13:53:02.290" v="7" actId="26606"/>
          <pc:sldLayoutMkLst>
            <pc:docMk/>
            <pc:sldMasterMk cId="2941567359" sldId="2147483660"/>
            <pc:sldLayoutMk cId="2393932459" sldId="2147483665"/>
          </pc:sldLayoutMkLst>
        </pc:sldLayoutChg>
        <pc:sldLayoutChg chg="add del replId">
          <pc:chgData name="Abhishek Pahuja" userId="13eb4c8beef8f900" providerId="LiveId" clId="{DBD4B6A8-32D2-46DA-B437-A51344361642}" dt="2021-05-15T13:53:02.290" v="7" actId="26606"/>
          <pc:sldLayoutMkLst>
            <pc:docMk/>
            <pc:sldMasterMk cId="2941567359" sldId="2147483660"/>
            <pc:sldLayoutMk cId="882471150" sldId="2147483666"/>
          </pc:sldLayoutMkLst>
        </pc:sldLayoutChg>
        <pc:sldLayoutChg chg="add del replId">
          <pc:chgData name="Abhishek Pahuja" userId="13eb4c8beef8f900" providerId="LiveId" clId="{DBD4B6A8-32D2-46DA-B437-A51344361642}" dt="2021-05-15T13:53:02.290" v="7" actId="26606"/>
          <pc:sldLayoutMkLst>
            <pc:docMk/>
            <pc:sldMasterMk cId="2941567359" sldId="2147483660"/>
            <pc:sldLayoutMk cId="3597443067" sldId="2147483667"/>
          </pc:sldLayoutMkLst>
        </pc:sldLayoutChg>
        <pc:sldLayoutChg chg="add del replId">
          <pc:chgData name="Abhishek Pahuja" userId="13eb4c8beef8f900" providerId="LiveId" clId="{DBD4B6A8-32D2-46DA-B437-A51344361642}" dt="2021-05-15T13:53:02.290" v="7" actId="26606"/>
          <pc:sldLayoutMkLst>
            <pc:docMk/>
            <pc:sldMasterMk cId="2941567359" sldId="2147483660"/>
            <pc:sldLayoutMk cId="610386675" sldId="2147483668"/>
          </pc:sldLayoutMkLst>
        </pc:sldLayoutChg>
        <pc:sldLayoutChg chg="add del replId">
          <pc:chgData name="Abhishek Pahuja" userId="13eb4c8beef8f900" providerId="LiveId" clId="{DBD4B6A8-32D2-46DA-B437-A51344361642}" dt="2021-05-15T13:53:02.290" v="7" actId="26606"/>
          <pc:sldLayoutMkLst>
            <pc:docMk/>
            <pc:sldMasterMk cId="2941567359" sldId="2147483660"/>
            <pc:sldLayoutMk cId="3961934205" sldId="2147483669"/>
          </pc:sldLayoutMkLst>
        </pc:sldLayoutChg>
        <pc:sldLayoutChg chg="add del replId">
          <pc:chgData name="Abhishek Pahuja" userId="13eb4c8beef8f900" providerId="LiveId" clId="{DBD4B6A8-32D2-46DA-B437-A51344361642}" dt="2021-05-15T13:53:02.290" v="7" actId="26606"/>
          <pc:sldLayoutMkLst>
            <pc:docMk/>
            <pc:sldMasterMk cId="2941567359" sldId="2147483660"/>
            <pc:sldLayoutMk cId="1604618664" sldId="2147483670"/>
          </pc:sldLayoutMkLst>
        </pc:sldLayoutChg>
        <pc:sldLayoutChg chg="add del replId">
          <pc:chgData name="Abhishek Pahuja" userId="13eb4c8beef8f900" providerId="LiveId" clId="{DBD4B6A8-32D2-46DA-B437-A51344361642}" dt="2021-05-15T13:53:02.290" v="7" actId="26606"/>
          <pc:sldLayoutMkLst>
            <pc:docMk/>
            <pc:sldMasterMk cId="2941567359" sldId="2147483660"/>
            <pc:sldLayoutMk cId="1773106044" sldId="2147483671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3:21.002" v="25" actId="26606"/>
        <pc:sldMasterMkLst>
          <pc:docMk/>
          <pc:sldMasterMk cId="1281254840" sldId="2147483673"/>
        </pc:sldMasterMkLst>
        <pc:sldLayoutChg chg="add del">
          <pc:chgData name="Abhishek Pahuja" userId="13eb4c8beef8f900" providerId="LiveId" clId="{DBD4B6A8-32D2-46DA-B437-A51344361642}" dt="2021-05-15T13:53:21.002" v="25" actId="26606"/>
          <pc:sldLayoutMkLst>
            <pc:docMk/>
            <pc:sldMasterMk cId="1281254840" sldId="2147483673"/>
            <pc:sldLayoutMk cId="114077433" sldId="2147483662"/>
          </pc:sldLayoutMkLst>
        </pc:sldLayoutChg>
        <pc:sldLayoutChg chg="add del">
          <pc:chgData name="Abhishek Pahuja" userId="13eb4c8beef8f900" providerId="LiveId" clId="{DBD4B6A8-32D2-46DA-B437-A51344361642}" dt="2021-05-15T13:53:21.002" v="25" actId="26606"/>
          <pc:sldLayoutMkLst>
            <pc:docMk/>
            <pc:sldMasterMk cId="1281254840" sldId="2147483673"/>
            <pc:sldLayoutMk cId="1482888213" sldId="2147483663"/>
          </pc:sldLayoutMkLst>
        </pc:sldLayoutChg>
        <pc:sldLayoutChg chg="add del">
          <pc:chgData name="Abhishek Pahuja" userId="13eb4c8beef8f900" providerId="LiveId" clId="{DBD4B6A8-32D2-46DA-B437-A51344361642}" dt="2021-05-15T13:53:21.002" v="25" actId="26606"/>
          <pc:sldLayoutMkLst>
            <pc:docMk/>
            <pc:sldMasterMk cId="1281254840" sldId="2147483673"/>
            <pc:sldLayoutMk cId="766531666" sldId="2147483664"/>
          </pc:sldLayoutMkLst>
        </pc:sldLayoutChg>
        <pc:sldLayoutChg chg="add del">
          <pc:chgData name="Abhishek Pahuja" userId="13eb4c8beef8f900" providerId="LiveId" clId="{DBD4B6A8-32D2-46DA-B437-A51344361642}" dt="2021-05-15T13:53:21.002" v="25" actId="26606"/>
          <pc:sldLayoutMkLst>
            <pc:docMk/>
            <pc:sldMasterMk cId="1281254840" sldId="2147483673"/>
            <pc:sldLayoutMk cId="226631706" sldId="2147483665"/>
          </pc:sldLayoutMkLst>
        </pc:sldLayoutChg>
        <pc:sldLayoutChg chg="add del">
          <pc:chgData name="Abhishek Pahuja" userId="13eb4c8beef8f900" providerId="LiveId" clId="{DBD4B6A8-32D2-46DA-B437-A51344361642}" dt="2021-05-15T13:53:21.002" v="25" actId="26606"/>
          <pc:sldLayoutMkLst>
            <pc:docMk/>
            <pc:sldMasterMk cId="1281254840" sldId="2147483673"/>
            <pc:sldLayoutMk cId="3504414776" sldId="2147483666"/>
          </pc:sldLayoutMkLst>
        </pc:sldLayoutChg>
        <pc:sldLayoutChg chg="add del">
          <pc:chgData name="Abhishek Pahuja" userId="13eb4c8beef8f900" providerId="LiveId" clId="{DBD4B6A8-32D2-46DA-B437-A51344361642}" dt="2021-05-15T13:53:21.002" v="25" actId="26606"/>
          <pc:sldLayoutMkLst>
            <pc:docMk/>
            <pc:sldMasterMk cId="1281254840" sldId="2147483673"/>
            <pc:sldLayoutMk cId="3784668915" sldId="2147483667"/>
          </pc:sldLayoutMkLst>
        </pc:sldLayoutChg>
        <pc:sldLayoutChg chg="add del">
          <pc:chgData name="Abhishek Pahuja" userId="13eb4c8beef8f900" providerId="LiveId" clId="{DBD4B6A8-32D2-46DA-B437-A51344361642}" dt="2021-05-15T13:53:21.002" v="25" actId="26606"/>
          <pc:sldLayoutMkLst>
            <pc:docMk/>
            <pc:sldMasterMk cId="1281254840" sldId="2147483673"/>
            <pc:sldLayoutMk cId="1564995114" sldId="2147483668"/>
          </pc:sldLayoutMkLst>
        </pc:sldLayoutChg>
        <pc:sldLayoutChg chg="add del">
          <pc:chgData name="Abhishek Pahuja" userId="13eb4c8beef8f900" providerId="LiveId" clId="{DBD4B6A8-32D2-46DA-B437-A51344361642}" dt="2021-05-15T13:53:21.002" v="25" actId="26606"/>
          <pc:sldLayoutMkLst>
            <pc:docMk/>
            <pc:sldMasterMk cId="1281254840" sldId="2147483673"/>
            <pc:sldLayoutMk cId="1176147907" sldId="2147483669"/>
          </pc:sldLayoutMkLst>
        </pc:sldLayoutChg>
        <pc:sldLayoutChg chg="add del">
          <pc:chgData name="Abhishek Pahuja" userId="13eb4c8beef8f900" providerId="LiveId" clId="{DBD4B6A8-32D2-46DA-B437-A51344361642}" dt="2021-05-15T13:53:21.002" v="25" actId="26606"/>
          <pc:sldLayoutMkLst>
            <pc:docMk/>
            <pc:sldMasterMk cId="1281254840" sldId="2147483673"/>
            <pc:sldLayoutMk cId="4049676945" sldId="2147483670"/>
          </pc:sldLayoutMkLst>
        </pc:sldLayoutChg>
        <pc:sldLayoutChg chg="add del">
          <pc:chgData name="Abhishek Pahuja" userId="13eb4c8beef8f900" providerId="LiveId" clId="{DBD4B6A8-32D2-46DA-B437-A51344361642}" dt="2021-05-15T13:53:21.002" v="25" actId="26606"/>
          <pc:sldLayoutMkLst>
            <pc:docMk/>
            <pc:sldMasterMk cId="1281254840" sldId="2147483673"/>
            <pc:sldLayoutMk cId="1802314185" sldId="2147483671"/>
          </pc:sldLayoutMkLst>
        </pc:sldLayoutChg>
        <pc:sldLayoutChg chg="add del">
          <pc:chgData name="Abhishek Pahuja" userId="13eb4c8beef8f900" providerId="LiveId" clId="{DBD4B6A8-32D2-46DA-B437-A51344361642}" dt="2021-05-15T13:53:21.002" v="25" actId="26606"/>
          <pc:sldLayoutMkLst>
            <pc:docMk/>
            <pc:sldMasterMk cId="1281254840" sldId="2147483673"/>
            <pc:sldLayoutMk cId="2689153555" sldId="2147483672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3:40.104" v="33" actId="26606"/>
        <pc:sldMasterMkLst>
          <pc:docMk/>
          <pc:sldMasterMk cId="2613397574" sldId="2147483673"/>
        </pc:sldMasterMkLst>
        <pc:sldLayoutChg chg="add del">
          <pc:chgData name="Abhishek Pahuja" userId="13eb4c8beef8f900" providerId="LiveId" clId="{DBD4B6A8-32D2-46DA-B437-A51344361642}" dt="2021-05-15T13:53:40.104" v="33" actId="26606"/>
          <pc:sldLayoutMkLst>
            <pc:docMk/>
            <pc:sldMasterMk cId="2613397574" sldId="2147483673"/>
            <pc:sldLayoutMk cId="4146298445" sldId="2147483662"/>
          </pc:sldLayoutMkLst>
        </pc:sldLayoutChg>
        <pc:sldLayoutChg chg="add del">
          <pc:chgData name="Abhishek Pahuja" userId="13eb4c8beef8f900" providerId="LiveId" clId="{DBD4B6A8-32D2-46DA-B437-A51344361642}" dt="2021-05-15T13:53:40.104" v="33" actId="26606"/>
          <pc:sldLayoutMkLst>
            <pc:docMk/>
            <pc:sldMasterMk cId="2613397574" sldId="2147483673"/>
            <pc:sldLayoutMk cId="3457229640" sldId="2147483663"/>
          </pc:sldLayoutMkLst>
        </pc:sldLayoutChg>
        <pc:sldLayoutChg chg="add del">
          <pc:chgData name="Abhishek Pahuja" userId="13eb4c8beef8f900" providerId="LiveId" clId="{DBD4B6A8-32D2-46DA-B437-A51344361642}" dt="2021-05-15T13:53:40.104" v="33" actId="26606"/>
          <pc:sldLayoutMkLst>
            <pc:docMk/>
            <pc:sldMasterMk cId="2613397574" sldId="2147483673"/>
            <pc:sldLayoutMk cId="2380433938" sldId="2147483664"/>
          </pc:sldLayoutMkLst>
        </pc:sldLayoutChg>
        <pc:sldLayoutChg chg="add del">
          <pc:chgData name="Abhishek Pahuja" userId="13eb4c8beef8f900" providerId="LiveId" clId="{DBD4B6A8-32D2-46DA-B437-A51344361642}" dt="2021-05-15T13:53:40.104" v="33" actId="26606"/>
          <pc:sldLayoutMkLst>
            <pc:docMk/>
            <pc:sldMasterMk cId="2613397574" sldId="2147483673"/>
            <pc:sldLayoutMk cId="791033796" sldId="2147483665"/>
          </pc:sldLayoutMkLst>
        </pc:sldLayoutChg>
        <pc:sldLayoutChg chg="add del">
          <pc:chgData name="Abhishek Pahuja" userId="13eb4c8beef8f900" providerId="LiveId" clId="{DBD4B6A8-32D2-46DA-B437-A51344361642}" dt="2021-05-15T13:53:40.104" v="33" actId="26606"/>
          <pc:sldLayoutMkLst>
            <pc:docMk/>
            <pc:sldMasterMk cId="2613397574" sldId="2147483673"/>
            <pc:sldLayoutMk cId="4001845059" sldId="2147483666"/>
          </pc:sldLayoutMkLst>
        </pc:sldLayoutChg>
        <pc:sldLayoutChg chg="add del">
          <pc:chgData name="Abhishek Pahuja" userId="13eb4c8beef8f900" providerId="LiveId" clId="{DBD4B6A8-32D2-46DA-B437-A51344361642}" dt="2021-05-15T13:53:40.104" v="33" actId="26606"/>
          <pc:sldLayoutMkLst>
            <pc:docMk/>
            <pc:sldMasterMk cId="2613397574" sldId="2147483673"/>
            <pc:sldLayoutMk cId="2187176160" sldId="2147483667"/>
          </pc:sldLayoutMkLst>
        </pc:sldLayoutChg>
        <pc:sldLayoutChg chg="add del">
          <pc:chgData name="Abhishek Pahuja" userId="13eb4c8beef8f900" providerId="LiveId" clId="{DBD4B6A8-32D2-46DA-B437-A51344361642}" dt="2021-05-15T13:53:40.104" v="33" actId="26606"/>
          <pc:sldLayoutMkLst>
            <pc:docMk/>
            <pc:sldMasterMk cId="2613397574" sldId="2147483673"/>
            <pc:sldLayoutMk cId="87259870" sldId="2147483668"/>
          </pc:sldLayoutMkLst>
        </pc:sldLayoutChg>
        <pc:sldLayoutChg chg="add del">
          <pc:chgData name="Abhishek Pahuja" userId="13eb4c8beef8f900" providerId="LiveId" clId="{DBD4B6A8-32D2-46DA-B437-A51344361642}" dt="2021-05-15T13:53:40.104" v="33" actId="26606"/>
          <pc:sldLayoutMkLst>
            <pc:docMk/>
            <pc:sldMasterMk cId="2613397574" sldId="2147483673"/>
            <pc:sldLayoutMk cId="3366068421" sldId="2147483669"/>
          </pc:sldLayoutMkLst>
        </pc:sldLayoutChg>
        <pc:sldLayoutChg chg="add del">
          <pc:chgData name="Abhishek Pahuja" userId="13eb4c8beef8f900" providerId="LiveId" clId="{DBD4B6A8-32D2-46DA-B437-A51344361642}" dt="2021-05-15T13:53:40.104" v="33" actId="26606"/>
          <pc:sldLayoutMkLst>
            <pc:docMk/>
            <pc:sldMasterMk cId="2613397574" sldId="2147483673"/>
            <pc:sldLayoutMk cId="4109900947" sldId="2147483670"/>
          </pc:sldLayoutMkLst>
        </pc:sldLayoutChg>
        <pc:sldLayoutChg chg="add del">
          <pc:chgData name="Abhishek Pahuja" userId="13eb4c8beef8f900" providerId="LiveId" clId="{DBD4B6A8-32D2-46DA-B437-A51344361642}" dt="2021-05-15T13:53:40.104" v="33" actId="26606"/>
          <pc:sldLayoutMkLst>
            <pc:docMk/>
            <pc:sldMasterMk cId="2613397574" sldId="2147483673"/>
            <pc:sldLayoutMk cId="2852072355" sldId="2147483671"/>
          </pc:sldLayoutMkLst>
        </pc:sldLayoutChg>
        <pc:sldLayoutChg chg="add del">
          <pc:chgData name="Abhishek Pahuja" userId="13eb4c8beef8f900" providerId="LiveId" clId="{DBD4B6A8-32D2-46DA-B437-A51344361642}" dt="2021-05-15T13:53:40.104" v="33" actId="26606"/>
          <pc:sldLayoutMkLst>
            <pc:docMk/>
            <pc:sldMasterMk cId="2613397574" sldId="2147483673"/>
            <pc:sldLayoutMk cId="3562356319" sldId="2147483672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3:28.987" v="27" actId="26606"/>
        <pc:sldMasterMkLst>
          <pc:docMk/>
          <pc:sldMasterMk cId="1817996100" sldId="2147483686"/>
        </pc:sldMasterMkLst>
        <pc:sldLayoutChg chg="add del">
          <pc:chgData name="Abhishek Pahuja" userId="13eb4c8beef8f900" providerId="LiveId" clId="{DBD4B6A8-32D2-46DA-B437-A51344361642}" dt="2021-05-15T13:53:28.987" v="27" actId="26606"/>
          <pc:sldLayoutMkLst>
            <pc:docMk/>
            <pc:sldMasterMk cId="1817996100" sldId="2147483686"/>
            <pc:sldLayoutMk cId="1307048793" sldId="2147483675"/>
          </pc:sldLayoutMkLst>
        </pc:sldLayoutChg>
        <pc:sldLayoutChg chg="add del">
          <pc:chgData name="Abhishek Pahuja" userId="13eb4c8beef8f900" providerId="LiveId" clId="{DBD4B6A8-32D2-46DA-B437-A51344361642}" dt="2021-05-15T13:53:28.987" v="27" actId="26606"/>
          <pc:sldLayoutMkLst>
            <pc:docMk/>
            <pc:sldMasterMk cId="1817996100" sldId="2147483686"/>
            <pc:sldLayoutMk cId="2330887653" sldId="2147483676"/>
          </pc:sldLayoutMkLst>
        </pc:sldLayoutChg>
        <pc:sldLayoutChg chg="add del">
          <pc:chgData name="Abhishek Pahuja" userId="13eb4c8beef8f900" providerId="LiveId" clId="{DBD4B6A8-32D2-46DA-B437-A51344361642}" dt="2021-05-15T13:53:28.987" v="27" actId="26606"/>
          <pc:sldLayoutMkLst>
            <pc:docMk/>
            <pc:sldMasterMk cId="1817996100" sldId="2147483686"/>
            <pc:sldLayoutMk cId="3124905169" sldId="2147483677"/>
          </pc:sldLayoutMkLst>
        </pc:sldLayoutChg>
        <pc:sldLayoutChg chg="add del">
          <pc:chgData name="Abhishek Pahuja" userId="13eb4c8beef8f900" providerId="LiveId" clId="{DBD4B6A8-32D2-46DA-B437-A51344361642}" dt="2021-05-15T13:53:28.987" v="27" actId="26606"/>
          <pc:sldLayoutMkLst>
            <pc:docMk/>
            <pc:sldMasterMk cId="1817996100" sldId="2147483686"/>
            <pc:sldLayoutMk cId="999103985" sldId="2147483678"/>
          </pc:sldLayoutMkLst>
        </pc:sldLayoutChg>
        <pc:sldLayoutChg chg="add del">
          <pc:chgData name="Abhishek Pahuja" userId="13eb4c8beef8f900" providerId="LiveId" clId="{DBD4B6A8-32D2-46DA-B437-A51344361642}" dt="2021-05-15T13:53:28.987" v="27" actId="26606"/>
          <pc:sldLayoutMkLst>
            <pc:docMk/>
            <pc:sldMasterMk cId="1817996100" sldId="2147483686"/>
            <pc:sldLayoutMk cId="3600933095" sldId="2147483679"/>
          </pc:sldLayoutMkLst>
        </pc:sldLayoutChg>
        <pc:sldLayoutChg chg="add del">
          <pc:chgData name="Abhishek Pahuja" userId="13eb4c8beef8f900" providerId="LiveId" clId="{DBD4B6A8-32D2-46DA-B437-A51344361642}" dt="2021-05-15T13:53:28.987" v="27" actId="26606"/>
          <pc:sldLayoutMkLst>
            <pc:docMk/>
            <pc:sldMasterMk cId="1817996100" sldId="2147483686"/>
            <pc:sldLayoutMk cId="1677061250" sldId="2147483680"/>
          </pc:sldLayoutMkLst>
        </pc:sldLayoutChg>
        <pc:sldLayoutChg chg="add del">
          <pc:chgData name="Abhishek Pahuja" userId="13eb4c8beef8f900" providerId="LiveId" clId="{DBD4B6A8-32D2-46DA-B437-A51344361642}" dt="2021-05-15T13:53:28.987" v="27" actId="26606"/>
          <pc:sldLayoutMkLst>
            <pc:docMk/>
            <pc:sldMasterMk cId="1817996100" sldId="2147483686"/>
            <pc:sldLayoutMk cId="1559870320" sldId="2147483681"/>
          </pc:sldLayoutMkLst>
        </pc:sldLayoutChg>
        <pc:sldLayoutChg chg="add del">
          <pc:chgData name="Abhishek Pahuja" userId="13eb4c8beef8f900" providerId="LiveId" clId="{DBD4B6A8-32D2-46DA-B437-A51344361642}" dt="2021-05-15T13:53:28.987" v="27" actId="26606"/>
          <pc:sldLayoutMkLst>
            <pc:docMk/>
            <pc:sldMasterMk cId="1817996100" sldId="2147483686"/>
            <pc:sldLayoutMk cId="45970085" sldId="2147483682"/>
          </pc:sldLayoutMkLst>
        </pc:sldLayoutChg>
        <pc:sldLayoutChg chg="add del">
          <pc:chgData name="Abhishek Pahuja" userId="13eb4c8beef8f900" providerId="LiveId" clId="{DBD4B6A8-32D2-46DA-B437-A51344361642}" dt="2021-05-15T13:53:28.987" v="27" actId="26606"/>
          <pc:sldLayoutMkLst>
            <pc:docMk/>
            <pc:sldMasterMk cId="1817996100" sldId="2147483686"/>
            <pc:sldLayoutMk cId="47884605" sldId="2147483683"/>
          </pc:sldLayoutMkLst>
        </pc:sldLayoutChg>
        <pc:sldLayoutChg chg="add del">
          <pc:chgData name="Abhishek Pahuja" userId="13eb4c8beef8f900" providerId="LiveId" clId="{DBD4B6A8-32D2-46DA-B437-A51344361642}" dt="2021-05-15T13:53:28.987" v="27" actId="26606"/>
          <pc:sldLayoutMkLst>
            <pc:docMk/>
            <pc:sldMasterMk cId="1817996100" sldId="2147483686"/>
            <pc:sldLayoutMk cId="4183266516" sldId="2147483684"/>
          </pc:sldLayoutMkLst>
        </pc:sldLayoutChg>
        <pc:sldLayoutChg chg="add del">
          <pc:chgData name="Abhishek Pahuja" userId="13eb4c8beef8f900" providerId="LiveId" clId="{DBD4B6A8-32D2-46DA-B437-A51344361642}" dt="2021-05-15T13:53:28.987" v="27" actId="26606"/>
          <pc:sldLayoutMkLst>
            <pc:docMk/>
            <pc:sldMasterMk cId="1817996100" sldId="2147483686"/>
            <pc:sldLayoutMk cId="2269900408" sldId="2147483685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9:25.751" v="119" actId="26606"/>
        <pc:sldMasterMkLst>
          <pc:docMk/>
          <pc:sldMasterMk cId="3014067546" sldId="2147483686"/>
        </pc:sldMasterMkLst>
        <pc:sldLayoutChg chg="add del">
          <pc:chgData name="Abhishek Pahuja" userId="13eb4c8beef8f900" providerId="LiveId" clId="{DBD4B6A8-32D2-46DA-B437-A51344361642}" dt="2021-05-15T13:59:25.751" v="119" actId="26606"/>
          <pc:sldLayoutMkLst>
            <pc:docMk/>
            <pc:sldMasterMk cId="3014067546" sldId="2147483686"/>
            <pc:sldLayoutMk cId="48837580" sldId="2147483675"/>
          </pc:sldLayoutMkLst>
        </pc:sldLayoutChg>
        <pc:sldLayoutChg chg="add del">
          <pc:chgData name="Abhishek Pahuja" userId="13eb4c8beef8f900" providerId="LiveId" clId="{DBD4B6A8-32D2-46DA-B437-A51344361642}" dt="2021-05-15T13:59:25.751" v="119" actId="26606"/>
          <pc:sldLayoutMkLst>
            <pc:docMk/>
            <pc:sldMasterMk cId="3014067546" sldId="2147483686"/>
            <pc:sldLayoutMk cId="2930841665" sldId="2147483676"/>
          </pc:sldLayoutMkLst>
        </pc:sldLayoutChg>
        <pc:sldLayoutChg chg="add del">
          <pc:chgData name="Abhishek Pahuja" userId="13eb4c8beef8f900" providerId="LiveId" clId="{DBD4B6A8-32D2-46DA-B437-A51344361642}" dt="2021-05-15T13:59:25.751" v="119" actId="26606"/>
          <pc:sldLayoutMkLst>
            <pc:docMk/>
            <pc:sldMasterMk cId="3014067546" sldId="2147483686"/>
            <pc:sldLayoutMk cId="2561587279" sldId="2147483677"/>
          </pc:sldLayoutMkLst>
        </pc:sldLayoutChg>
        <pc:sldLayoutChg chg="add del">
          <pc:chgData name="Abhishek Pahuja" userId="13eb4c8beef8f900" providerId="LiveId" clId="{DBD4B6A8-32D2-46DA-B437-A51344361642}" dt="2021-05-15T13:59:25.751" v="119" actId="26606"/>
          <pc:sldLayoutMkLst>
            <pc:docMk/>
            <pc:sldMasterMk cId="3014067546" sldId="2147483686"/>
            <pc:sldLayoutMk cId="2490345868" sldId="2147483678"/>
          </pc:sldLayoutMkLst>
        </pc:sldLayoutChg>
        <pc:sldLayoutChg chg="add del">
          <pc:chgData name="Abhishek Pahuja" userId="13eb4c8beef8f900" providerId="LiveId" clId="{DBD4B6A8-32D2-46DA-B437-A51344361642}" dt="2021-05-15T13:59:25.751" v="119" actId="26606"/>
          <pc:sldLayoutMkLst>
            <pc:docMk/>
            <pc:sldMasterMk cId="3014067546" sldId="2147483686"/>
            <pc:sldLayoutMk cId="1914402677" sldId="2147483679"/>
          </pc:sldLayoutMkLst>
        </pc:sldLayoutChg>
        <pc:sldLayoutChg chg="add del">
          <pc:chgData name="Abhishek Pahuja" userId="13eb4c8beef8f900" providerId="LiveId" clId="{DBD4B6A8-32D2-46DA-B437-A51344361642}" dt="2021-05-15T13:59:25.751" v="119" actId="26606"/>
          <pc:sldLayoutMkLst>
            <pc:docMk/>
            <pc:sldMasterMk cId="3014067546" sldId="2147483686"/>
            <pc:sldLayoutMk cId="166314169" sldId="2147483680"/>
          </pc:sldLayoutMkLst>
        </pc:sldLayoutChg>
        <pc:sldLayoutChg chg="add del">
          <pc:chgData name="Abhishek Pahuja" userId="13eb4c8beef8f900" providerId="LiveId" clId="{DBD4B6A8-32D2-46DA-B437-A51344361642}" dt="2021-05-15T13:59:25.751" v="119" actId="26606"/>
          <pc:sldLayoutMkLst>
            <pc:docMk/>
            <pc:sldMasterMk cId="3014067546" sldId="2147483686"/>
            <pc:sldLayoutMk cId="3989439857" sldId="2147483681"/>
          </pc:sldLayoutMkLst>
        </pc:sldLayoutChg>
        <pc:sldLayoutChg chg="add del">
          <pc:chgData name="Abhishek Pahuja" userId="13eb4c8beef8f900" providerId="LiveId" clId="{DBD4B6A8-32D2-46DA-B437-A51344361642}" dt="2021-05-15T13:59:25.751" v="119" actId="26606"/>
          <pc:sldLayoutMkLst>
            <pc:docMk/>
            <pc:sldMasterMk cId="3014067546" sldId="2147483686"/>
            <pc:sldLayoutMk cId="923372361" sldId="2147483682"/>
          </pc:sldLayoutMkLst>
        </pc:sldLayoutChg>
        <pc:sldLayoutChg chg="add del">
          <pc:chgData name="Abhishek Pahuja" userId="13eb4c8beef8f900" providerId="LiveId" clId="{DBD4B6A8-32D2-46DA-B437-A51344361642}" dt="2021-05-15T13:59:25.751" v="119" actId="26606"/>
          <pc:sldLayoutMkLst>
            <pc:docMk/>
            <pc:sldMasterMk cId="3014067546" sldId="2147483686"/>
            <pc:sldLayoutMk cId="244331248" sldId="2147483683"/>
          </pc:sldLayoutMkLst>
        </pc:sldLayoutChg>
        <pc:sldLayoutChg chg="add del">
          <pc:chgData name="Abhishek Pahuja" userId="13eb4c8beef8f900" providerId="LiveId" clId="{DBD4B6A8-32D2-46DA-B437-A51344361642}" dt="2021-05-15T13:59:25.751" v="119" actId="26606"/>
          <pc:sldLayoutMkLst>
            <pc:docMk/>
            <pc:sldMasterMk cId="3014067546" sldId="2147483686"/>
            <pc:sldLayoutMk cId="4264337916" sldId="2147483684"/>
          </pc:sldLayoutMkLst>
        </pc:sldLayoutChg>
        <pc:sldLayoutChg chg="add del">
          <pc:chgData name="Abhishek Pahuja" userId="13eb4c8beef8f900" providerId="LiveId" clId="{DBD4B6A8-32D2-46DA-B437-A51344361642}" dt="2021-05-15T13:59:25.751" v="119" actId="26606"/>
          <pc:sldLayoutMkLst>
            <pc:docMk/>
            <pc:sldMasterMk cId="3014067546" sldId="2147483686"/>
            <pc:sldLayoutMk cId="741168833" sldId="2147483685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3:18.584" v="19" actId="26606"/>
        <pc:sldMasterMkLst>
          <pc:docMk/>
          <pc:sldMasterMk cId="129040853" sldId="2147483699"/>
        </pc:sldMasterMkLst>
        <pc:sldLayoutChg chg="add del">
          <pc:chgData name="Abhishek Pahuja" userId="13eb4c8beef8f900" providerId="LiveId" clId="{DBD4B6A8-32D2-46DA-B437-A51344361642}" dt="2021-05-15T13:53:18.584" v="19" actId="26606"/>
          <pc:sldLayoutMkLst>
            <pc:docMk/>
            <pc:sldMasterMk cId="129040853" sldId="2147483699"/>
            <pc:sldLayoutMk cId="3269405558" sldId="2147483688"/>
          </pc:sldLayoutMkLst>
        </pc:sldLayoutChg>
        <pc:sldLayoutChg chg="add del">
          <pc:chgData name="Abhishek Pahuja" userId="13eb4c8beef8f900" providerId="LiveId" clId="{DBD4B6A8-32D2-46DA-B437-A51344361642}" dt="2021-05-15T13:53:18.584" v="19" actId="26606"/>
          <pc:sldLayoutMkLst>
            <pc:docMk/>
            <pc:sldMasterMk cId="129040853" sldId="2147483699"/>
            <pc:sldLayoutMk cId="3309855089" sldId="2147483689"/>
          </pc:sldLayoutMkLst>
        </pc:sldLayoutChg>
        <pc:sldLayoutChg chg="add del">
          <pc:chgData name="Abhishek Pahuja" userId="13eb4c8beef8f900" providerId="LiveId" clId="{DBD4B6A8-32D2-46DA-B437-A51344361642}" dt="2021-05-15T13:53:18.584" v="19" actId="26606"/>
          <pc:sldLayoutMkLst>
            <pc:docMk/>
            <pc:sldMasterMk cId="129040853" sldId="2147483699"/>
            <pc:sldLayoutMk cId="504677763" sldId="2147483690"/>
          </pc:sldLayoutMkLst>
        </pc:sldLayoutChg>
        <pc:sldLayoutChg chg="add del">
          <pc:chgData name="Abhishek Pahuja" userId="13eb4c8beef8f900" providerId="LiveId" clId="{DBD4B6A8-32D2-46DA-B437-A51344361642}" dt="2021-05-15T13:53:18.584" v="19" actId="26606"/>
          <pc:sldLayoutMkLst>
            <pc:docMk/>
            <pc:sldMasterMk cId="129040853" sldId="2147483699"/>
            <pc:sldLayoutMk cId="898828140" sldId="2147483691"/>
          </pc:sldLayoutMkLst>
        </pc:sldLayoutChg>
        <pc:sldLayoutChg chg="add del">
          <pc:chgData name="Abhishek Pahuja" userId="13eb4c8beef8f900" providerId="LiveId" clId="{DBD4B6A8-32D2-46DA-B437-A51344361642}" dt="2021-05-15T13:53:18.584" v="19" actId="26606"/>
          <pc:sldLayoutMkLst>
            <pc:docMk/>
            <pc:sldMasterMk cId="129040853" sldId="2147483699"/>
            <pc:sldLayoutMk cId="3528233382" sldId="2147483692"/>
          </pc:sldLayoutMkLst>
        </pc:sldLayoutChg>
        <pc:sldLayoutChg chg="add del">
          <pc:chgData name="Abhishek Pahuja" userId="13eb4c8beef8f900" providerId="LiveId" clId="{DBD4B6A8-32D2-46DA-B437-A51344361642}" dt="2021-05-15T13:53:18.584" v="19" actId="26606"/>
          <pc:sldLayoutMkLst>
            <pc:docMk/>
            <pc:sldMasterMk cId="129040853" sldId="2147483699"/>
            <pc:sldLayoutMk cId="2937168947" sldId="2147483693"/>
          </pc:sldLayoutMkLst>
        </pc:sldLayoutChg>
        <pc:sldLayoutChg chg="add del">
          <pc:chgData name="Abhishek Pahuja" userId="13eb4c8beef8f900" providerId="LiveId" clId="{DBD4B6A8-32D2-46DA-B437-A51344361642}" dt="2021-05-15T13:53:18.584" v="19" actId="26606"/>
          <pc:sldLayoutMkLst>
            <pc:docMk/>
            <pc:sldMasterMk cId="129040853" sldId="2147483699"/>
            <pc:sldLayoutMk cId="1089951547" sldId="2147483694"/>
          </pc:sldLayoutMkLst>
        </pc:sldLayoutChg>
        <pc:sldLayoutChg chg="add del">
          <pc:chgData name="Abhishek Pahuja" userId="13eb4c8beef8f900" providerId="LiveId" clId="{DBD4B6A8-32D2-46DA-B437-A51344361642}" dt="2021-05-15T13:53:18.584" v="19" actId="26606"/>
          <pc:sldLayoutMkLst>
            <pc:docMk/>
            <pc:sldMasterMk cId="129040853" sldId="2147483699"/>
            <pc:sldLayoutMk cId="3693166657" sldId="2147483695"/>
          </pc:sldLayoutMkLst>
        </pc:sldLayoutChg>
        <pc:sldLayoutChg chg="add del">
          <pc:chgData name="Abhishek Pahuja" userId="13eb4c8beef8f900" providerId="LiveId" clId="{DBD4B6A8-32D2-46DA-B437-A51344361642}" dt="2021-05-15T13:53:18.584" v="19" actId="26606"/>
          <pc:sldLayoutMkLst>
            <pc:docMk/>
            <pc:sldMasterMk cId="129040853" sldId="2147483699"/>
            <pc:sldLayoutMk cId="3596059948" sldId="2147483696"/>
          </pc:sldLayoutMkLst>
        </pc:sldLayoutChg>
        <pc:sldLayoutChg chg="add del">
          <pc:chgData name="Abhishek Pahuja" userId="13eb4c8beef8f900" providerId="LiveId" clId="{DBD4B6A8-32D2-46DA-B437-A51344361642}" dt="2021-05-15T13:53:18.584" v="19" actId="26606"/>
          <pc:sldLayoutMkLst>
            <pc:docMk/>
            <pc:sldMasterMk cId="129040853" sldId="2147483699"/>
            <pc:sldLayoutMk cId="2195617313" sldId="2147483697"/>
          </pc:sldLayoutMkLst>
        </pc:sldLayoutChg>
        <pc:sldLayoutChg chg="add del">
          <pc:chgData name="Abhishek Pahuja" userId="13eb4c8beef8f900" providerId="LiveId" clId="{DBD4B6A8-32D2-46DA-B437-A51344361642}" dt="2021-05-15T13:53:18.584" v="19" actId="26606"/>
          <pc:sldLayoutMkLst>
            <pc:docMk/>
            <pc:sldMasterMk cId="129040853" sldId="2147483699"/>
            <pc:sldLayoutMk cId="185454308" sldId="2147483698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9:26.963" v="121" actId="26606"/>
        <pc:sldMasterMkLst>
          <pc:docMk/>
          <pc:sldMasterMk cId="344563943" sldId="2147483699"/>
        </pc:sldMasterMkLst>
        <pc:sldLayoutChg chg="add del">
          <pc:chgData name="Abhishek Pahuja" userId="13eb4c8beef8f900" providerId="LiveId" clId="{DBD4B6A8-32D2-46DA-B437-A51344361642}" dt="2021-05-15T13:59:26.963" v="121" actId="26606"/>
          <pc:sldLayoutMkLst>
            <pc:docMk/>
            <pc:sldMasterMk cId="344563943" sldId="2147483699"/>
            <pc:sldLayoutMk cId="2079310417" sldId="2147483688"/>
          </pc:sldLayoutMkLst>
        </pc:sldLayoutChg>
        <pc:sldLayoutChg chg="add del">
          <pc:chgData name="Abhishek Pahuja" userId="13eb4c8beef8f900" providerId="LiveId" clId="{DBD4B6A8-32D2-46DA-B437-A51344361642}" dt="2021-05-15T13:59:26.963" v="121" actId="26606"/>
          <pc:sldLayoutMkLst>
            <pc:docMk/>
            <pc:sldMasterMk cId="344563943" sldId="2147483699"/>
            <pc:sldLayoutMk cId="2503121294" sldId="2147483689"/>
          </pc:sldLayoutMkLst>
        </pc:sldLayoutChg>
        <pc:sldLayoutChg chg="add del">
          <pc:chgData name="Abhishek Pahuja" userId="13eb4c8beef8f900" providerId="LiveId" clId="{DBD4B6A8-32D2-46DA-B437-A51344361642}" dt="2021-05-15T13:59:26.963" v="121" actId="26606"/>
          <pc:sldLayoutMkLst>
            <pc:docMk/>
            <pc:sldMasterMk cId="344563943" sldId="2147483699"/>
            <pc:sldLayoutMk cId="328607267" sldId="2147483690"/>
          </pc:sldLayoutMkLst>
        </pc:sldLayoutChg>
        <pc:sldLayoutChg chg="add del">
          <pc:chgData name="Abhishek Pahuja" userId="13eb4c8beef8f900" providerId="LiveId" clId="{DBD4B6A8-32D2-46DA-B437-A51344361642}" dt="2021-05-15T13:59:26.963" v="121" actId="26606"/>
          <pc:sldLayoutMkLst>
            <pc:docMk/>
            <pc:sldMasterMk cId="344563943" sldId="2147483699"/>
            <pc:sldLayoutMk cId="2212415673" sldId="2147483691"/>
          </pc:sldLayoutMkLst>
        </pc:sldLayoutChg>
        <pc:sldLayoutChg chg="add del">
          <pc:chgData name="Abhishek Pahuja" userId="13eb4c8beef8f900" providerId="LiveId" clId="{DBD4B6A8-32D2-46DA-B437-A51344361642}" dt="2021-05-15T13:59:26.963" v="121" actId="26606"/>
          <pc:sldLayoutMkLst>
            <pc:docMk/>
            <pc:sldMasterMk cId="344563943" sldId="2147483699"/>
            <pc:sldLayoutMk cId="2259363035" sldId="2147483692"/>
          </pc:sldLayoutMkLst>
        </pc:sldLayoutChg>
        <pc:sldLayoutChg chg="add del">
          <pc:chgData name="Abhishek Pahuja" userId="13eb4c8beef8f900" providerId="LiveId" clId="{DBD4B6A8-32D2-46DA-B437-A51344361642}" dt="2021-05-15T13:59:26.963" v="121" actId="26606"/>
          <pc:sldLayoutMkLst>
            <pc:docMk/>
            <pc:sldMasterMk cId="344563943" sldId="2147483699"/>
            <pc:sldLayoutMk cId="2536472396" sldId="2147483693"/>
          </pc:sldLayoutMkLst>
        </pc:sldLayoutChg>
        <pc:sldLayoutChg chg="add del">
          <pc:chgData name="Abhishek Pahuja" userId="13eb4c8beef8f900" providerId="LiveId" clId="{DBD4B6A8-32D2-46DA-B437-A51344361642}" dt="2021-05-15T13:59:26.963" v="121" actId="26606"/>
          <pc:sldLayoutMkLst>
            <pc:docMk/>
            <pc:sldMasterMk cId="344563943" sldId="2147483699"/>
            <pc:sldLayoutMk cId="2191372900" sldId="2147483694"/>
          </pc:sldLayoutMkLst>
        </pc:sldLayoutChg>
        <pc:sldLayoutChg chg="add del">
          <pc:chgData name="Abhishek Pahuja" userId="13eb4c8beef8f900" providerId="LiveId" clId="{DBD4B6A8-32D2-46DA-B437-A51344361642}" dt="2021-05-15T13:59:26.963" v="121" actId="26606"/>
          <pc:sldLayoutMkLst>
            <pc:docMk/>
            <pc:sldMasterMk cId="344563943" sldId="2147483699"/>
            <pc:sldLayoutMk cId="4165622183" sldId="2147483695"/>
          </pc:sldLayoutMkLst>
        </pc:sldLayoutChg>
        <pc:sldLayoutChg chg="add del">
          <pc:chgData name="Abhishek Pahuja" userId="13eb4c8beef8f900" providerId="LiveId" clId="{DBD4B6A8-32D2-46DA-B437-A51344361642}" dt="2021-05-15T13:59:26.963" v="121" actId="26606"/>
          <pc:sldLayoutMkLst>
            <pc:docMk/>
            <pc:sldMasterMk cId="344563943" sldId="2147483699"/>
            <pc:sldLayoutMk cId="974355897" sldId="2147483696"/>
          </pc:sldLayoutMkLst>
        </pc:sldLayoutChg>
        <pc:sldLayoutChg chg="add del">
          <pc:chgData name="Abhishek Pahuja" userId="13eb4c8beef8f900" providerId="LiveId" clId="{DBD4B6A8-32D2-46DA-B437-A51344361642}" dt="2021-05-15T13:59:26.963" v="121" actId="26606"/>
          <pc:sldLayoutMkLst>
            <pc:docMk/>
            <pc:sldMasterMk cId="344563943" sldId="2147483699"/>
            <pc:sldLayoutMk cId="4274926546" sldId="2147483697"/>
          </pc:sldLayoutMkLst>
        </pc:sldLayoutChg>
        <pc:sldLayoutChg chg="add del">
          <pc:chgData name="Abhishek Pahuja" userId="13eb4c8beef8f900" providerId="LiveId" clId="{DBD4B6A8-32D2-46DA-B437-A51344361642}" dt="2021-05-15T13:59:26.963" v="121" actId="26606"/>
          <pc:sldLayoutMkLst>
            <pc:docMk/>
            <pc:sldMasterMk cId="344563943" sldId="2147483699"/>
            <pc:sldLayoutMk cId="758444544" sldId="2147483698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3:42.113" v="35" actId="26606"/>
        <pc:sldMasterMkLst>
          <pc:docMk/>
          <pc:sldMasterMk cId="3058079024" sldId="2147483699"/>
        </pc:sldMasterMkLst>
        <pc:sldLayoutChg chg="add del">
          <pc:chgData name="Abhishek Pahuja" userId="13eb4c8beef8f900" providerId="LiveId" clId="{DBD4B6A8-32D2-46DA-B437-A51344361642}" dt="2021-05-15T13:53:42.113" v="35" actId="26606"/>
          <pc:sldLayoutMkLst>
            <pc:docMk/>
            <pc:sldMasterMk cId="3058079024" sldId="2147483699"/>
            <pc:sldLayoutMk cId="3393762501" sldId="2147483688"/>
          </pc:sldLayoutMkLst>
        </pc:sldLayoutChg>
        <pc:sldLayoutChg chg="add del">
          <pc:chgData name="Abhishek Pahuja" userId="13eb4c8beef8f900" providerId="LiveId" clId="{DBD4B6A8-32D2-46DA-B437-A51344361642}" dt="2021-05-15T13:53:42.113" v="35" actId="26606"/>
          <pc:sldLayoutMkLst>
            <pc:docMk/>
            <pc:sldMasterMk cId="3058079024" sldId="2147483699"/>
            <pc:sldLayoutMk cId="3960013407" sldId="2147483689"/>
          </pc:sldLayoutMkLst>
        </pc:sldLayoutChg>
        <pc:sldLayoutChg chg="add del">
          <pc:chgData name="Abhishek Pahuja" userId="13eb4c8beef8f900" providerId="LiveId" clId="{DBD4B6A8-32D2-46DA-B437-A51344361642}" dt="2021-05-15T13:53:42.113" v="35" actId="26606"/>
          <pc:sldLayoutMkLst>
            <pc:docMk/>
            <pc:sldMasterMk cId="3058079024" sldId="2147483699"/>
            <pc:sldLayoutMk cId="26704461" sldId="2147483690"/>
          </pc:sldLayoutMkLst>
        </pc:sldLayoutChg>
        <pc:sldLayoutChg chg="add del">
          <pc:chgData name="Abhishek Pahuja" userId="13eb4c8beef8f900" providerId="LiveId" clId="{DBD4B6A8-32D2-46DA-B437-A51344361642}" dt="2021-05-15T13:53:42.113" v="35" actId="26606"/>
          <pc:sldLayoutMkLst>
            <pc:docMk/>
            <pc:sldMasterMk cId="3058079024" sldId="2147483699"/>
            <pc:sldLayoutMk cId="588779126" sldId="2147483691"/>
          </pc:sldLayoutMkLst>
        </pc:sldLayoutChg>
        <pc:sldLayoutChg chg="add del">
          <pc:chgData name="Abhishek Pahuja" userId="13eb4c8beef8f900" providerId="LiveId" clId="{DBD4B6A8-32D2-46DA-B437-A51344361642}" dt="2021-05-15T13:53:42.113" v="35" actId="26606"/>
          <pc:sldLayoutMkLst>
            <pc:docMk/>
            <pc:sldMasterMk cId="3058079024" sldId="2147483699"/>
            <pc:sldLayoutMk cId="2622928587" sldId="2147483692"/>
          </pc:sldLayoutMkLst>
        </pc:sldLayoutChg>
        <pc:sldLayoutChg chg="add del">
          <pc:chgData name="Abhishek Pahuja" userId="13eb4c8beef8f900" providerId="LiveId" clId="{DBD4B6A8-32D2-46DA-B437-A51344361642}" dt="2021-05-15T13:53:42.113" v="35" actId="26606"/>
          <pc:sldLayoutMkLst>
            <pc:docMk/>
            <pc:sldMasterMk cId="3058079024" sldId="2147483699"/>
            <pc:sldLayoutMk cId="2490776078" sldId="2147483693"/>
          </pc:sldLayoutMkLst>
        </pc:sldLayoutChg>
        <pc:sldLayoutChg chg="add del">
          <pc:chgData name="Abhishek Pahuja" userId="13eb4c8beef8f900" providerId="LiveId" clId="{DBD4B6A8-32D2-46DA-B437-A51344361642}" dt="2021-05-15T13:53:42.113" v="35" actId="26606"/>
          <pc:sldLayoutMkLst>
            <pc:docMk/>
            <pc:sldMasterMk cId="3058079024" sldId="2147483699"/>
            <pc:sldLayoutMk cId="1055272089" sldId="2147483694"/>
          </pc:sldLayoutMkLst>
        </pc:sldLayoutChg>
        <pc:sldLayoutChg chg="add del">
          <pc:chgData name="Abhishek Pahuja" userId="13eb4c8beef8f900" providerId="LiveId" clId="{DBD4B6A8-32D2-46DA-B437-A51344361642}" dt="2021-05-15T13:53:42.113" v="35" actId="26606"/>
          <pc:sldLayoutMkLst>
            <pc:docMk/>
            <pc:sldMasterMk cId="3058079024" sldId="2147483699"/>
            <pc:sldLayoutMk cId="3289664572" sldId="2147483695"/>
          </pc:sldLayoutMkLst>
        </pc:sldLayoutChg>
        <pc:sldLayoutChg chg="add del">
          <pc:chgData name="Abhishek Pahuja" userId="13eb4c8beef8f900" providerId="LiveId" clId="{DBD4B6A8-32D2-46DA-B437-A51344361642}" dt="2021-05-15T13:53:42.113" v="35" actId="26606"/>
          <pc:sldLayoutMkLst>
            <pc:docMk/>
            <pc:sldMasterMk cId="3058079024" sldId="2147483699"/>
            <pc:sldLayoutMk cId="3666199549" sldId="2147483696"/>
          </pc:sldLayoutMkLst>
        </pc:sldLayoutChg>
        <pc:sldLayoutChg chg="add del">
          <pc:chgData name="Abhishek Pahuja" userId="13eb4c8beef8f900" providerId="LiveId" clId="{DBD4B6A8-32D2-46DA-B437-A51344361642}" dt="2021-05-15T13:53:42.113" v="35" actId="26606"/>
          <pc:sldLayoutMkLst>
            <pc:docMk/>
            <pc:sldMasterMk cId="3058079024" sldId="2147483699"/>
            <pc:sldLayoutMk cId="446064379" sldId="2147483697"/>
          </pc:sldLayoutMkLst>
        </pc:sldLayoutChg>
        <pc:sldLayoutChg chg="add del">
          <pc:chgData name="Abhishek Pahuja" userId="13eb4c8beef8f900" providerId="LiveId" clId="{DBD4B6A8-32D2-46DA-B437-A51344361642}" dt="2021-05-15T13:53:42.113" v="35" actId="26606"/>
          <pc:sldLayoutMkLst>
            <pc:docMk/>
            <pc:sldMasterMk cId="3058079024" sldId="2147483699"/>
            <pc:sldLayoutMk cId="412888671" sldId="2147483698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3:12.859" v="9" actId="26606"/>
        <pc:sldMasterMkLst>
          <pc:docMk/>
          <pc:sldMasterMk cId="485157414" sldId="2147483712"/>
        </pc:sldMasterMkLst>
        <pc:sldLayoutChg chg="add del">
          <pc:chgData name="Abhishek Pahuja" userId="13eb4c8beef8f900" providerId="LiveId" clId="{DBD4B6A8-32D2-46DA-B437-A51344361642}" dt="2021-05-15T13:53:12.859" v="9" actId="26606"/>
          <pc:sldLayoutMkLst>
            <pc:docMk/>
            <pc:sldMasterMk cId="485157414" sldId="2147483712"/>
            <pc:sldLayoutMk cId="1810663719" sldId="2147483701"/>
          </pc:sldLayoutMkLst>
        </pc:sldLayoutChg>
        <pc:sldLayoutChg chg="add del">
          <pc:chgData name="Abhishek Pahuja" userId="13eb4c8beef8f900" providerId="LiveId" clId="{DBD4B6A8-32D2-46DA-B437-A51344361642}" dt="2021-05-15T13:53:12.859" v="9" actId="26606"/>
          <pc:sldLayoutMkLst>
            <pc:docMk/>
            <pc:sldMasterMk cId="485157414" sldId="2147483712"/>
            <pc:sldLayoutMk cId="4010118716" sldId="2147483702"/>
          </pc:sldLayoutMkLst>
        </pc:sldLayoutChg>
        <pc:sldLayoutChg chg="add del">
          <pc:chgData name="Abhishek Pahuja" userId="13eb4c8beef8f900" providerId="LiveId" clId="{DBD4B6A8-32D2-46DA-B437-A51344361642}" dt="2021-05-15T13:53:12.859" v="9" actId="26606"/>
          <pc:sldLayoutMkLst>
            <pc:docMk/>
            <pc:sldMasterMk cId="485157414" sldId="2147483712"/>
            <pc:sldLayoutMk cId="3177649659" sldId="2147483703"/>
          </pc:sldLayoutMkLst>
        </pc:sldLayoutChg>
        <pc:sldLayoutChg chg="add del">
          <pc:chgData name="Abhishek Pahuja" userId="13eb4c8beef8f900" providerId="LiveId" clId="{DBD4B6A8-32D2-46DA-B437-A51344361642}" dt="2021-05-15T13:53:12.859" v="9" actId="26606"/>
          <pc:sldLayoutMkLst>
            <pc:docMk/>
            <pc:sldMasterMk cId="485157414" sldId="2147483712"/>
            <pc:sldLayoutMk cId="2891175946" sldId="2147483704"/>
          </pc:sldLayoutMkLst>
        </pc:sldLayoutChg>
        <pc:sldLayoutChg chg="add del">
          <pc:chgData name="Abhishek Pahuja" userId="13eb4c8beef8f900" providerId="LiveId" clId="{DBD4B6A8-32D2-46DA-B437-A51344361642}" dt="2021-05-15T13:53:12.859" v="9" actId="26606"/>
          <pc:sldLayoutMkLst>
            <pc:docMk/>
            <pc:sldMasterMk cId="485157414" sldId="2147483712"/>
            <pc:sldLayoutMk cId="2117705486" sldId="2147483705"/>
          </pc:sldLayoutMkLst>
        </pc:sldLayoutChg>
        <pc:sldLayoutChg chg="add del">
          <pc:chgData name="Abhishek Pahuja" userId="13eb4c8beef8f900" providerId="LiveId" clId="{DBD4B6A8-32D2-46DA-B437-A51344361642}" dt="2021-05-15T13:53:12.859" v="9" actId="26606"/>
          <pc:sldLayoutMkLst>
            <pc:docMk/>
            <pc:sldMasterMk cId="485157414" sldId="2147483712"/>
            <pc:sldLayoutMk cId="3104060027" sldId="2147483706"/>
          </pc:sldLayoutMkLst>
        </pc:sldLayoutChg>
        <pc:sldLayoutChg chg="add del">
          <pc:chgData name="Abhishek Pahuja" userId="13eb4c8beef8f900" providerId="LiveId" clId="{DBD4B6A8-32D2-46DA-B437-A51344361642}" dt="2021-05-15T13:53:12.859" v="9" actId="26606"/>
          <pc:sldLayoutMkLst>
            <pc:docMk/>
            <pc:sldMasterMk cId="485157414" sldId="2147483712"/>
            <pc:sldLayoutMk cId="3343736553" sldId="2147483707"/>
          </pc:sldLayoutMkLst>
        </pc:sldLayoutChg>
        <pc:sldLayoutChg chg="add del">
          <pc:chgData name="Abhishek Pahuja" userId="13eb4c8beef8f900" providerId="LiveId" clId="{DBD4B6A8-32D2-46DA-B437-A51344361642}" dt="2021-05-15T13:53:12.859" v="9" actId="26606"/>
          <pc:sldLayoutMkLst>
            <pc:docMk/>
            <pc:sldMasterMk cId="485157414" sldId="2147483712"/>
            <pc:sldLayoutMk cId="1430291810" sldId="2147483708"/>
          </pc:sldLayoutMkLst>
        </pc:sldLayoutChg>
        <pc:sldLayoutChg chg="add del">
          <pc:chgData name="Abhishek Pahuja" userId="13eb4c8beef8f900" providerId="LiveId" clId="{DBD4B6A8-32D2-46DA-B437-A51344361642}" dt="2021-05-15T13:53:12.859" v="9" actId="26606"/>
          <pc:sldLayoutMkLst>
            <pc:docMk/>
            <pc:sldMasterMk cId="485157414" sldId="2147483712"/>
            <pc:sldLayoutMk cId="1594919477" sldId="2147483709"/>
          </pc:sldLayoutMkLst>
        </pc:sldLayoutChg>
        <pc:sldLayoutChg chg="add del">
          <pc:chgData name="Abhishek Pahuja" userId="13eb4c8beef8f900" providerId="LiveId" clId="{DBD4B6A8-32D2-46DA-B437-A51344361642}" dt="2021-05-15T13:53:12.859" v="9" actId="26606"/>
          <pc:sldLayoutMkLst>
            <pc:docMk/>
            <pc:sldMasterMk cId="485157414" sldId="2147483712"/>
            <pc:sldLayoutMk cId="1833691534" sldId="2147483710"/>
          </pc:sldLayoutMkLst>
        </pc:sldLayoutChg>
        <pc:sldLayoutChg chg="add del">
          <pc:chgData name="Abhishek Pahuja" userId="13eb4c8beef8f900" providerId="LiveId" clId="{DBD4B6A8-32D2-46DA-B437-A51344361642}" dt="2021-05-15T13:53:12.859" v="9" actId="26606"/>
          <pc:sldLayoutMkLst>
            <pc:docMk/>
            <pc:sldMasterMk cId="485157414" sldId="2147483712"/>
            <pc:sldLayoutMk cId="1189919778" sldId="2147483711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3:59.780" v="43" actId="26606"/>
        <pc:sldMasterMkLst>
          <pc:docMk/>
          <pc:sldMasterMk cId="713493332" sldId="2147483712"/>
        </pc:sldMasterMkLst>
        <pc:sldLayoutChg chg="add del">
          <pc:chgData name="Abhishek Pahuja" userId="13eb4c8beef8f900" providerId="LiveId" clId="{DBD4B6A8-32D2-46DA-B437-A51344361642}" dt="2021-05-15T13:53:59.780" v="43" actId="26606"/>
          <pc:sldLayoutMkLst>
            <pc:docMk/>
            <pc:sldMasterMk cId="713493332" sldId="2147483712"/>
            <pc:sldLayoutMk cId="3416431098" sldId="2147483701"/>
          </pc:sldLayoutMkLst>
        </pc:sldLayoutChg>
        <pc:sldLayoutChg chg="add del">
          <pc:chgData name="Abhishek Pahuja" userId="13eb4c8beef8f900" providerId="LiveId" clId="{DBD4B6A8-32D2-46DA-B437-A51344361642}" dt="2021-05-15T13:53:59.780" v="43" actId="26606"/>
          <pc:sldLayoutMkLst>
            <pc:docMk/>
            <pc:sldMasterMk cId="713493332" sldId="2147483712"/>
            <pc:sldLayoutMk cId="933445833" sldId="2147483702"/>
          </pc:sldLayoutMkLst>
        </pc:sldLayoutChg>
        <pc:sldLayoutChg chg="add del">
          <pc:chgData name="Abhishek Pahuja" userId="13eb4c8beef8f900" providerId="LiveId" clId="{DBD4B6A8-32D2-46DA-B437-A51344361642}" dt="2021-05-15T13:53:59.780" v="43" actId="26606"/>
          <pc:sldLayoutMkLst>
            <pc:docMk/>
            <pc:sldMasterMk cId="713493332" sldId="2147483712"/>
            <pc:sldLayoutMk cId="1034450981" sldId="2147483703"/>
          </pc:sldLayoutMkLst>
        </pc:sldLayoutChg>
        <pc:sldLayoutChg chg="add del">
          <pc:chgData name="Abhishek Pahuja" userId="13eb4c8beef8f900" providerId="LiveId" clId="{DBD4B6A8-32D2-46DA-B437-A51344361642}" dt="2021-05-15T13:53:59.780" v="43" actId="26606"/>
          <pc:sldLayoutMkLst>
            <pc:docMk/>
            <pc:sldMasterMk cId="713493332" sldId="2147483712"/>
            <pc:sldLayoutMk cId="1036349642" sldId="2147483704"/>
          </pc:sldLayoutMkLst>
        </pc:sldLayoutChg>
        <pc:sldLayoutChg chg="add del">
          <pc:chgData name="Abhishek Pahuja" userId="13eb4c8beef8f900" providerId="LiveId" clId="{DBD4B6A8-32D2-46DA-B437-A51344361642}" dt="2021-05-15T13:53:59.780" v="43" actId="26606"/>
          <pc:sldLayoutMkLst>
            <pc:docMk/>
            <pc:sldMasterMk cId="713493332" sldId="2147483712"/>
            <pc:sldLayoutMk cId="2168346696" sldId="2147483705"/>
          </pc:sldLayoutMkLst>
        </pc:sldLayoutChg>
        <pc:sldLayoutChg chg="add del">
          <pc:chgData name="Abhishek Pahuja" userId="13eb4c8beef8f900" providerId="LiveId" clId="{DBD4B6A8-32D2-46DA-B437-A51344361642}" dt="2021-05-15T13:53:59.780" v="43" actId="26606"/>
          <pc:sldLayoutMkLst>
            <pc:docMk/>
            <pc:sldMasterMk cId="713493332" sldId="2147483712"/>
            <pc:sldLayoutMk cId="3438523765" sldId="2147483706"/>
          </pc:sldLayoutMkLst>
        </pc:sldLayoutChg>
        <pc:sldLayoutChg chg="add del">
          <pc:chgData name="Abhishek Pahuja" userId="13eb4c8beef8f900" providerId="LiveId" clId="{DBD4B6A8-32D2-46DA-B437-A51344361642}" dt="2021-05-15T13:53:59.780" v="43" actId="26606"/>
          <pc:sldLayoutMkLst>
            <pc:docMk/>
            <pc:sldMasterMk cId="713493332" sldId="2147483712"/>
            <pc:sldLayoutMk cId="3865715985" sldId="2147483707"/>
          </pc:sldLayoutMkLst>
        </pc:sldLayoutChg>
        <pc:sldLayoutChg chg="add del">
          <pc:chgData name="Abhishek Pahuja" userId="13eb4c8beef8f900" providerId="LiveId" clId="{DBD4B6A8-32D2-46DA-B437-A51344361642}" dt="2021-05-15T13:53:59.780" v="43" actId="26606"/>
          <pc:sldLayoutMkLst>
            <pc:docMk/>
            <pc:sldMasterMk cId="713493332" sldId="2147483712"/>
            <pc:sldLayoutMk cId="861700257" sldId="2147483708"/>
          </pc:sldLayoutMkLst>
        </pc:sldLayoutChg>
        <pc:sldLayoutChg chg="add del">
          <pc:chgData name="Abhishek Pahuja" userId="13eb4c8beef8f900" providerId="LiveId" clId="{DBD4B6A8-32D2-46DA-B437-A51344361642}" dt="2021-05-15T13:53:59.780" v="43" actId="26606"/>
          <pc:sldLayoutMkLst>
            <pc:docMk/>
            <pc:sldMasterMk cId="713493332" sldId="2147483712"/>
            <pc:sldLayoutMk cId="945228032" sldId="2147483709"/>
          </pc:sldLayoutMkLst>
        </pc:sldLayoutChg>
        <pc:sldLayoutChg chg="add del">
          <pc:chgData name="Abhishek Pahuja" userId="13eb4c8beef8f900" providerId="LiveId" clId="{DBD4B6A8-32D2-46DA-B437-A51344361642}" dt="2021-05-15T13:53:59.780" v="43" actId="26606"/>
          <pc:sldLayoutMkLst>
            <pc:docMk/>
            <pc:sldMasterMk cId="713493332" sldId="2147483712"/>
            <pc:sldLayoutMk cId="2014820521" sldId="2147483710"/>
          </pc:sldLayoutMkLst>
        </pc:sldLayoutChg>
        <pc:sldLayoutChg chg="add del">
          <pc:chgData name="Abhishek Pahuja" userId="13eb4c8beef8f900" providerId="LiveId" clId="{DBD4B6A8-32D2-46DA-B437-A51344361642}" dt="2021-05-15T13:53:59.780" v="43" actId="26606"/>
          <pc:sldLayoutMkLst>
            <pc:docMk/>
            <pc:sldMasterMk cId="713493332" sldId="2147483712"/>
            <pc:sldLayoutMk cId="2704324257" sldId="2147483711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9:32.867" v="123" actId="26606"/>
        <pc:sldMasterMkLst>
          <pc:docMk/>
          <pc:sldMasterMk cId="3351439165" sldId="2147483712"/>
        </pc:sldMasterMkLst>
        <pc:sldLayoutChg chg="add del">
          <pc:chgData name="Abhishek Pahuja" userId="13eb4c8beef8f900" providerId="LiveId" clId="{DBD4B6A8-32D2-46DA-B437-A51344361642}" dt="2021-05-15T13:59:32.867" v="123" actId="26606"/>
          <pc:sldLayoutMkLst>
            <pc:docMk/>
            <pc:sldMasterMk cId="3351439165" sldId="2147483712"/>
            <pc:sldLayoutMk cId="2980481432" sldId="2147483701"/>
          </pc:sldLayoutMkLst>
        </pc:sldLayoutChg>
        <pc:sldLayoutChg chg="add del">
          <pc:chgData name="Abhishek Pahuja" userId="13eb4c8beef8f900" providerId="LiveId" clId="{DBD4B6A8-32D2-46DA-B437-A51344361642}" dt="2021-05-15T13:59:32.867" v="123" actId="26606"/>
          <pc:sldLayoutMkLst>
            <pc:docMk/>
            <pc:sldMasterMk cId="3351439165" sldId="2147483712"/>
            <pc:sldLayoutMk cId="3772645508" sldId="2147483702"/>
          </pc:sldLayoutMkLst>
        </pc:sldLayoutChg>
        <pc:sldLayoutChg chg="add del">
          <pc:chgData name="Abhishek Pahuja" userId="13eb4c8beef8f900" providerId="LiveId" clId="{DBD4B6A8-32D2-46DA-B437-A51344361642}" dt="2021-05-15T13:59:32.867" v="123" actId="26606"/>
          <pc:sldLayoutMkLst>
            <pc:docMk/>
            <pc:sldMasterMk cId="3351439165" sldId="2147483712"/>
            <pc:sldLayoutMk cId="4150845376" sldId="2147483703"/>
          </pc:sldLayoutMkLst>
        </pc:sldLayoutChg>
        <pc:sldLayoutChg chg="add del">
          <pc:chgData name="Abhishek Pahuja" userId="13eb4c8beef8f900" providerId="LiveId" clId="{DBD4B6A8-32D2-46DA-B437-A51344361642}" dt="2021-05-15T13:59:32.867" v="123" actId="26606"/>
          <pc:sldLayoutMkLst>
            <pc:docMk/>
            <pc:sldMasterMk cId="3351439165" sldId="2147483712"/>
            <pc:sldLayoutMk cId="1204610526" sldId="2147483704"/>
          </pc:sldLayoutMkLst>
        </pc:sldLayoutChg>
        <pc:sldLayoutChg chg="add del">
          <pc:chgData name="Abhishek Pahuja" userId="13eb4c8beef8f900" providerId="LiveId" clId="{DBD4B6A8-32D2-46DA-B437-A51344361642}" dt="2021-05-15T13:59:32.867" v="123" actId="26606"/>
          <pc:sldLayoutMkLst>
            <pc:docMk/>
            <pc:sldMasterMk cId="3351439165" sldId="2147483712"/>
            <pc:sldLayoutMk cId="3912166077" sldId="2147483705"/>
          </pc:sldLayoutMkLst>
        </pc:sldLayoutChg>
        <pc:sldLayoutChg chg="add del">
          <pc:chgData name="Abhishek Pahuja" userId="13eb4c8beef8f900" providerId="LiveId" clId="{DBD4B6A8-32D2-46DA-B437-A51344361642}" dt="2021-05-15T13:59:32.867" v="123" actId="26606"/>
          <pc:sldLayoutMkLst>
            <pc:docMk/>
            <pc:sldMasterMk cId="3351439165" sldId="2147483712"/>
            <pc:sldLayoutMk cId="2572844135" sldId="2147483706"/>
          </pc:sldLayoutMkLst>
        </pc:sldLayoutChg>
        <pc:sldLayoutChg chg="add del">
          <pc:chgData name="Abhishek Pahuja" userId="13eb4c8beef8f900" providerId="LiveId" clId="{DBD4B6A8-32D2-46DA-B437-A51344361642}" dt="2021-05-15T13:59:32.867" v="123" actId="26606"/>
          <pc:sldLayoutMkLst>
            <pc:docMk/>
            <pc:sldMasterMk cId="3351439165" sldId="2147483712"/>
            <pc:sldLayoutMk cId="4243342008" sldId="2147483707"/>
          </pc:sldLayoutMkLst>
        </pc:sldLayoutChg>
        <pc:sldLayoutChg chg="add del">
          <pc:chgData name="Abhishek Pahuja" userId="13eb4c8beef8f900" providerId="LiveId" clId="{DBD4B6A8-32D2-46DA-B437-A51344361642}" dt="2021-05-15T13:59:32.867" v="123" actId="26606"/>
          <pc:sldLayoutMkLst>
            <pc:docMk/>
            <pc:sldMasterMk cId="3351439165" sldId="2147483712"/>
            <pc:sldLayoutMk cId="3851279410" sldId="2147483708"/>
          </pc:sldLayoutMkLst>
        </pc:sldLayoutChg>
        <pc:sldLayoutChg chg="add del">
          <pc:chgData name="Abhishek Pahuja" userId="13eb4c8beef8f900" providerId="LiveId" clId="{DBD4B6A8-32D2-46DA-B437-A51344361642}" dt="2021-05-15T13:59:32.867" v="123" actId="26606"/>
          <pc:sldLayoutMkLst>
            <pc:docMk/>
            <pc:sldMasterMk cId="3351439165" sldId="2147483712"/>
            <pc:sldLayoutMk cId="965256676" sldId="2147483709"/>
          </pc:sldLayoutMkLst>
        </pc:sldLayoutChg>
        <pc:sldLayoutChg chg="add del">
          <pc:chgData name="Abhishek Pahuja" userId="13eb4c8beef8f900" providerId="LiveId" clId="{DBD4B6A8-32D2-46DA-B437-A51344361642}" dt="2021-05-15T13:59:32.867" v="123" actId="26606"/>
          <pc:sldLayoutMkLst>
            <pc:docMk/>
            <pc:sldMasterMk cId="3351439165" sldId="2147483712"/>
            <pc:sldLayoutMk cId="656999707" sldId="2147483710"/>
          </pc:sldLayoutMkLst>
        </pc:sldLayoutChg>
        <pc:sldLayoutChg chg="add del">
          <pc:chgData name="Abhishek Pahuja" userId="13eb4c8beef8f900" providerId="LiveId" clId="{DBD4B6A8-32D2-46DA-B437-A51344361642}" dt="2021-05-15T13:59:32.867" v="123" actId="26606"/>
          <pc:sldLayoutMkLst>
            <pc:docMk/>
            <pc:sldMasterMk cId="3351439165" sldId="2147483712"/>
            <pc:sldLayoutMk cId="617151653" sldId="2147483711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6:34.453" v="60" actId="26606"/>
        <pc:sldMasterMkLst>
          <pc:docMk/>
          <pc:sldMasterMk cId="551833717" sldId="2147483725"/>
        </pc:sldMasterMkLst>
        <pc:sldLayoutChg chg="add del">
          <pc:chgData name="Abhishek Pahuja" userId="13eb4c8beef8f900" providerId="LiveId" clId="{DBD4B6A8-32D2-46DA-B437-A51344361642}" dt="2021-05-15T13:56:34.453" v="60" actId="26606"/>
          <pc:sldLayoutMkLst>
            <pc:docMk/>
            <pc:sldMasterMk cId="551833717" sldId="2147483725"/>
            <pc:sldLayoutMk cId="3124394870" sldId="2147483714"/>
          </pc:sldLayoutMkLst>
        </pc:sldLayoutChg>
        <pc:sldLayoutChg chg="add del">
          <pc:chgData name="Abhishek Pahuja" userId="13eb4c8beef8f900" providerId="LiveId" clId="{DBD4B6A8-32D2-46DA-B437-A51344361642}" dt="2021-05-15T13:56:34.453" v="60" actId="26606"/>
          <pc:sldLayoutMkLst>
            <pc:docMk/>
            <pc:sldMasterMk cId="551833717" sldId="2147483725"/>
            <pc:sldLayoutMk cId="3741289069" sldId="2147483715"/>
          </pc:sldLayoutMkLst>
        </pc:sldLayoutChg>
        <pc:sldLayoutChg chg="add del">
          <pc:chgData name="Abhishek Pahuja" userId="13eb4c8beef8f900" providerId="LiveId" clId="{DBD4B6A8-32D2-46DA-B437-A51344361642}" dt="2021-05-15T13:56:34.453" v="60" actId="26606"/>
          <pc:sldLayoutMkLst>
            <pc:docMk/>
            <pc:sldMasterMk cId="551833717" sldId="2147483725"/>
            <pc:sldLayoutMk cId="3221574147" sldId="2147483716"/>
          </pc:sldLayoutMkLst>
        </pc:sldLayoutChg>
        <pc:sldLayoutChg chg="add del">
          <pc:chgData name="Abhishek Pahuja" userId="13eb4c8beef8f900" providerId="LiveId" clId="{DBD4B6A8-32D2-46DA-B437-A51344361642}" dt="2021-05-15T13:56:34.453" v="60" actId="26606"/>
          <pc:sldLayoutMkLst>
            <pc:docMk/>
            <pc:sldMasterMk cId="551833717" sldId="2147483725"/>
            <pc:sldLayoutMk cId="2831763420" sldId="2147483717"/>
          </pc:sldLayoutMkLst>
        </pc:sldLayoutChg>
        <pc:sldLayoutChg chg="add del">
          <pc:chgData name="Abhishek Pahuja" userId="13eb4c8beef8f900" providerId="LiveId" clId="{DBD4B6A8-32D2-46DA-B437-A51344361642}" dt="2021-05-15T13:56:34.453" v="60" actId="26606"/>
          <pc:sldLayoutMkLst>
            <pc:docMk/>
            <pc:sldMasterMk cId="551833717" sldId="2147483725"/>
            <pc:sldLayoutMk cId="4097361511" sldId="2147483718"/>
          </pc:sldLayoutMkLst>
        </pc:sldLayoutChg>
        <pc:sldLayoutChg chg="add del">
          <pc:chgData name="Abhishek Pahuja" userId="13eb4c8beef8f900" providerId="LiveId" clId="{DBD4B6A8-32D2-46DA-B437-A51344361642}" dt="2021-05-15T13:56:34.453" v="60" actId="26606"/>
          <pc:sldLayoutMkLst>
            <pc:docMk/>
            <pc:sldMasterMk cId="551833717" sldId="2147483725"/>
            <pc:sldLayoutMk cId="3181243919" sldId="2147483719"/>
          </pc:sldLayoutMkLst>
        </pc:sldLayoutChg>
        <pc:sldLayoutChg chg="add del">
          <pc:chgData name="Abhishek Pahuja" userId="13eb4c8beef8f900" providerId="LiveId" clId="{DBD4B6A8-32D2-46DA-B437-A51344361642}" dt="2021-05-15T13:56:34.453" v="60" actId="26606"/>
          <pc:sldLayoutMkLst>
            <pc:docMk/>
            <pc:sldMasterMk cId="551833717" sldId="2147483725"/>
            <pc:sldLayoutMk cId="3112089793" sldId="2147483720"/>
          </pc:sldLayoutMkLst>
        </pc:sldLayoutChg>
        <pc:sldLayoutChg chg="add del">
          <pc:chgData name="Abhishek Pahuja" userId="13eb4c8beef8f900" providerId="LiveId" clId="{DBD4B6A8-32D2-46DA-B437-A51344361642}" dt="2021-05-15T13:56:34.453" v="60" actId="26606"/>
          <pc:sldLayoutMkLst>
            <pc:docMk/>
            <pc:sldMasterMk cId="551833717" sldId="2147483725"/>
            <pc:sldLayoutMk cId="329274431" sldId="2147483721"/>
          </pc:sldLayoutMkLst>
        </pc:sldLayoutChg>
        <pc:sldLayoutChg chg="add del">
          <pc:chgData name="Abhishek Pahuja" userId="13eb4c8beef8f900" providerId="LiveId" clId="{DBD4B6A8-32D2-46DA-B437-A51344361642}" dt="2021-05-15T13:56:34.453" v="60" actId="26606"/>
          <pc:sldLayoutMkLst>
            <pc:docMk/>
            <pc:sldMasterMk cId="551833717" sldId="2147483725"/>
            <pc:sldLayoutMk cId="408043404" sldId="2147483722"/>
          </pc:sldLayoutMkLst>
        </pc:sldLayoutChg>
        <pc:sldLayoutChg chg="add del">
          <pc:chgData name="Abhishek Pahuja" userId="13eb4c8beef8f900" providerId="LiveId" clId="{DBD4B6A8-32D2-46DA-B437-A51344361642}" dt="2021-05-15T13:56:34.453" v="60" actId="26606"/>
          <pc:sldLayoutMkLst>
            <pc:docMk/>
            <pc:sldMasterMk cId="551833717" sldId="2147483725"/>
            <pc:sldLayoutMk cId="1549103824" sldId="2147483723"/>
          </pc:sldLayoutMkLst>
        </pc:sldLayoutChg>
        <pc:sldLayoutChg chg="add del">
          <pc:chgData name="Abhishek Pahuja" userId="13eb4c8beef8f900" providerId="LiveId" clId="{DBD4B6A8-32D2-46DA-B437-A51344361642}" dt="2021-05-15T13:56:34.453" v="60" actId="26606"/>
          <pc:sldLayoutMkLst>
            <pc:docMk/>
            <pc:sldMasterMk cId="551833717" sldId="2147483725"/>
            <pc:sldLayoutMk cId="240082462" sldId="2147483724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3:51.012" v="37" actId="26606"/>
        <pc:sldMasterMkLst>
          <pc:docMk/>
          <pc:sldMasterMk cId="1547086456" sldId="2147483725"/>
        </pc:sldMasterMkLst>
        <pc:sldLayoutChg chg="add del">
          <pc:chgData name="Abhishek Pahuja" userId="13eb4c8beef8f900" providerId="LiveId" clId="{DBD4B6A8-32D2-46DA-B437-A51344361642}" dt="2021-05-15T13:53:51.012" v="37" actId="26606"/>
          <pc:sldLayoutMkLst>
            <pc:docMk/>
            <pc:sldMasterMk cId="1547086456" sldId="2147483725"/>
            <pc:sldLayoutMk cId="669234117" sldId="2147483714"/>
          </pc:sldLayoutMkLst>
        </pc:sldLayoutChg>
        <pc:sldLayoutChg chg="add del">
          <pc:chgData name="Abhishek Pahuja" userId="13eb4c8beef8f900" providerId="LiveId" clId="{DBD4B6A8-32D2-46DA-B437-A51344361642}" dt="2021-05-15T13:53:51.012" v="37" actId="26606"/>
          <pc:sldLayoutMkLst>
            <pc:docMk/>
            <pc:sldMasterMk cId="1547086456" sldId="2147483725"/>
            <pc:sldLayoutMk cId="1784755681" sldId="2147483715"/>
          </pc:sldLayoutMkLst>
        </pc:sldLayoutChg>
        <pc:sldLayoutChg chg="add del">
          <pc:chgData name="Abhishek Pahuja" userId="13eb4c8beef8f900" providerId="LiveId" clId="{DBD4B6A8-32D2-46DA-B437-A51344361642}" dt="2021-05-15T13:53:51.012" v="37" actId="26606"/>
          <pc:sldLayoutMkLst>
            <pc:docMk/>
            <pc:sldMasterMk cId="1547086456" sldId="2147483725"/>
            <pc:sldLayoutMk cId="3017056121" sldId="2147483716"/>
          </pc:sldLayoutMkLst>
        </pc:sldLayoutChg>
        <pc:sldLayoutChg chg="add del">
          <pc:chgData name="Abhishek Pahuja" userId="13eb4c8beef8f900" providerId="LiveId" clId="{DBD4B6A8-32D2-46DA-B437-A51344361642}" dt="2021-05-15T13:53:51.012" v="37" actId="26606"/>
          <pc:sldLayoutMkLst>
            <pc:docMk/>
            <pc:sldMasterMk cId="1547086456" sldId="2147483725"/>
            <pc:sldLayoutMk cId="145164" sldId="2147483717"/>
          </pc:sldLayoutMkLst>
        </pc:sldLayoutChg>
        <pc:sldLayoutChg chg="add del">
          <pc:chgData name="Abhishek Pahuja" userId="13eb4c8beef8f900" providerId="LiveId" clId="{DBD4B6A8-32D2-46DA-B437-A51344361642}" dt="2021-05-15T13:53:51.012" v="37" actId="26606"/>
          <pc:sldLayoutMkLst>
            <pc:docMk/>
            <pc:sldMasterMk cId="1547086456" sldId="2147483725"/>
            <pc:sldLayoutMk cId="2164956579" sldId="2147483718"/>
          </pc:sldLayoutMkLst>
        </pc:sldLayoutChg>
        <pc:sldLayoutChg chg="add del">
          <pc:chgData name="Abhishek Pahuja" userId="13eb4c8beef8f900" providerId="LiveId" clId="{DBD4B6A8-32D2-46DA-B437-A51344361642}" dt="2021-05-15T13:53:51.012" v="37" actId="26606"/>
          <pc:sldLayoutMkLst>
            <pc:docMk/>
            <pc:sldMasterMk cId="1547086456" sldId="2147483725"/>
            <pc:sldLayoutMk cId="309428131" sldId="2147483719"/>
          </pc:sldLayoutMkLst>
        </pc:sldLayoutChg>
        <pc:sldLayoutChg chg="add del">
          <pc:chgData name="Abhishek Pahuja" userId="13eb4c8beef8f900" providerId="LiveId" clId="{DBD4B6A8-32D2-46DA-B437-A51344361642}" dt="2021-05-15T13:53:51.012" v="37" actId="26606"/>
          <pc:sldLayoutMkLst>
            <pc:docMk/>
            <pc:sldMasterMk cId="1547086456" sldId="2147483725"/>
            <pc:sldLayoutMk cId="3738691907" sldId="2147483720"/>
          </pc:sldLayoutMkLst>
        </pc:sldLayoutChg>
        <pc:sldLayoutChg chg="add del">
          <pc:chgData name="Abhishek Pahuja" userId="13eb4c8beef8f900" providerId="LiveId" clId="{DBD4B6A8-32D2-46DA-B437-A51344361642}" dt="2021-05-15T13:53:51.012" v="37" actId="26606"/>
          <pc:sldLayoutMkLst>
            <pc:docMk/>
            <pc:sldMasterMk cId="1547086456" sldId="2147483725"/>
            <pc:sldLayoutMk cId="3559918962" sldId="2147483721"/>
          </pc:sldLayoutMkLst>
        </pc:sldLayoutChg>
        <pc:sldLayoutChg chg="add del">
          <pc:chgData name="Abhishek Pahuja" userId="13eb4c8beef8f900" providerId="LiveId" clId="{DBD4B6A8-32D2-46DA-B437-A51344361642}" dt="2021-05-15T13:53:51.012" v="37" actId="26606"/>
          <pc:sldLayoutMkLst>
            <pc:docMk/>
            <pc:sldMasterMk cId="1547086456" sldId="2147483725"/>
            <pc:sldLayoutMk cId="1837613013" sldId="2147483722"/>
          </pc:sldLayoutMkLst>
        </pc:sldLayoutChg>
        <pc:sldLayoutChg chg="add del">
          <pc:chgData name="Abhishek Pahuja" userId="13eb4c8beef8f900" providerId="LiveId" clId="{DBD4B6A8-32D2-46DA-B437-A51344361642}" dt="2021-05-15T13:53:51.012" v="37" actId="26606"/>
          <pc:sldLayoutMkLst>
            <pc:docMk/>
            <pc:sldMasterMk cId="1547086456" sldId="2147483725"/>
            <pc:sldLayoutMk cId="296173359" sldId="2147483723"/>
          </pc:sldLayoutMkLst>
        </pc:sldLayoutChg>
        <pc:sldLayoutChg chg="add del">
          <pc:chgData name="Abhishek Pahuja" userId="13eb4c8beef8f900" providerId="LiveId" clId="{DBD4B6A8-32D2-46DA-B437-A51344361642}" dt="2021-05-15T13:53:51.012" v="37" actId="26606"/>
          <pc:sldLayoutMkLst>
            <pc:docMk/>
            <pc:sldMasterMk cId="1547086456" sldId="2147483725"/>
            <pc:sldLayoutMk cId="1423958292" sldId="2147483724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9:09.824" v="112" actId="26606"/>
        <pc:sldMasterMkLst>
          <pc:docMk/>
          <pc:sldMasterMk cId="1906114122" sldId="2147483725"/>
        </pc:sldMasterMkLst>
        <pc:sldLayoutChg chg="add del">
          <pc:chgData name="Abhishek Pahuja" userId="13eb4c8beef8f900" providerId="LiveId" clId="{DBD4B6A8-32D2-46DA-B437-A51344361642}" dt="2021-05-15T13:59:09.824" v="112" actId="26606"/>
          <pc:sldLayoutMkLst>
            <pc:docMk/>
            <pc:sldMasterMk cId="1906114122" sldId="2147483725"/>
            <pc:sldLayoutMk cId="2539444486" sldId="2147483714"/>
          </pc:sldLayoutMkLst>
        </pc:sldLayoutChg>
        <pc:sldLayoutChg chg="add del">
          <pc:chgData name="Abhishek Pahuja" userId="13eb4c8beef8f900" providerId="LiveId" clId="{DBD4B6A8-32D2-46DA-B437-A51344361642}" dt="2021-05-15T13:59:09.824" v="112" actId="26606"/>
          <pc:sldLayoutMkLst>
            <pc:docMk/>
            <pc:sldMasterMk cId="1906114122" sldId="2147483725"/>
            <pc:sldLayoutMk cId="2241038130" sldId="2147483715"/>
          </pc:sldLayoutMkLst>
        </pc:sldLayoutChg>
        <pc:sldLayoutChg chg="add del">
          <pc:chgData name="Abhishek Pahuja" userId="13eb4c8beef8f900" providerId="LiveId" clId="{DBD4B6A8-32D2-46DA-B437-A51344361642}" dt="2021-05-15T13:59:09.824" v="112" actId="26606"/>
          <pc:sldLayoutMkLst>
            <pc:docMk/>
            <pc:sldMasterMk cId="1906114122" sldId="2147483725"/>
            <pc:sldLayoutMk cId="2076780615" sldId="2147483716"/>
          </pc:sldLayoutMkLst>
        </pc:sldLayoutChg>
        <pc:sldLayoutChg chg="add del">
          <pc:chgData name="Abhishek Pahuja" userId="13eb4c8beef8f900" providerId="LiveId" clId="{DBD4B6A8-32D2-46DA-B437-A51344361642}" dt="2021-05-15T13:59:09.824" v="112" actId="26606"/>
          <pc:sldLayoutMkLst>
            <pc:docMk/>
            <pc:sldMasterMk cId="1906114122" sldId="2147483725"/>
            <pc:sldLayoutMk cId="2094207232" sldId="2147483717"/>
          </pc:sldLayoutMkLst>
        </pc:sldLayoutChg>
        <pc:sldLayoutChg chg="add del">
          <pc:chgData name="Abhishek Pahuja" userId="13eb4c8beef8f900" providerId="LiveId" clId="{DBD4B6A8-32D2-46DA-B437-A51344361642}" dt="2021-05-15T13:59:09.824" v="112" actId="26606"/>
          <pc:sldLayoutMkLst>
            <pc:docMk/>
            <pc:sldMasterMk cId="1906114122" sldId="2147483725"/>
            <pc:sldLayoutMk cId="3027325488" sldId="2147483718"/>
          </pc:sldLayoutMkLst>
        </pc:sldLayoutChg>
        <pc:sldLayoutChg chg="add del">
          <pc:chgData name="Abhishek Pahuja" userId="13eb4c8beef8f900" providerId="LiveId" clId="{DBD4B6A8-32D2-46DA-B437-A51344361642}" dt="2021-05-15T13:59:09.824" v="112" actId="26606"/>
          <pc:sldLayoutMkLst>
            <pc:docMk/>
            <pc:sldMasterMk cId="1906114122" sldId="2147483725"/>
            <pc:sldLayoutMk cId="12667764" sldId="2147483719"/>
          </pc:sldLayoutMkLst>
        </pc:sldLayoutChg>
        <pc:sldLayoutChg chg="add del">
          <pc:chgData name="Abhishek Pahuja" userId="13eb4c8beef8f900" providerId="LiveId" clId="{DBD4B6A8-32D2-46DA-B437-A51344361642}" dt="2021-05-15T13:59:09.824" v="112" actId="26606"/>
          <pc:sldLayoutMkLst>
            <pc:docMk/>
            <pc:sldMasterMk cId="1906114122" sldId="2147483725"/>
            <pc:sldLayoutMk cId="1129093308" sldId="2147483720"/>
          </pc:sldLayoutMkLst>
        </pc:sldLayoutChg>
        <pc:sldLayoutChg chg="add del">
          <pc:chgData name="Abhishek Pahuja" userId="13eb4c8beef8f900" providerId="LiveId" clId="{DBD4B6A8-32D2-46DA-B437-A51344361642}" dt="2021-05-15T13:59:09.824" v="112" actId="26606"/>
          <pc:sldLayoutMkLst>
            <pc:docMk/>
            <pc:sldMasterMk cId="1906114122" sldId="2147483725"/>
            <pc:sldLayoutMk cId="2770015171" sldId="2147483721"/>
          </pc:sldLayoutMkLst>
        </pc:sldLayoutChg>
        <pc:sldLayoutChg chg="add del">
          <pc:chgData name="Abhishek Pahuja" userId="13eb4c8beef8f900" providerId="LiveId" clId="{DBD4B6A8-32D2-46DA-B437-A51344361642}" dt="2021-05-15T13:59:09.824" v="112" actId="26606"/>
          <pc:sldLayoutMkLst>
            <pc:docMk/>
            <pc:sldMasterMk cId="1906114122" sldId="2147483725"/>
            <pc:sldLayoutMk cId="2957334149" sldId="2147483722"/>
          </pc:sldLayoutMkLst>
        </pc:sldLayoutChg>
        <pc:sldLayoutChg chg="add del">
          <pc:chgData name="Abhishek Pahuja" userId="13eb4c8beef8f900" providerId="LiveId" clId="{DBD4B6A8-32D2-46DA-B437-A51344361642}" dt="2021-05-15T13:59:09.824" v="112" actId="26606"/>
          <pc:sldLayoutMkLst>
            <pc:docMk/>
            <pc:sldMasterMk cId="1906114122" sldId="2147483725"/>
            <pc:sldLayoutMk cId="3512683491" sldId="2147483723"/>
          </pc:sldLayoutMkLst>
        </pc:sldLayoutChg>
        <pc:sldLayoutChg chg="add del">
          <pc:chgData name="Abhishek Pahuja" userId="13eb4c8beef8f900" providerId="LiveId" clId="{DBD4B6A8-32D2-46DA-B437-A51344361642}" dt="2021-05-15T13:59:09.824" v="112" actId="26606"/>
          <pc:sldLayoutMkLst>
            <pc:docMk/>
            <pc:sldMasterMk cId="1906114122" sldId="2147483725"/>
            <pc:sldLayoutMk cId="4174250103" sldId="2147483724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4:00:04.230" v="137" actId="26606"/>
        <pc:sldMasterMkLst>
          <pc:docMk/>
          <pc:sldMasterMk cId="4048541831" sldId="2147483725"/>
        </pc:sldMasterMkLst>
        <pc:sldLayoutChg chg="add del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4048541831" sldId="2147483725"/>
            <pc:sldLayoutMk cId="3889318939" sldId="2147483714"/>
          </pc:sldLayoutMkLst>
        </pc:sldLayoutChg>
        <pc:sldLayoutChg chg="add del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4048541831" sldId="2147483725"/>
            <pc:sldLayoutMk cId="1757520664" sldId="2147483715"/>
          </pc:sldLayoutMkLst>
        </pc:sldLayoutChg>
        <pc:sldLayoutChg chg="add del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4048541831" sldId="2147483725"/>
            <pc:sldLayoutMk cId="2993811333" sldId="2147483716"/>
          </pc:sldLayoutMkLst>
        </pc:sldLayoutChg>
        <pc:sldLayoutChg chg="add del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4048541831" sldId="2147483725"/>
            <pc:sldLayoutMk cId="1995695668" sldId="2147483717"/>
          </pc:sldLayoutMkLst>
        </pc:sldLayoutChg>
        <pc:sldLayoutChg chg="add del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4048541831" sldId="2147483725"/>
            <pc:sldLayoutMk cId="1503029284" sldId="2147483718"/>
          </pc:sldLayoutMkLst>
        </pc:sldLayoutChg>
        <pc:sldLayoutChg chg="add del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4048541831" sldId="2147483725"/>
            <pc:sldLayoutMk cId="1820343407" sldId="2147483719"/>
          </pc:sldLayoutMkLst>
        </pc:sldLayoutChg>
        <pc:sldLayoutChg chg="add del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4048541831" sldId="2147483725"/>
            <pc:sldLayoutMk cId="2929686326" sldId="2147483720"/>
          </pc:sldLayoutMkLst>
        </pc:sldLayoutChg>
        <pc:sldLayoutChg chg="add del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4048541831" sldId="2147483725"/>
            <pc:sldLayoutMk cId="859528983" sldId="2147483721"/>
          </pc:sldLayoutMkLst>
        </pc:sldLayoutChg>
        <pc:sldLayoutChg chg="add del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4048541831" sldId="2147483725"/>
            <pc:sldLayoutMk cId="3936661834" sldId="2147483722"/>
          </pc:sldLayoutMkLst>
        </pc:sldLayoutChg>
        <pc:sldLayoutChg chg="add del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4048541831" sldId="2147483725"/>
            <pc:sldLayoutMk cId="2204410165" sldId="2147483723"/>
          </pc:sldLayoutMkLst>
        </pc:sldLayoutChg>
        <pc:sldLayoutChg chg="add del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4048541831" sldId="2147483725"/>
            <pc:sldLayoutMk cId="1572196511" sldId="2147483724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7:02.408" v="78" actId="26606"/>
        <pc:sldMasterMkLst>
          <pc:docMk/>
          <pc:sldMasterMk cId="1195162257" sldId="2147483726"/>
        </pc:sldMasterMkLst>
        <pc:sldLayoutChg chg="add del">
          <pc:chgData name="Abhishek Pahuja" userId="13eb4c8beef8f900" providerId="LiveId" clId="{DBD4B6A8-32D2-46DA-B437-A51344361642}" dt="2021-05-15T13:57:02.408" v="78" actId="26606"/>
          <pc:sldLayoutMkLst>
            <pc:docMk/>
            <pc:sldMasterMk cId="1195162257" sldId="2147483726"/>
            <pc:sldLayoutMk cId="3267750918" sldId="2147483727"/>
          </pc:sldLayoutMkLst>
        </pc:sldLayoutChg>
        <pc:sldLayoutChg chg="add del">
          <pc:chgData name="Abhishek Pahuja" userId="13eb4c8beef8f900" providerId="LiveId" clId="{DBD4B6A8-32D2-46DA-B437-A51344361642}" dt="2021-05-15T13:57:02.408" v="78" actId="26606"/>
          <pc:sldLayoutMkLst>
            <pc:docMk/>
            <pc:sldMasterMk cId="1195162257" sldId="2147483726"/>
            <pc:sldLayoutMk cId="3918682355" sldId="2147483728"/>
          </pc:sldLayoutMkLst>
        </pc:sldLayoutChg>
        <pc:sldLayoutChg chg="add del">
          <pc:chgData name="Abhishek Pahuja" userId="13eb4c8beef8f900" providerId="LiveId" clId="{DBD4B6A8-32D2-46DA-B437-A51344361642}" dt="2021-05-15T13:57:02.408" v="78" actId="26606"/>
          <pc:sldLayoutMkLst>
            <pc:docMk/>
            <pc:sldMasterMk cId="1195162257" sldId="2147483726"/>
            <pc:sldLayoutMk cId="302590043" sldId="2147483729"/>
          </pc:sldLayoutMkLst>
        </pc:sldLayoutChg>
        <pc:sldLayoutChg chg="add del">
          <pc:chgData name="Abhishek Pahuja" userId="13eb4c8beef8f900" providerId="LiveId" clId="{DBD4B6A8-32D2-46DA-B437-A51344361642}" dt="2021-05-15T13:57:02.408" v="78" actId="26606"/>
          <pc:sldLayoutMkLst>
            <pc:docMk/>
            <pc:sldMasterMk cId="1195162257" sldId="2147483726"/>
            <pc:sldLayoutMk cId="3814537835" sldId="2147483730"/>
          </pc:sldLayoutMkLst>
        </pc:sldLayoutChg>
        <pc:sldLayoutChg chg="add del">
          <pc:chgData name="Abhishek Pahuja" userId="13eb4c8beef8f900" providerId="LiveId" clId="{DBD4B6A8-32D2-46DA-B437-A51344361642}" dt="2021-05-15T13:57:02.408" v="78" actId="26606"/>
          <pc:sldLayoutMkLst>
            <pc:docMk/>
            <pc:sldMasterMk cId="1195162257" sldId="2147483726"/>
            <pc:sldLayoutMk cId="2477156364" sldId="2147483731"/>
          </pc:sldLayoutMkLst>
        </pc:sldLayoutChg>
        <pc:sldLayoutChg chg="add del">
          <pc:chgData name="Abhishek Pahuja" userId="13eb4c8beef8f900" providerId="LiveId" clId="{DBD4B6A8-32D2-46DA-B437-A51344361642}" dt="2021-05-15T13:57:02.408" v="78" actId="26606"/>
          <pc:sldLayoutMkLst>
            <pc:docMk/>
            <pc:sldMasterMk cId="1195162257" sldId="2147483726"/>
            <pc:sldLayoutMk cId="3704802308" sldId="2147483732"/>
          </pc:sldLayoutMkLst>
        </pc:sldLayoutChg>
        <pc:sldLayoutChg chg="add del">
          <pc:chgData name="Abhishek Pahuja" userId="13eb4c8beef8f900" providerId="LiveId" clId="{DBD4B6A8-32D2-46DA-B437-A51344361642}" dt="2021-05-15T13:57:02.408" v="78" actId="26606"/>
          <pc:sldLayoutMkLst>
            <pc:docMk/>
            <pc:sldMasterMk cId="1195162257" sldId="2147483726"/>
            <pc:sldLayoutMk cId="3208393890" sldId="2147483733"/>
          </pc:sldLayoutMkLst>
        </pc:sldLayoutChg>
        <pc:sldLayoutChg chg="add del">
          <pc:chgData name="Abhishek Pahuja" userId="13eb4c8beef8f900" providerId="LiveId" clId="{DBD4B6A8-32D2-46DA-B437-A51344361642}" dt="2021-05-15T13:57:02.408" v="78" actId="26606"/>
          <pc:sldLayoutMkLst>
            <pc:docMk/>
            <pc:sldMasterMk cId="1195162257" sldId="2147483726"/>
            <pc:sldLayoutMk cId="1719946558" sldId="2147483734"/>
          </pc:sldLayoutMkLst>
        </pc:sldLayoutChg>
        <pc:sldLayoutChg chg="add del">
          <pc:chgData name="Abhishek Pahuja" userId="13eb4c8beef8f900" providerId="LiveId" clId="{DBD4B6A8-32D2-46DA-B437-A51344361642}" dt="2021-05-15T13:57:02.408" v="78" actId="26606"/>
          <pc:sldLayoutMkLst>
            <pc:docMk/>
            <pc:sldMasterMk cId="1195162257" sldId="2147483726"/>
            <pc:sldLayoutMk cId="1483860378" sldId="2147483735"/>
          </pc:sldLayoutMkLst>
        </pc:sldLayoutChg>
        <pc:sldLayoutChg chg="add del">
          <pc:chgData name="Abhishek Pahuja" userId="13eb4c8beef8f900" providerId="LiveId" clId="{DBD4B6A8-32D2-46DA-B437-A51344361642}" dt="2021-05-15T13:57:02.408" v="78" actId="26606"/>
          <pc:sldLayoutMkLst>
            <pc:docMk/>
            <pc:sldMasterMk cId="1195162257" sldId="2147483726"/>
            <pc:sldLayoutMk cId="2439976674" sldId="2147483736"/>
          </pc:sldLayoutMkLst>
        </pc:sldLayoutChg>
        <pc:sldLayoutChg chg="add del">
          <pc:chgData name="Abhishek Pahuja" userId="13eb4c8beef8f900" providerId="LiveId" clId="{DBD4B6A8-32D2-46DA-B437-A51344361642}" dt="2021-05-15T13:57:02.408" v="78" actId="26606"/>
          <pc:sldLayoutMkLst>
            <pc:docMk/>
            <pc:sldMasterMk cId="1195162257" sldId="2147483726"/>
            <pc:sldLayoutMk cId="2234022264" sldId="2147483737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9:40.188" v="131" actId="26606"/>
        <pc:sldMasterMkLst>
          <pc:docMk/>
          <pc:sldMasterMk cId="1957589699" sldId="2147483738"/>
        </pc:sldMasterMkLst>
        <pc:sldLayoutChg chg="add del">
          <pc:chgData name="Abhishek Pahuja" userId="13eb4c8beef8f900" providerId="LiveId" clId="{DBD4B6A8-32D2-46DA-B437-A51344361642}" dt="2021-05-15T13:59:40.188" v="131" actId="26606"/>
          <pc:sldLayoutMkLst>
            <pc:docMk/>
            <pc:sldMasterMk cId="1957589699" sldId="2147483738"/>
            <pc:sldLayoutMk cId="3320762004" sldId="2147483727"/>
          </pc:sldLayoutMkLst>
        </pc:sldLayoutChg>
        <pc:sldLayoutChg chg="add del">
          <pc:chgData name="Abhishek Pahuja" userId="13eb4c8beef8f900" providerId="LiveId" clId="{DBD4B6A8-32D2-46DA-B437-A51344361642}" dt="2021-05-15T13:59:40.188" v="131" actId="26606"/>
          <pc:sldLayoutMkLst>
            <pc:docMk/>
            <pc:sldMasterMk cId="1957589699" sldId="2147483738"/>
            <pc:sldLayoutMk cId="49742636" sldId="2147483728"/>
          </pc:sldLayoutMkLst>
        </pc:sldLayoutChg>
        <pc:sldLayoutChg chg="add del">
          <pc:chgData name="Abhishek Pahuja" userId="13eb4c8beef8f900" providerId="LiveId" clId="{DBD4B6A8-32D2-46DA-B437-A51344361642}" dt="2021-05-15T13:59:40.188" v="131" actId="26606"/>
          <pc:sldLayoutMkLst>
            <pc:docMk/>
            <pc:sldMasterMk cId="1957589699" sldId="2147483738"/>
            <pc:sldLayoutMk cId="2066207168" sldId="2147483729"/>
          </pc:sldLayoutMkLst>
        </pc:sldLayoutChg>
        <pc:sldLayoutChg chg="add del">
          <pc:chgData name="Abhishek Pahuja" userId="13eb4c8beef8f900" providerId="LiveId" clId="{DBD4B6A8-32D2-46DA-B437-A51344361642}" dt="2021-05-15T13:59:40.188" v="131" actId="26606"/>
          <pc:sldLayoutMkLst>
            <pc:docMk/>
            <pc:sldMasterMk cId="1957589699" sldId="2147483738"/>
            <pc:sldLayoutMk cId="303681274" sldId="2147483730"/>
          </pc:sldLayoutMkLst>
        </pc:sldLayoutChg>
        <pc:sldLayoutChg chg="add del">
          <pc:chgData name="Abhishek Pahuja" userId="13eb4c8beef8f900" providerId="LiveId" clId="{DBD4B6A8-32D2-46DA-B437-A51344361642}" dt="2021-05-15T13:59:40.188" v="131" actId="26606"/>
          <pc:sldLayoutMkLst>
            <pc:docMk/>
            <pc:sldMasterMk cId="1957589699" sldId="2147483738"/>
            <pc:sldLayoutMk cId="437178866" sldId="2147483731"/>
          </pc:sldLayoutMkLst>
        </pc:sldLayoutChg>
        <pc:sldLayoutChg chg="add del">
          <pc:chgData name="Abhishek Pahuja" userId="13eb4c8beef8f900" providerId="LiveId" clId="{DBD4B6A8-32D2-46DA-B437-A51344361642}" dt="2021-05-15T13:59:40.188" v="131" actId="26606"/>
          <pc:sldLayoutMkLst>
            <pc:docMk/>
            <pc:sldMasterMk cId="1957589699" sldId="2147483738"/>
            <pc:sldLayoutMk cId="679005029" sldId="2147483732"/>
          </pc:sldLayoutMkLst>
        </pc:sldLayoutChg>
        <pc:sldLayoutChg chg="add del">
          <pc:chgData name="Abhishek Pahuja" userId="13eb4c8beef8f900" providerId="LiveId" clId="{DBD4B6A8-32D2-46DA-B437-A51344361642}" dt="2021-05-15T13:59:40.188" v="131" actId="26606"/>
          <pc:sldLayoutMkLst>
            <pc:docMk/>
            <pc:sldMasterMk cId="1957589699" sldId="2147483738"/>
            <pc:sldLayoutMk cId="642472658" sldId="2147483733"/>
          </pc:sldLayoutMkLst>
        </pc:sldLayoutChg>
        <pc:sldLayoutChg chg="add del">
          <pc:chgData name="Abhishek Pahuja" userId="13eb4c8beef8f900" providerId="LiveId" clId="{DBD4B6A8-32D2-46DA-B437-A51344361642}" dt="2021-05-15T13:59:40.188" v="131" actId="26606"/>
          <pc:sldLayoutMkLst>
            <pc:docMk/>
            <pc:sldMasterMk cId="1957589699" sldId="2147483738"/>
            <pc:sldLayoutMk cId="577810438" sldId="2147483734"/>
          </pc:sldLayoutMkLst>
        </pc:sldLayoutChg>
        <pc:sldLayoutChg chg="add del">
          <pc:chgData name="Abhishek Pahuja" userId="13eb4c8beef8f900" providerId="LiveId" clId="{DBD4B6A8-32D2-46DA-B437-A51344361642}" dt="2021-05-15T13:59:40.188" v="131" actId="26606"/>
          <pc:sldLayoutMkLst>
            <pc:docMk/>
            <pc:sldMasterMk cId="1957589699" sldId="2147483738"/>
            <pc:sldLayoutMk cId="3376593688" sldId="2147483735"/>
          </pc:sldLayoutMkLst>
        </pc:sldLayoutChg>
        <pc:sldLayoutChg chg="add del">
          <pc:chgData name="Abhishek Pahuja" userId="13eb4c8beef8f900" providerId="LiveId" clId="{DBD4B6A8-32D2-46DA-B437-A51344361642}" dt="2021-05-15T13:59:40.188" v="131" actId="26606"/>
          <pc:sldLayoutMkLst>
            <pc:docMk/>
            <pc:sldMasterMk cId="1957589699" sldId="2147483738"/>
            <pc:sldLayoutMk cId="3431981548" sldId="2147483736"/>
          </pc:sldLayoutMkLst>
        </pc:sldLayoutChg>
        <pc:sldLayoutChg chg="add del">
          <pc:chgData name="Abhishek Pahuja" userId="13eb4c8beef8f900" providerId="LiveId" clId="{DBD4B6A8-32D2-46DA-B437-A51344361642}" dt="2021-05-15T13:59:40.188" v="131" actId="26606"/>
          <pc:sldLayoutMkLst>
            <pc:docMk/>
            <pc:sldMasterMk cId="1957589699" sldId="2147483738"/>
            <pc:sldLayoutMk cId="3323165263" sldId="2147483737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5:42.521" v="49" actId="26606"/>
        <pc:sldMasterMkLst>
          <pc:docMk/>
          <pc:sldMasterMk cId="1452518062" sldId="2147483749"/>
        </pc:sldMasterMkLst>
        <pc:sldLayoutChg chg="add del">
          <pc:chgData name="Abhishek Pahuja" userId="13eb4c8beef8f900" providerId="LiveId" clId="{DBD4B6A8-32D2-46DA-B437-A51344361642}" dt="2021-05-15T13:55:42.521" v="49" actId="26606"/>
          <pc:sldLayoutMkLst>
            <pc:docMk/>
            <pc:sldMasterMk cId="1452518062" sldId="2147483749"/>
            <pc:sldLayoutMk cId="3133174669" sldId="2147483738"/>
          </pc:sldLayoutMkLst>
        </pc:sldLayoutChg>
        <pc:sldLayoutChg chg="add del">
          <pc:chgData name="Abhishek Pahuja" userId="13eb4c8beef8f900" providerId="LiveId" clId="{DBD4B6A8-32D2-46DA-B437-A51344361642}" dt="2021-05-15T13:55:42.521" v="49" actId="26606"/>
          <pc:sldLayoutMkLst>
            <pc:docMk/>
            <pc:sldMasterMk cId="1452518062" sldId="2147483749"/>
            <pc:sldLayoutMk cId="3501853578" sldId="2147483739"/>
          </pc:sldLayoutMkLst>
        </pc:sldLayoutChg>
        <pc:sldLayoutChg chg="add del">
          <pc:chgData name="Abhishek Pahuja" userId="13eb4c8beef8f900" providerId="LiveId" clId="{DBD4B6A8-32D2-46DA-B437-A51344361642}" dt="2021-05-15T13:55:42.521" v="49" actId="26606"/>
          <pc:sldLayoutMkLst>
            <pc:docMk/>
            <pc:sldMasterMk cId="1452518062" sldId="2147483749"/>
            <pc:sldLayoutMk cId="3336028002" sldId="2147483740"/>
          </pc:sldLayoutMkLst>
        </pc:sldLayoutChg>
        <pc:sldLayoutChg chg="add del">
          <pc:chgData name="Abhishek Pahuja" userId="13eb4c8beef8f900" providerId="LiveId" clId="{DBD4B6A8-32D2-46DA-B437-A51344361642}" dt="2021-05-15T13:55:42.521" v="49" actId="26606"/>
          <pc:sldLayoutMkLst>
            <pc:docMk/>
            <pc:sldMasterMk cId="1452518062" sldId="2147483749"/>
            <pc:sldLayoutMk cId="1759095452" sldId="2147483741"/>
          </pc:sldLayoutMkLst>
        </pc:sldLayoutChg>
        <pc:sldLayoutChg chg="add del">
          <pc:chgData name="Abhishek Pahuja" userId="13eb4c8beef8f900" providerId="LiveId" clId="{DBD4B6A8-32D2-46DA-B437-A51344361642}" dt="2021-05-15T13:55:42.521" v="49" actId="26606"/>
          <pc:sldLayoutMkLst>
            <pc:docMk/>
            <pc:sldMasterMk cId="1452518062" sldId="2147483749"/>
            <pc:sldLayoutMk cId="3360698894" sldId="2147483742"/>
          </pc:sldLayoutMkLst>
        </pc:sldLayoutChg>
        <pc:sldLayoutChg chg="add del">
          <pc:chgData name="Abhishek Pahuja" userId="13eb4c8beef8f900" providerId="LiveId" clId="{DBD4B6A8-32D2-46DA-B437-A51344361642}" dt="2021-05-15T13:55:42.521" v="49" actId="26606"/>
          <pc:sldLayoutMkLst>
            <pc:docMk/>
            <pc:sldMasterMk cId="1452518062" sldId="2147483749"/>
            <pc:sldLayoutMk cId="3811728641" sldId="2147483743"/>
          </pc:sldLayoutMkLst>
        </pc:sldLayoutChg>
        <pc:sldLayoutChg chg="add del">
          <pc:chgData name="Abhishek Pahuja" userId="13eb4c8beef8f900" providerId="LiveId" clId="{DBD4B6A8-32D2-46DA-B437-A51344361642}" dt="2021-05-15T13:55:42.521" v="49" actId="26606"/>
          <pc:sldLayoutMkLst>
            <pc:docMk/>
            <pc:sldMasterMk cId="1452518062" sldId="2147483749"/>
            <pc:sldLayoutMk cId="1250552409" sldId="2147483744"/>
          </pc:sldLayoutMkLst>
        </pc:sldLayoutChg>
        <pc:sldLayoutChg chg="add del">
          <pc:chgData name="Abhishek Pahuja" userId="13eb4c8beef8f900" providerId="LiveId" clId="{DBD4B6A8-32D2-46DA-B437-A51344361642}" dt="2021-05-15T13:55:42.521" v="49" actId="26606"/>
          <pc:sldLayoutMkLst>
            <pc:docMk/>
            <pc:sldMasterMk cId="1452518062" sldId="2147483749"/>
            <pc:sldLayoutMk cId="355304145" sldId="2147483745"/>
          </pc:sldLayoutMkLst>
        </pc:sldLayoutChg>
        <pc:sldLayoutChg chg="add del">
          <pc:chgData name="Abhishek Pahuja" userId="13eb4c8beef8f900" providerId="LiveId" clId="{DBD4B6A8-32D2-46DA-B437-A51344361642}" dt="2021-05-15T13:55:42.521" v="49" actId="26606"/>
          <pc:sldLayoutMkLst>
            <pc:docMk/>
            <pc:sldMasterMk cId="1452518062" sldId="2147483749"/>
            <pc:sldLayoutMk cId="906531219" sldId="2147483746"/>
          </pc:sldLayoutMkLst>
        </pc:sldLayoutChg>
        <pc:sldLayoutChg chg="add del">
          <pc:chgData name="Abhishek Pahuja" userId="13eb4c8beef8f900" providerId="LiveId" clId="{DBD4B6A8-32D2-46DA-B437-A51344361642}" dt="2021-05-15T13:55:42.521" v="49" actId="26606"/>
          <pc:sldLayoutMkLst>
            <pc:docMk/>
            <pc:sldMasterMk cId="1452518062" sldId="2147483749"/>
            <pc:sldLayoutMk cId="3140002234" sldId="2147483747"/>
          </pc:sldLayoutMkLst>
        </pc:sldLayoutChg>
        <pc:sldLayoutChg chg="add del">
          <pc:chgData name="Abhishek Pahuja" userId="13eb4c8beef8f900" providerId="LiveId" clId="{DBD4B6A8-32D2-46DA-B437-A51344361642}" dt="2021-05-15T13:55:42.521" v="49" actId="26606"/>
          <pc:sldLayoutMkLst>
            <pc:docMk/>
            <pc:sldMasterMk cId="1452518062" sldId="2147483749"/>
            <pc:sldLayoutMk cId="1896284996" sldId="2147483748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7:00.041" v="76" actId="26606"/>
        <pc:sldMasterMkLst>
          <pc:docMk/>
          <pc:sldMasterMk cId="2676433001" sldId="2147483749"/>
        </pc:sldMasterMkLst>
        <pc:sldLayoutChg chg="add del">
          <pc:chgData name="Abhishek Pahuja" userId="13eb4c8beef8f900" providerId="LiveId" clId="{DBD4B6A8-32D2-46DA-B437-A51344361642}" dt="2021-05-15T13:57:00.041" v="76" actId="26606"/>
          <pc:sldLayoutMkLst>
            <pc:docMk/>
            <pc:sldMasterMk cId="2676433001" sldId="2147483749"/>
            <pc:sldLayoutMk cId="3543918212" sldId="2147483738"/>
          </pc:sldLayoutMkLst>
        </pc:sldLayoutChg>
        <pc:sldLayoutChg chg="add del">
          <pc:chgData name="Abhishek Pahuja" userId="13eb4c8beef8f900" providerId="LiveId" clId="{DBD4B6A8-32D2-46DA-B437-A51344361642}" dt="2021-05-15T13:57:00.041" v="76" actId="26606"/>
          <pc:sldLayoutMkLst>
            <pc:docMk/>
            <pc:sldMasterMk cId="2676433001" sldId="2147483749"/>
            <pc:sldLayoutMk cId="3304184094" sldId="2147483739"/>
          </pc:sldLayoutMkLst>
        </pc:sldLayoutChg>
        <pc:sldLayoutChg chg="add del">
          <pc:chgData name="Abhishek Pahuja" userId="13eb4c8beef8f900" providerId="LiveId" clId="{DBD4B6A8-32D2-46DA-B437-A51344361642}" dt="2021-05-15T13:57:00.041" v="76" actId="26606"/>
          <pc:sldLayoutMkLst>
            <pc:docMk/>
            <pc:sldMasterMk cId="2676433001" sldId="2147483749"/>
            <pc:sldLayoutMk cId="309492749" sldId="2147483740"/>
          </pc:sldLayoutMkLst>
        </pc:sldLayoutChg>
        <pc:sldLayoutChg chg="add del">
          <pc:chgData name="Abhishek Pahuja" userId="13eb4c8beef8f900" providerId="LiveId" clId="{DBD4B6A8-32D2-46DA-B437-A51344361642}" dt="2021-05-15T13:57:00.041" v="76" actId="26606"/>
          <pc:sldLayoutMkLst>
            <pc:docMk/>
            <pc:sldMasterMk cId="2676433001" sldId="2147483749"/>
            <pc:sldLayoutMk cId="406075503" sldId="2147483741"/>
          </pc:sldLayoutMkLst>
        </pc:sldLayoutChg>
        <pc:sldLayoutChg chg="add del">
          <pc:chgData name="Abhishek Pahuja" userId="13eb4c8beef8f900" providerId="LiveId" clId="{DBD4B6A8-32D2-46DA-B437-A51344361642}" dt="2021-05-15T13:57:00.041" v="76" actId="26606"/>
          <pc:sldLayoutMkLst>
            <pc:docMk/>
            <pc:sldMasterMk cId="2676433001" sldId="2147483749"/>
            <pc:sldLayoutMk cId="595367472" sldId="2147483742"/>
          </pc:sldLayoutMkLst>
        </pc:sldLayoutChg>
        <pc:sldLayoutChg chg="add del">
          <pc:chgData name="Abhishek Pahuja" userId="13eb4c8beef8f900" providerId="LiveId" clId="{DBD4B6A8-32D2-46DA-B437-A51344361642}" dt="2021-05-15T13:57:00.041" v="76" actId="26606"/>
          <pc:sldLayoutMkLst>
            <pc:docMk/>
            <pc:sldMasterMk cId="2676433001" sldId="2147483749"/>
            <pc:sldLayoutMk cId="705403853" sldId="2147483743"/>
          </pc:sldLayoutMkLst>
        </pc:sldLayoutChg>
        <pc:sldLayoutChg chg="add del">
          <pc:chgData name="Abhishek Pahuja" userId="13eb4c8beef8f900" providerId="LiveId" clId="{DBD4B6A8-32D2-46DA-B437-A51344361642}" dt="2021-05-15T13:57:00.041" v="76" actId="26606"/>
          <pc:sldLayoutMkLst>
            <pc:docMk/>
            <pc:sldMasterMk cId="2676433001" sldId="2147483749"/>
            <pc:sldLayoutMk cId="402674071" sldId="2147483744"/>
          </pc:sldLayoutMkLst>
        </pc:sldLayoutChg>
        <pc:sldLayoutChg chg="add del">
          <pc:chgData name="Abhishek Pahuja" userId="13eb4c8beef8f900" providerId="LiveId" clId="{DBD4B6A8-32D2-46DA-B437-A51344361642}" dt="2021-05-15T13:57:00.041" v="76" actId="26606"/>
          <pc:sldLayoutMkLst>
            <pc:docMk/>
            <pc:sldMasterMk cId="2676433001" sldId="2147483749"/>
            <pc:sldLayoutMk cId="1941168561" sldId="2147483745"/>
          </pc:sldLayoutMkLst>
        </pc:sldLayoutChg>
        <pc:sldLayoutChg chg="add del">
          <pc:chgData name="Abhishek Pahuja" userId="13eb4c8beef8f900" providerId="LiveId" clId="{DBD4B6A8-32D2-46DA-B437-A51344361642}" dt="2021-05-15T13:57:00.041" v="76" actId="26606"/>
          <pc:sldLayoutMkLst>
            <pc:docMk/>
            <pc:sldMasterMk cId="2676433001" sldId="2147483749"/>
            <pc:sldLayoutMk cId="2236430218" sldId="2147483746"/>
          </pc:sldLayoutMkLst>
        </pc:sldLayoutChg>
        <pc:sldLayoutChg chg="add del">
          <pc:chgData name="Abhishek Pahuja" userId="13eb4c8beef8f900" providerId="LiveId" clId="{DBD4B6A8-32D2-46DA-B437-A51344361642}" dt="2021-05-15T13:57:00.041" v="76" actId="26606"/>
          <pc:sldLayoutMkLst>
            <pc:docMk/>
            <pc:sldMasterMk cId="2676433001" sldId="2147483749"/>
            <pc:sldLayoutMk cId="1284456395" sldId="2147483747"/>
          </pc:sldLayoutMkLst>
        </pc:sldLayoutChg>
        <pc:sldLayoutChg chg="add del">
          <pc:chgData name="Abhishek Pahuja" userId="13eb4c8beef8f900" providerId="LiveId" clId="{DBD4B6A8-32D2-46DA-B437-A51344361642}" dt="2021-05-15T13:57:00.041" v="76" actId="26606"/>
          <pc:sldLayoutMkLst>
            <pc:docMk/>
            <pc:sldMasterMk cId="2676433001" sldId="2147483749"/>
            <pc:sldLayoutMk cId="2781926388" sldId="2147483748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6:34.281" v="59" actId="26606"/>
        <pc:sldMasterMkLst>
          <pc:docMk/>
          <pc:sldMasterMk cId="1278077659" sldId="2147483762"/>
        </pc:sldMasterMkLst>
        <pc:sldLayoutChg chg="add del">
          <pc:chgData name="Abhishek Pahuja" userId="13eb4c8beef8f900" providerId="LiveId" clId="{DBD4B6A8-32D2-46DA-B437-A51344361642}" dt="2021-05-15T13:56:34.281" v="59" actId="26606"/>
          <pc:sldLayoutMkLst>
            <pc:docMk/>
            <pc:sldMasterMk cId="1278077659" sldId="2147483762"/>
            <pc:sldLayoutMk cId="1355526429" sldId="2147483751"/>
          </pc:sldLayoutMkLst>
        </pc:sldLayoutChg>
        <pc:sldLayoutChg chg="add del">
          <pc:chgData name="Abhishek Pahuja" userId="13eb4c8beef8f900" providerId="LiveId" clId="{DBD4B6A8-32D2-46DA-B437-A51344361642}" dt="2021-05-15T13:56:34.281" v="59" actId="26606"/>
          <pc:sldLayoutMkLst>
            <pc:docMk/>
            <pc:sldMasterMk cId="1278077659" sldId="2147483762"/>
            <pc:sldLayoutMk cId="3047387861" sldId="2147483752"/>
          </pc:sldLayoutMkLst>
        </pc:sldLayoutChg>
        <pc:sldLayoutChg chg="add del">
          <pc:chgData name="Abhishek Pahuja" userId="13eb4c8beef8f900" providerId="LiveId" clId="{DBD4B6A8-32D2-46DA-B437-A51344361642}" dt="2021-05-15T13:56:34.281" v="59" actId="26606"/>
          <pc:sldLayoutMkLst>
            <pc:docMk/>
            <pc:sldMasterMk cId="1278077659" sldId="2147483762"/>
            <pc:sldLayoutMk cId="1633178859" sldId="2147483753"/>
          </pc:sldLayoutMkLst>
        </pc:sldLayoutChg>
        <pc:sldLayoutChg chg="add del">
          <pc:chgData name="Abhishek Pahuja" userId="13eb4c8beef8f900" providerId="LiveId" clId="{DBD4B6A8-32D2-46DA-B437-A51344361642}" dt="2021-05-15T13:56:34.281" v="59" actId="26606"/>
          <pc:sldLayoutMkLst>
            <pc:docMk/>
            <pc:sldMasterMk cId="1278077659" sldId="2147483762"/>
            <pc:sldLayoutMk cId="3947636785" sldId="2147483754"/>
          </pc:sldLayoutMkLst>
        </pc:sldLayoutChg>
        <pc:sldLayoutChg chg="add del">
          <pc:chgData name="Abhishek Pahuja" userId="13eb4c8beef8f900" providerId="LiveId" clId="{DBD4B6A8-32D2-46DA-B437-A51344361642}" dt="2021-05-15T13:56:34.281" v="59" actId="26606"/>
          <pc:sldLayoutMkLst>
            <pc:docMk/>
            <pc:sldMasterMk cId="1278077659" sldId="2147483762"/>
            <pc:sldLayoutMk cId="3217158978" sldId="2147483755"/>
          </pc:sldLayoutMkLst>
        </pc:sldLayoutChg>
        <pc:sldLayoutChg chg="add del">
          <pc:chgData name="Abhishek Pahuja" userId="13eb4c8beef8f900" providerId="LiveId" clId="{DBD4B6A8-32D2-46DA-B437-A51344361642}" dt="2021-05-15T13:56:34.281" v="59" actId="26606"/>
          <pc:sldLayoutMkLst>
            <pc:docMk/>
            <pc:sldMasterMk cId="1278077659" sldId="2147483762"/>
            <pc:sldLayoutMk cId="3912090526" sldId="2147483756"/>
          </pc:sldLayoutMkLst>
        </pc:sldLayoutChg>
        <pc:sldLayoutChg chg="add del">
          <pc:chgData name="Abhishek Pahuja" userId="13eb4c8beef8f900" providerId="LiveId" clId="{DBD4B6A8-32D2-46DA-B437-A51344361642}" dt="2021-05-15T13:56:34.281" v="59" actId="26606"/>
          <pc:sldLayoutMkLst>
            <pc:docMk/>
            <pc:sldMasterMk cId="1278077659" sldId="2147483762"/>
            <pc:sldLayoutMk cId="1987378128" sldId="2147483757"/>
          </pc:sldLayoutMkLst>
        </pc:sldLayoutChg>
        <pc:sldLayoutChg chg="add del">
          <pc:chgData name="Abhishek Pahuja" userId="13eb4c8beef8f900" providerId="LiveId" clId="{DBD4B6A8-32D2-46DA-B437-A51344361642}" dt="2021-05-15T13:56:34.281" v="59" actId="26606"/>
          <pc:sldLayoutMkLst>
            <pc:docMk/>
            <pc:sldMasterMk cId="1278077659" sldId="2147483762"/>
            <pc:sldLayoutMk cId="1536957720" sldId="2147483758"/>
          </pc:sldLayoutMkLst>
        </pc:sldLayoutChg>
        <pc:sldLayoutChg chg="add del">
          <pc:chgData name="Abhishek Pahuja" userId="13eb4c8beef8f900" providerId="LiveId" clId="{DBD4B6A8-32D2-46DA-B437-A51344361642}" dt="2021-05-15T13:56:34.281" v="59" actId="26606"/>
          <pc:sldLayoutMkLst>
            <pc:docMk/>
            <pc:sldMasterMk cId="1278077659" sldId="2147483762"/>
            <pc:sldLayoutMk cId="3800623384" sldId="2147483759"/>
          </pc:sldLayoutMkLst>
        </pc:sldLayoutChg>
        <pc:sldLayoutChg chg="add del">
          <pc:chgData name="Abhishek Pahuja" userId="13eb4c8beef8f900" providerId="LiveId" clId="{DBD4B6A8-32D2-46DA-B437-A51344361642}" dt="2021-05-15T13:56:34.281" v="59" actId="26606"/>
          <pc:sldLayoutMkLst>
            <pc:docMk/>
            <pc:sldMasterMk cId="1278077659" sldId="2147483762"/>
            <pc:sldLayoutMk cId="873880978" sldId="2147483760"/>
          </pc:sldLayoutMkLst>
        </pc:sldLayoutChg>
        <pc:sldLayoutChg chg="add del">
          <pc:chgData name="Abhishek Pahuja" userId="13eb4c8beef8f900" providerId="LiveId" clId="{DBD4B6A8-32D2-46DA-B437-A51344361642}" dt="2021-05-15T13:56:34.281" v="59" actId="26606"/>
          <pc:sldLayoutMkLst>
            <pc:docMk/>
            <pc:sldMasterMk cId="1278077659" sldId="2147483762"/>
            <pc:sldLayoutMk cId="2670876061" sldId="2147483761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7:19.923" v="84" actId="26606"/>
        <pc:sldMasterMkLst>
          <pc:docMk/>
          <pc:sldMasterMk cId="1472560897" sldId="2147483762"/>
        </pc:sldMasterMkLst>
        <pc:sldLayoutChg chg="add del">
          <pc:chgData name="Abhishek Pahuja" userId="13eb4c8beef8f900" providerId="LiveId" clId="{DBD4B6A8-32D2-46DA-B437-A51344361642}" dt="2021-05-15T13:57:19.923" v="84" actId="26606"/>
          <pc:sldLayoutMkLst>
            <pc:docMk/>
            <pc:sldMasterMk cId="1472560897" sldId="2147483762"/>
            <pc:sldLayoutMk cId="6393049" sldId="2147483751"/>
          </pc:sldLayoutMkLst>
        </pc:sldLayoutChg>
        <pc:sldLayoutChg chg="add del">
          <pc:chgData name="Abhishek Pahuja" userId="13eb4c8beef8f900" providerId="LiveId" clId="{DBD4B6A8-32D2-46DA-B437-A51344361642}" dt="2021-05-15T13:57:19.923" v="84" actId="26606"/>
          <pc:sldLayoutMkLst>
            <pc:docMk/>
            <pc:sldMasterMk cId="1472560897" sldId="2147483762"/>
            <pc:sldLayoutMk cId="106229112" sldId="2147483752"/>
          </pc:sldLayoutMkLst>
        </pc:sldLayoutChg>
        <pc:sldLayoutChg chg="add del">
          <pc:chgData name="Abhishek Pahuja" userId="13eb4c8beef8f900" providerId="LiveId" clId="{DBD4B6A8-32D2-46DA-B437-A51344361642}" dt="2021-05-15T13:57:19.923" v="84" actId="26606"/>
          <pc:sldLayoutMkLst>
            <pc:docMk/>
            <pc:sldMasterMk cId="1472560897" sldId="2147483762"/>
            <pc:sldLayoutMk cId="3115628924" sldId="2147483753"/>
          </pc:sldLayoutMkLst>
        </pc:sldLayoutChg>
        <pc:sldLayoutChg chg="add del">
          <pc:chgData name="Abhishek Pahuja" userId="13eb4c8beef8f900" providerId="LiveId" clId="{DBD4B6A8-32D2-46DA-B437-A51344361642}" dt="2021-05-15T13:57:19.923" v="84" actId="26606"/>
          <pc:sldLayoutMkLst>
            <pc:docMk/>
            <pc:sldMasterMk cId="1472560897" sldId="2147483762"/>
            <pc:sldLayoutMk cId="1566790039" sldId="2147483754"/>
          </pc:sldLayoutMkLst>
        </pc:sldLayoutChg>
        <pc:sldLayoutChg chg="add del">
          <pc:chgData name="Abhishek Pahuja" userId="13eb4c8beef8f900" providerId="LiveId" clId="{DBD4B6A8-32D2-46DA-B437-A51344361642}" dt="2021-05-15T13:57:19.923" v="84" actId="26606"/>
          <pc:sldLayoutMkLst>
            <pc:docMk/>
            <pc:sldMasterMk cId="1472560897" sldId="2147483762"/>
            <pc:sldLayoutMk cId="3932153354" sldId="2147483755"/>
          </pc:sldLayoutMkLst>
        </pc:sldLayoutChg>
        <pc:sldLayoutChg chg="add del">
          <pc:chgData name="Abhishek Pahuja" userId="13eb4c8beef8f900" providerId="LiveId" clId="{DBD4B6A8-32D2-46DA-B437-A51344361642}" dt="2021-05-15T13:57:19.923" v="84" actId="26606"/>
          <pc:sldLayoutMkLst>
            <pc:docMk/>
            <pc:sldMasterMk cId="1472560897" sldId="2147483762"/>
            <pc:sldLayoutMk cId="4246965266" sldId="2147483756"/>
          </pc:sldLayoutMkLst>
        </pc:sldLayoutChg>
        <pc:sldLayoutChg chg="add del">
          <pc:chgData name="Abhishek Pahuja" userId="13eb4c8beef8f900" providerId="LiveId" clId="{DBD4B6A8-32D2-46DA-B437-A51344361642}" dt="2021-05-15T13:57:19.923" v="84" actId="26606"/>
          <pc:sldLayoutMkLst>
            <pc:docMk/>
            <pc:sldMasterMk cId="1472560897" sldId="2147483762"/>
            <pc:sldLayoutMk cId="3076668326" sldId="2147483757"/>
          </pc:sldLayoutMkLst>
        </pc:sldLayoutChg>
        <pc:sldLayoutChg chg="add del">
          <pc:chgData name="Abhishek Pahuja" userId="13eb4c8beef8f900" providerId="LiveId" clId="{DBD4B6A8-32D2-46DA-B437-A51344361642}" dt="2021-05-15T13:57:19.923" v="84" actId="26606"/>
          <pc:sldLayoutMkLst>
            <pc:docMk/>
            <pc:sldMasterMk cId="1472560897" sldId="2147483762"/>
            <pc:sldLayoutMk cId="1547059211" sldId="2147483758"/>
          </pc:sldLayoutMkLst>
        </pc:sldLayoutChg>
        <pc:sldLayoutChg chg="add del">
          <pc:chgData name="Abhishek Pahuja" userId="13eb4c8beef8f900" providerId="LiveId" clId="{DBD4B6A8-32D2-46DA-B437-A51344361642}" dt="2021-05-15T13:57:19.923" v="84" actId="26606"/>
          <pc:sldLayoutMkLst>
            <pc:docMk/>
            <pc:sldMasterMk cId="1472560897" sldId="2147483762"/>
            <pc:sldLayoutMk cId="346020207" sldId="2147483759"/>
          </pc:sldLayoutMkLst>
        </pc:sldLayoutChg>
        <pc:sldLayoutChg chg="add del">
          <pc:chgData name="Abhishek Pahuja" userId="13eb4c8beef8f900" providerId="LiveId" clId="{DBD4B6A8-32D2-46DA-B437-A51344361642}" dt="2021-05-15T13:57:19.923" v="84" actId="26606"/>
          <pc:sldLayoutMkLst>
            <pc:docMk/>
            <pc:sldMasterMk cId="1472560897" sldId="2147483762"/>
            <pc:sldLayoutMk cId="3309964352" sldId="2147483760"/>
          </pc:sldLayoutMkLst>
        </pc:sldLayoutChg>
        <pc:sldLayoutChg chg="add del">
          <pc:chgData name="Abhishek Pahuja" userId="13eb4c8beef8f900" providerId="LiveId" clId="{DBD4B6A8-32D2-46DA-B437-A51344361642}" dt="2021-05-15T13:57:19.923" v="84" actId="26606"/>
          <pc:sldLayoutMkLst>
            <pc:docMk/>
            <pc:sldMasterMk cId="1472560897" sldId="2147483762"/>
            <pc:sldLayoutMk cId="2618480431" sldId="2147483761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9:09.574" v="111" actId="26606"/>
        <pc:sldMasterMkLst>
          <pc:docMk/>
          <pc:sldMasterMk cId="3711010823" sldId="2147483762"/>
        </pc:sldMasterMkLst>
        <pc:sldLayoutChg chg="add del">
          <pc:chgData name="Abhishek Pahuja" userId="13eb4c8beef8f900" providerId="LiveId" clId="{DBD4B6A8-32D2-46DA-B437-A51344361642}" dt="2021-05-15T13:59:09.574" v="111" actId="26606"/>
          <pc:sldLayoutMkLst>
            <pc:docMk/>
            <pc:sldMasterMk cId="3711010823" sldId="2147483762"/>
            <pc:sldLayoutMk cId="4272216445" sldId="2147483751"/>
          </pc:sldLayoutMkLst>
        </pc:sldLayoutChg>
        <pc:sldLayoutChg chg="add del">
          <pc:chgData name="Abhishek Pahuja" userId="13eb4c8beef8f900" providerId="LiveId" clId="{DBD4B6A8-32D2-46DA-B437-A51344361642}" dt="2021-05-15T13:59:09.574" v="111" actId="26606"/>
          <pc:sldLayoutMkLst>
            <pc:docMk/>
            <pc:sldMasterMk cId="3711010823" sldId="2147483762"/>
            <pc:sldLayoutMk cId="4153172549" sldId="2147483752"/>
          </pc:sldLayoutMkLst>
        </pc:sldLayoutChg>
        <pc:sldLayoutChg chg="add del">
          <pc:chgData name="Abhishek Pahuja" userId="13eb4c8beef8f900" providerId="LiveId" clId="{DBD4B6A8-32D2-46DA-B437-A51344361642}" dt="2021-05-15T13:59:09.574" v="111" actId="26606"/>
          <pc:sldLayoutMkLst>
            <pc:docMk/>
            <pc:sldMasterMk cId="3711010823" sldId="2147483762"/>
            <pc:sldLayoutMk cId="3108338021" sldId="2147483753"/>
          </pc:sldLayoutMkLst>
        </pc:sldLayoutChg>
        <pc:sldLayoutChg chg="add del">
          <pc:chgData name="Abhishek Pahuja" userId="13eb4c8beef8f900" providerId="LiveId" clId="{DBD4B6A8-32D2-46DA-B437-A51344361642}" dt="2021-05-15T13:59:09.574" v="111" actId="26606"/>
          <pc:sldLayoutMkLst>
            <pc:docMk/>
            <pc:sldMasterMk cId="3711010823" sldId="2147483762"/>
            <pc:sldLayoutMk cId="3312269087" sldId="2147483754"/>
          </pc:sldLayoutMkLst>
        </pc:sldLayoutChg>
        <pc:sldLayoutChg chg="add del">
          <pc:chgData name="Abhishek Pahuja" userId="13eb4c8beef8f900" providerId="LiveId" clId="{DBD4B6A8-32D2-46DA-B437-A51344361642}" dt="2021-05-15T13:59:09.574" v="111" actId="26606"/>
          <pc:sldLayoutMkLst>
            <pc:docMk/>
            <pc:sldMasterMk cId="3711010823" sldId="2147483762"/>
            <pc:sldLayoutMk cId="2979394835" sldId="2147483755"/>
          </pc:sldLayoutMkLst>
        </pc:sldLayoutChg>
        <pc:sldLayoutChg chg="add del">
          <pc:chgData name="Abhishek Pahuja" userId="13eb4c8beef8f900" providerId="LiveId" clId="{DBD4B6A8-32D2-46DA-B437-A51344361642}" dt="2021-05-15T13:59:09.574" v="111" actId="26606"/>
          <pc:sldLayoutMkLst>
            <pc:docMk/>
            <pc:sldMasterMk cId="3711010823" sldId="2147483762"/>
            <pc:sldLayoutMk cId="656498538" sldId="2147483756"/>
          </pc:sldLayoutMkLst>
        </pc:sldLayoutChg>
        <pc:sldLayoutChg chg="add del">
          <pc:chgData name="Abhishek Pahuja" userId="13eb4c8beef8f900" providerId="LiveId" clId="{DBD4B6A8-32D2-46DA-B437-A51344361642}" dt="2021-05-15T13:59:09.574" v="111" actId="26606"/>
          <pc:sldLayoutMkLst>
            <pc:docMk/>
            <pc:sldMasterMk cId="3711010823" sldId="2147483762"/>
            <pc:sldLayoutMk cId="3210054921" sldId="2147483757"/>
          </pc:sldLayoutMkLst>
        </pc:sldLayoutChg>
        <pc:sldLayoutChg chg="add del">
          <pc:chgData name="Abhishek Pahuja" userId="13eb4c8beef8f900" providerId="LiveId" clId="{DBD4B6A8-32D2-46DA-B437-A51344361642}" dt="2021-05-15T13:59:09.574" v="111" actId="26606"/>
          <pc:sldLayoutMkLst>
            <pc:docMk/>
            <pc:sldMasterMk cId="3711010823" sldId="2147483762"/>
            <pc:sldLayoutMk cId="3065969694" sldId="2147483758"/>
          </pc:sldLayoutMkLst>
        </pc:sldLayoutChg>
        <pc:sldLayoutChg chg="add del">
          <pc:chgData name="Abhishek Pahuja" userId="13eb4c8beef8f900" providerId="LiveId" clId="{DBD4B6A8-32D2-46DA-B437-A51344361642}" dt="2021-05-15T13:59:09.574" v="111" actId="26606"/>
          <pc:sldLayoutMkLst>
            <pc:docMk/>
            <pc:sldMasterMk cId="3711010823" sldId="2147483762"/>
            <pc:sldLayoutMk cId="1468938154" sldId="2147483759"/>
          </pc:sldLayoutMkLst>
        </pc:sldLayoutChg>
        <pc:sldLayoutChg chg="add del">
          <pc:chgData name="Abhishek Pahuja" userId="13eb4c8beef8f900" providerId="LiveId" clId="{DBD4B6A8-32D2-46DA-B437-A51344361642}" dt="2021-05-15T13:59:09.574" v="111" actId="26606"/>
          <pc:sldLayoutMkLst>
            <pc:docMk/>
            <pc:sldMasterMk cId="3711010823" sldId="2147483762"/>
            <pc:sldLayoutMk cId="3269685299" sldId="2147483760"/>
          </pc:sldLayoutMkLst>
        </pc:sldLayoutChg>
        <pc:sldLayoutChg chg="add del">
          <pc:chgData name="Abhishek Pahuja" userId="13eb4c8beef8f900" providerId="LiveId" clId="{DBD4B6A8-32D2-46DA-B437-A51344361642}" dt="2021-05-15T13:59:09.574" v="111" actId="26606"/>
          <pc:sldLayoutMkLst>
            <pc:docMk/>
            <pc:sldMasterMk cId="3711010823" sldId="2147483762"/>
            <pc:sldLayoutMk cId="2746862665" sldId="2147483761"/>
          </pc:sldLayoutMkLst>
        </pc:sldLayoutChg>
      </pc:sldMasterChg>
      <pc:sldMasterChg chg="add addSldLayout">
        <pc:chgData name="Abhishek Pahuja" userId="13eb4c8beef8f900" providerId="LiveId" clId="{DBD4B6A8-32D2-46DA-B437-A51344361642}" dt="2021-05-15T14:00:04.230" v="137" actId="26606"/>
        <pc:sldMasterMkLst>
          <pc:docMk/>
          <pc:sldMasterMk cId="2794408457" sldId="2147483775"/>
        </pc:sldMasterMkLst>
        <pc:sldLayoutChg chg="add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2794408457" sldId="2147483775"/>
            <pc:sldLayoutMk cId="579040095" sldId="2147483764"/>
          </pc:sldLayoutMkLst>
        </pc:sldLayoutChg>
        <pc:sldLayoutChg chg="add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2794408457" sldId="2147483775"/>
            <pc:sldLayoutMk cId="3870012713" sldId="2147483765"/>
          </pc:sldLayoutMkLst>
        </pc:sldLayoutChg>
        <pc:sldLayoutChg chg="add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2794408457" sldId="2147483775"/>
            <pc:sldLayoutMk cId="300756766" sldId="2147483766"/>
          </pc:sldLayoutMkLst>
        </pc:sldLayoutChg>
        <pc:sldLayoutChg chg="add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2794408457" sldId="2147483775"/>
            <pc:sldLayoutMk cId="3205238782" sldId="2147483767"/>
          </pc:sldLayoutMkLst>
        </pc:sldLayoutChg>
        <pc:sldLayoutChg chg="add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2794408457" sldId="2147483775"/>
            <pc:sldLayoutMk cId="2783271120" sldId="2147483768"/>
          </pc:sldLayoutMkLst>
        </pc:sldLayoutChg>
        <pc:sldLayoutChg chg="add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2794408457" sldId="2147483775"/>
            <pc:sldLayoutMk cId="413730497" sldId="2147483769"/>
          </pc:sldLayoutMkLst>
        </pc:sldLayoutChg>
        <pc:sldLayoutChg chg="add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2794408457" sldId="2147483775"/>
            <pc:sldLayoutMk cId="1447234932" sldId="2147483770"/>
          </pc:sldLayoutMkLst>
        </pc:sldLayoutChg>
        <pc:sldLayoutChg chg="add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2794408457" sldId="2147483775"/>
            <pc:sldLayoutMk cId="2074128440" sldId="2147483771"/>
          </pc:sldLayoutMkLst>
        </pc:sldLayoutChg>
        <pc:sldLayoutChg chg="add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2794408457" sldId="2147483775"/>
            <pc:sldLayoutMk cId="2473503879" sldId="2147483772"/>
          </pc:sldLayoutMkLst>
        </pc:sldLayoutChg>
        <pc:sldLayoutChg chg="add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2794408457" sldId="2147483775"/>
            <pc:sldLayoutMk cId="2145027671" sldId="2147483773"/>
          </pc:sldLayoutMkLst>
        </pc:sldLayoutChg>
        <pc:sldLayoutChg chg="add">
          <pc:chgData name="Abhishek Pahuja" userId="13eb4c8beef8f900" providerId="LiveId" clId="{DBD4B6A8-32D2-46DA-B437-A51344361642}" dt="2021-05-15T14:00:04.230" v="137" actId="26606"/>
          <pc:sldLayoutMkLst>
            <pc:docMk/>
            <pc:sldMasterMk cId="2794408457" sldId="2147483775"/>
            <pc:sldLayoutMk cId="1893786586" sldId="2147483774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6:22.354" v="56" actId="26606"/>
        <pc:sldMasterMkLst>
          <pc:docMk/>
          <pc:sldMasterMk cId="3292799106" sldId="2147483786"/>
        </pc:sldMasterMkLst>
        <pc:sldLayoutChg chg="add del">
          <pc:chgData name="Abhishek Pahuja" userId="13eb4c8beef8f900" providerId="LiveId" clId="{DBD4B6A8-32D2-46DA-B437-A51344361642}" dt="2021-05-15T13:56:22.354" v="56" actId="26606"/>
          <pc:sldLayoutMkLst>
            <pc:docMk/>
            <pc:sldMasterMk cId="3292799106" sldId="2147483786"/>
            <pc:sldLayoutMk cId="373093225" sldId="2147483775"/>
          </pc:sldLayoutMkLst>
        </pc:sldLayoutChg>
        <pc:sldLayoutChg chg="add del">
          <pc:chgData name="Abhishek Pahuja" userId="13eb4c8beef8f900" providerId="LiveId" clId="{DBD4B6A8-32D2-46DA-B437-A51344361642}" dt="2021-05-15T13:56:22.354" v="56" actId="26606"/>
          <pc:sldLayoutMkLst>
            <pc:docMk/>
            <pc:sldMasterMk cId="3292799106" sldId="2147483786"/>
            <pc:sldLayoutMk cId="2289018240" sldId="2147483776"/>
          </pc:sldLayoutMkLst>
        </pc:sldLayoutChg>
        <pc:sldLayoutChg chg="add del">
          <pc:chgData name="Abhishek Pahuja" userId="13eb4c8beef8f900" providerId="LiveId" clId="{DBD4B6A8-32D2-46DA-B437-A51344361642}" dt="2021-05-15T13:56:22.354" v="56" actId="26606"/>
          <pc:sldLayoutMkLst>
            <pc:docMk/>
            <pc:sldMasterMk cId="3292799106" sldId="2147483786"/>
            <pc:sldLayoutMk cId="2752764607" sldId="2147483777"/>
          </pc:sldLayoutMkLst>
        </pc:sldLayoutChg>
        <pc:sldLayoutChg chg="add del">
          <pc:chgData name="Abhishek Pahuja" userId="13eb4c8beef8f900" providerId="LiveId" clId="{DBD4B6A8-32D2-46DA-B437-A51344361642}" dt="2021-05-15T13:56:22.354" v="56" actId="26606"/>
          <pc:sldLayoutMkLst>
            <pc:docMk/>
            <pc:sldMasterMk cId="3292799106" sldId="2147483786"/>
            <pc:sldLayoutMk cId="3821691095" sldId="2147483778"/>
          </pc:sldLayoutMkLst>
        </pc:sldLayoutChg>
        <pc:sldLayoutChg chg="add del">
          <pc:chgData name="Abhishek Pahuja" userId="13eb4c8beef8f900" providerId="LiveId" clId="{DBD4B6A8-32D2-46DA-B437-A51344361642}" dt="2021-05-15T13:56:22.354" v="56" actId="26606"/>
          <pc:sldLayoutMkLst>
            <pc:docMk/>
            <pc:sldMasterMk cId="3292799106" sldId="2147483786"/>
            <pc:sldLayoutMk cId="2856786255" sldId="2147483779"/>
          </pc:sldLayoutMkLst>
        </pc:sldLayoutChg>
        <pc:sldLayoutChg chg="add del">
          <pc:chgData name="Abhishek Pahuja" userId="13eb4c8beef8f900" providerId="LiveId" clId="{DBD4B6A8-32D2-46DA-B437-A51344361642}" dt="2021-05-15T13:56:22.354" v="56" actId="26606"/>
          <pc:sldLayoutMkLst>
            <pc:docMk/>
            <pc:sldMasterMk cId="3292799106" sldId="2147483786"/>
            <pc:sldLayoutMk cId="3158313436" sldId="2147483780"/>
          </pc:sldLayoutMkLst>
        </pc:sldLayoutChg>
        <pc:sldLayoutChg chg="add del">
          <pc:chgData name="Abhishek Pahuja" userId="13eb4c8beef8f900" providerId="LiveId" clId="{DBD4B6A8-32D2-46DA-B437-A51344361642}" dt="2021-05-15T13:56:22.354" v="56" actId="26606"/>
          <pc:sldLayoutMkLst>
            <pc:docMk/>
            <pc:sldMasterMk cId="3292799106" sldId="2147483786"/>
            <pc:sldLayoutMk cId="3669312626" sldId="2147483781"/>
          </pc:sldLayoutMkLst>
        </pc:sldLayoutChg>
        <pc:sldLayoutChg chg="add del">
          <pc:chgData name="Abhishek Pahuja" userId="13eb4c8beef8f900" providerId="LiveId" clId="{DBD4B6A8-32D2-46DA-B437-A51344361642}" dt="2021-05-15T13:56:22.354" v="56" actId="26606"/>
          <pc:sldLayoutMkLst>
            <pc:docMk/>
            <pc:sldMasterMk cId="3292799106" sldId="2147483786"/>
            <pc:sldLayoutMk cId="47684622" sldId="2147483782"/>
          </pc:sldLayoutMkLst>
        </pc:sldLayoutChg>
        <pc:sldLayoutChg chg="add del">
          <pc:chgData name="Abhishek Pahuja" userId="13eb4c8beef8f900" providerId="LiveId" clId="{DBD4B6A8-32D2-46DA-B437-A51344361642}" dt="2021-05-15T13:56:22.354" v="56" actId="26606"/>
          <pc:sldLayoutMkLst>
            <pc:docMk/>
            <pc:sldMasterMk cId="3292799106" sldId="2147483786"/>
            <pc:sldLayoutMk cId="4027424895" sldId="2147483783"/>
          </pc:sldLayoutMkLst>
        </pc:sldLayoutChg>
        <pc:sldLayoutChg chg="add del">
          <pc:chgData name="Abhishek Pahuja" userId="13eb4c8beef8f900" providerId="LiveId" clId="{DBD4B6A8-32D2-46DA-B437-A51344361642}" dt="2021-05-15T13:56:22.354" v="56" actId="26606"/>
          <pc:sldLayoutMkLst>
            <pc:docMk/>
            <pc:sldMasterMk cId="3292799106" sldId="2147483786"/>
            <pc:sldLayoutMk cId="1892214786" sldId="2147483784"/>
          </pc:sldLayoutMkLst>
        </pc:sldLayoutChg>
        <pc:sldLayoutChg chg="add del">
          <pc:chgData name="Abhishek Pahuja" userId="13eb4c8beef8f900" providerId="LiveId" clId="{DBD4B6A8-32D2-46DA-B437-A51344361642}" dt="2021-05-15T13:56:22.354" v="56" actId="26606"/>
          <pc:sldLayoutMkLst>
            <pc:docMk/>
            <pc:sldMasterMk cId="3292799106" sldId="2147483786"/>
            <pc:sldLayoutMk cId="1424790227" sldId="2147483785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7:04.804" v="80" actId="26606"/>
        <pc:sldMasterMkLst>
          <pc:docMk/>
          <pc:sldMasterMk cId="3710866012" sldId="2147483788"/>
        </pc:sldMasterMkLst>
        <pc:sldLayoutChg chg="add del">
          <pc:chgData name="Abhishek Pahuja" userId="13eb4c8beef8f900" providerId="LiveId" clId="{DBD4B6A8-32D2-46DA-B437-A51344361642}" dt="2021-05-15T13:57:04.804" v="80" actId="26606"/>
          <pc:sldLayoutMkLst>
            <pc:docMk/>
            <pc:sldMasterMk cId="3710866012" sldId="2147483788"/>
            <pc:sldLayoutMk cId="3526927940" sldId="2147483777"/>
          </pc:sldLayoutMkLst>
        </pc:sldLayoutChg>
        <pc:sldLayoutChg chg="add del">
          <pc:chgData name="Abhishek Pahuja" userId="13eb4c8beef8f900" providerId="LiveId" clId="{DBD4B6A8-32D2-46DA-B437-A51344361642}" dt="2021-05-15T13:57:04.804" v="80" actId="26606"/>
          <pc:sldLayoutMkLst>
            <pc:docMk/>
            <pc:sldMasterMk cId="3710866012" sldId="2147483788"/>
            <pc:sldLayoutMk cId="2740204282" sldId="2147483778"/>
          </pc:sldLayoutMkLst>
        </pc:sldLayoutChg>
        <pc:sldLayoutChg chg="add del">
          <pc:chgData name="Abhishek Pahuja" userId="13eb4c8beef8f900" providerId="LiveId" clId="{DBD4B6A8-32D2-46DA-B437-A51344361642}" dt="2021-05-15T13:57:04.804" v="80" actId="26606"/>
          <pc:sldLayoutMkLst>
            <pc:docMk/>
            <pc:sldMasterMk cId="3710866012" sldId="2147483788"/>
            <pc:sldLayoutMk cId="2243801648" sldId="2147483779"/>
          </pc:sldLayoutMkLst>
        </pc:sldLayoutChg>
        <pc:sldLayoutChg chg="add del">
          <pc:chgData name="Abhishek Pahuja" userId="13eb4c8beef8f900" providerId="LiveId" clId="{DBD4B6A8-32D2-46DA-B437-A51344361642}" dt="2021-05-15T13:57:04.804" v="80" actId="26606"/>
          <pc:sldLayoutMkLst>
            <pc:docMk/>
            <pc:sldMasterMk cId="3710866012" sldId="2147483788"/>
            <pc:sldLayoutMk cId="576436018" sldId="2147483780"/>
          </pc:sldLayoutMkLst>
        </pc:sldLayoutChg>
        <pc:sldLayoutChg chg="add del">
          <pc:chgData name="Abhishek Pahuja" userId="13eb4c8beef8f900" providerId="LiveId" clId="{DBD4B6A8-32D2-46DA-B437-A51344361642}" dt="2021-05-15T13:57:04.804" v="80" actId="26606"/>
          <pc:sldLayoutMkLst>
            <pc:docMk/>
            <pc:sldMasterMk cId="3710866012" sldId="2147483788"/>
            <pc:sldLayoutMk cId="3171057814" sldId="2147483781"/>
          </pc:sldLayoutMkLst>
        </pc:sldLayoutChg>
        <pc:sldLayoutChg chg="add del">
          <pc:chgData name="Abhishek Pahuja" userId="13eb4c8beef8f900" providerId="LiveId" clId="{DBD4B6A8-32D2-46DA-B437-A51344361642}" dt="2021-05-15T13:57:04.804" v="80" actId="26606"/>
          <pc:sldLayoutMkLst>
            <pc:docMk/>
            <pc:sldMasterMk cId="3710866012" sldId="2147483788"/>
            <pc:sldLayoutMk cId="1466911401" sldId="2147483782"/>
          </pc:sldLayoutMkLst>
        </pc:sldLayoutChg>
        <pc:sldLayoutChg chg="add del">
          <pc:chgData name="Abhishek Pahuja" userId="13eb4c8beef8f900" providerId="LiveId" clId="{DBD4B6A8-32D2-46DA-B437-A51344361642}" dt="2021-05-15T13:57:04.804" v="80" actId="26606"/>
          <pc:sldLayoutMkLst>
            <pc:docMk/>
            <pc:sldMasterMk cId="3710866012" sldId="2147483788"/>
            <pc:sldLayoutMk cId="3451255318" sldId="2147483783"/>
          </pc:sldLayoutMkLst>
        </pc:sldLayoutChg>
        <pc:sldLayoutChg chg="add del">
          <pc:chgData name="Abhishek Pahuja" userId="13eb4c8beef8f900" providerId="LiveId" clId="{DBD4B6A8-32D2-46DA-B437-A51344361642}" dt="2021-05-15T13:57:04.804" v="80" actId="26606"/>
          <pc:sldLayoutMkLst>
            <pc:docMk/>
            <pc:sldMasterMk cId="3710866012" sldId="2147483788"/>
            <pc:sldLayoutMk cId="3492045643" sldId="2147483784"/>
          </pc:sldLayoutMkLst>
        </pc:sldLayoutChg>
        <pc:sldLayoutChg chg="add del">
          <pc:chgData name="Abhishek Pahuja" userId="13eb4c8beef8f900" providerId="LiveId" clId="{DBD4B6A8-32D2-46DA-B437-A51344361642}" dt="2021-05-15T13:57:04.804" v="80" actId="26606"/>
          <pc:sldLayoutMkLst>
            <pc:docMk/>
            <pc:sldMasterMk cId="3710866012" sldId="2147483788"/>
            <pc:sldLayoutMk cId="1097646052" sldId="2147483785"/>
          </pc:sldLayoutMkLst>
        </pc:sldLayoutChg>
        <pc:sldLayoutChg chg="add del">
          <pc:chgData name="Abhishek Pahuja" userId="13eb4c8beef8f900" providerId="LiveId" clId="{DBD4B6A8-32D2-46DA-B437-A51344361642}" dt="2021-05-15T13:57:04.804" v="80" actId="26606"/>
          <pc:sldLayoutMkLst>
            <pc:docMk/>
            <pc:sldMasterMk cId="3710866012" sldId="2147483788"/>
            <pc:sldLayoutMk cId="1295961955" sldId="2147483786"/>
          </pc:sldLayoutMkLst>
        </pc:sldLayoutChg>
        <pc:sldLayoutChg chg="add del">
          <pc:chgData name="Abhishek Pahuja" userId="13eb4c8beef8f900" providerId="LiveId" clId="{DBD4B6A8-32D2-46DA-B437-A51344361642}" dt="2021-05-15T13:57:04.804" v="80" actId="26606"/>
          <pc:sldLayoutMkLst>
            <pc:docMk/>
            <pc:sldMasterMk cId="3710866012" sldId="2147483788"/>
            <pc:sldLayoutMk cId="2919561861" sldId="2147483787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7:20.972" v="86" actId="26606"/>
        <pc:sldMasterMkLst>
          <pc:docMk/>
          <pc:sldMasterMk cId="3915646228" sldId="2147483814"/>
        </pc:sldMasterMkLst>
        <pc:sldLayoutChg chg="add del">
          <pc:chgData name="Abhishek Pahuja" userId="13eb4c8beef8f900" providerId="LiveId" clId="{DBD4B6A8-32D2-46DA-B437-A51344361642}" dt="2021-05-15T13:57:20.972" v="86" actId="26606"/>
          <pc:sldLayoutMkLst>
            <pc:docMk/>
            <pc:sldMasterMk cId="3915646228" sldId="2147483814"/>
            <pc:sldLayoutMk cId="531570858" sldId="2147483803"/>
          </pc:sldLayoutMkLst>
        </pc:sldLayoutChg>
        <pc:sldLayoutChg chg="add del">
          <pc:chgData name="Abhishek Pahuja" userId="13eb4c8beef8f900" providerId="LiveId" clId="{DBD4B6A8-32D2-46DA-B437-A51344361642}" dt="2021-05-15T13:57:20.972" v="86" actId="26606"/>
          <pc:sldLayoutMkLst>
            <pc:docMk/>
            <pc:sldMasterMk cId="3915646228" sldId="2147483814"/>
            <pc:sldLayoutMk cId="524230399" sldId="2147483804"/>
          </pc:sldLayoutMkLst>
        </pc:sldLayoutChg>
        <pc:sldLayoutChg chg="add del">
          <pc:chgData name="Abhishek Pahuja" userId="13eb4c8beef8f900" providerId="LiveId" clId="{DBD4B6A8-32D2-46DA-B437-A51344361642}" dt="2021-05-15T13:57:20.972" v="86" actId="26606"/>
          <pc:sldLayoutMkLst>
            <pc:docMk/>
            <pc:sldMasterMk cId="3915646228" sldId="2147483814"/>
            <pc:sldLayoutMk cId="1374130139" sldId="2147483805"/>
          </pc:sldLayoutMkLst>
        </pc:sldLayoutChg>
        <pc:sldLayoutChg chg="add del">
          <pc:chgData name="Abhishek Pahuja" userId="13eb4c8beef8f900" providerId="LiveId" clId="{DBD4B6A8-32D2-46DA-B437-A51344361642}" dt="2021-05-15T13:57:20.972" v="86" actId="26606"/>
          <pc:sldLayoutMkLst>
            <pc:docMk/>
            <pc:sldMasterMk cId="3915646228" sldId="2147483814"/>
            <pc:sldLayoutMk cId="1460032232" sldId="2147483806"/>
          </pc:sldLayoutMkLst>
        </pc:sldLayoutChg>
        <pc:sldLayoutChg chg="add del">
          <pc:chgData name="Abhishek Pahuja" userId="13eb4c8beef8f900" providerId="LiveId" clId="{DBD4B6A8-32D2-46DA-B437-A51344361642}" dt="2021-05-15T13:57:20.972" v="86" actId="26606"/>
          <pc:sldLayoutMkLst>
            <pc:docMk/>
            <pc:sldMasterMk cId="3915646228" sldId="2147483814"/>
            <pc:sldLayoutMk cId="59473370" sldId="2147483807"/>
          </pc:sldLayoutMkLst>
        </pc:sldLayoutChg>
        <pc:sldLayoutChg chg="add del">
          <pc:chgData name="Abhishek Pahuja" userId="13eb4c8beef8f900" providerId="LiveId" clId="{DBD4B6A8-32D2-46DA-B437-A51344361642}" dt="2021-05-15T13:57:20.972" v="86" actId="26606"/>
          <pc:sldLayoutMkLst>
            <pc:docMk/>
            <pc:sldMasterMk cId="3915646228" sldId="2147483814"/>
            <pc:sldLayoutMk cId="1254103216" sldId="2147483808"/>
          </pc:sldLayoutMkLst>
        </pc:sldLayoutChg>
        <pc:sldLayoutChg chg="add del">
          <pc:chgData name="Abhishek Pahuja" userId="13eb4c8beef8f900" providerId="LiveId" clId="{DBD4B6A8-32D2-46DA-B437-A51344361642}" dt="2021-05-15T13:57:20.972" v="86" actId="26606"/>
          <pc:sldLayoutMkLst>
            <pc:docMk/>
            <pc:sldMasterMk cId="3915646228" sldId="2147483814"/>
            <pc:sldLayoutMk cId="1787002566" sldId="2147483809"/>
          </pc:sldLayoutMkLst>
        </pc:sldLayoutChg>
        <pc:sldLayoutChg chg="add del">
          <pc:chgData name="Abhishek Pahuja" userId="13eb4c8beef8f900" providerId="LiveId" clId="{DBD4B6A8-32D2-46DA-B437-A51344361642}" dt="2021-05-15T13:57:20.972" v="86" actId="26606"/>
          <pc:sldLayoutMkLst>
            <pc:docMk/>
            <pc:sldMasterMk cId="3915646228" sldId="2147483814"/>
            <pc:sldLayoutMk cId="813524110" sldId="2147483810"/>
          </pc:sldLayoutMkLst>
        </pc:sldLayoutChg>
        <pc:sldLayoutChg chg="add del">
          <pc:chgData name="Abhishek Pahuja" userId="13eb4c8beef8f900" providerId="LiveId" clId="{DBD4B6A8-32D2-46DA-B437-A51344361642}" dt="2021-05-15T13:57:20.972" v="86" actId="26606"/>
          <pc:sldLayoutMkLst>
            <pc:docMk/>
            <pc:sldMasterMk cId="3915646228" sldId="2147483814"/>
            <pc:sldLayoutMk cId="3867155311" sldId="2147483811"/>
          </pc:sldLayoutMkLst>
        </pc:sldLayoutChg>
        <pc:sldLayoutChg chg="add del">
          <pc:chgData name="Abhishek Pahuja" userId="13eb4c8beef8f900" providerId="LiveId" clId="{DBD4B6A8-32D2-46DA-B437-A51344361642}" dt="2021-05-15T13:57:20.972" v="86" actId="26606"/>
          <pc:sldLayoutMkLst>
            <pc:docMk/>
            <pc:sldMasterMk cId="3915646228" sldId="2147483814"/>
            <pc:sldLayoutMk cId="509256551" sldId="2147483812"/>
          </pc:sldLayoutMkLst>
        </pc:sldLayoutChg>
        <pc:sldLayoutChg chg="add del">
          <pc:chgData name="Abhishek Pahuja" userId="13eb4c8beef8f900" providerId="LiveId" clId="{DBD4B6A8-32D2-46DA-B437-A51344361642}" dt="2021-05-15T13:57:20.972" v="86" actId="26606"/>
          <pc:sldLayoutMkLst>
            <pc:docMk/>
            <pc:sldMasterMk cId="3915646228" sldId="2147483814"/>
            <pc:sldLayoutMk cId="3354243002" sldId="2147483813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9:09.014" v="110" actId="26606"/>
        <pc:sldMasterMkLst>
          <pc:docMk/>
          <pc:sldMasterMk cId="2901761621" sldId="2147483825"/>
        </pc:sldMasterMkLst>
        <pc:sldLayoutChg chg="add del">
          <pc:chgData name="Abhishek Pahuja" userId="13eb4c8beef8f900" providerId="LiveId" clId="{DBD4B6A8-32D2-46DA-B437-A51344361642}" dt="2021-05-15T13:59:09.014" v="110" actId="26606"/>
          <pc:sldLayoutMkLst>
            <pc:docMk/>
            <pc:sldMasterMk cId="2901761621" sldId="2147483825"/>
            <pc:sldLayoutMk cId="1045651993" sldId="2147483814"/>
          </pc:sldLayoutMkLst>
        </pc:sldLayoutChg>
        <pc:sldLayoutChg chg="add del">
          <pc:chgData name="Abhishek Pahuja" userId="13eb4c8beef8f900" providerId="LiveId" clId="{DBD4B6A8-32D2-46DA-B437-A51344361642}" dt="2021-05-15T13:59:09.014" v="110" actId="26606"/>
          <pc:sldLayoutMkLst>
            <pc:docMk/>
            <pc:sldMasterMk cId="2901761621" sldId="2147483825"/>
            <pc:sldLayoutMk cId="3788817742" sldId="2147483815"/>
          </pc:sldLayoutMkLst>
        </pc:sldLayoutChg>
        <pc:sldLayoutChg chg="add del">
          <pc:chgData name="Abhishek Pahuja" userId="13eb4c8beef8f900" providerId="LiveId" clId="{DBD4B6A8-32D2-46DA-B437-A51344361642}" dt="2021-05-15T13:59:09.014" v="110" actId="26606"/>
          <pc:sldLayoutMkLst>
            <pc:docMk/>
            <pc:sldMasterMk cId="2901761621" sldId="2147483825"/>
            <pc:sldLayoutMk cId="1952786325" sldId="2147483816"/>
          </pc:sldLayoutMkLst>
        </pc:sldLayoutChg>
        <pc:sldLayoutChg chg="add del">
          <pc:chgData name="Abhishek Pahuja" userId="13eb4c8beef8f900" providerId="LiveId" clId="{DBD4B6A8-32D2-46DA-B437-A51344361642}" dt="2021-05-15T13:59:09.014" v="110" actId="26606"/>
          <pc:sldLayoutMkLst>
            <pc:docMk/>
            <pc:sldMasterMk cId="2901761621" sldId="2147483825"/>
            <pc:sldLayoutMk cId="90439234" sldId="2147483817"/>
          </pc:sldLayoutMkLst>
        </pc:sldLayoutChg>
        <pc:sldLayoutChg chg="add del">
          <pc:chgData name="Abhishek Pahuja" userId="13eb4c8beef8f900" providerId="LiveId" clId="{DBD4B6A8-32D2-46DA-B437-A51344361642}" dt="2021-05-15T13:59:09.014" v="110" actId="26606"/>
          <pc:sldLayoutMkLst>
            <pc:docMk/>
            <pc:sldMasterMk cId="2901761621" sldId="2147483825"/>
            <pc:sldLayoutMk cId="1661747745" sldId="2147483818"/>
          </pc:sldLayoutMkLst>
        </pc:sldLayoutChg>
        <pc:sldLayoutChg chg="add del">
          <pc:chgData name="Abhishek Pahuja" userId="13eb4c8beef8f900" providerId="LiveId" clId="{DBD4B6A8-32D2-46DA-B437-A51344361642}" dt="2021-05-15T13:59:09.014" v="110" actId="26606"/>
          <pc:sldLayoutMkLst>
            <pc:docMk/>
            <pc:sldMasterMk cId="2901761621" sldId="2147483825"/>
            <pc:sldLayoutMk cId="3381538730" sldId="2147483819"/>
          </pc:sldLayoutMkLst>
        </pc:sldLayoutChg>
        <pc:sldLayoutChg chg="add del">
          <pc:chgData name="Abhishek Pahuja" userId="13eb4c8beef8f900" providerId="LiveId" clId="{DBD4B6A8-32D2-46DA-B437-A51344361642}" dt="2021-05-15T13:59:09.014" v="110" actId="26606"/>
          <pc:sldLayoutMkLst>
            <pc:docMk/>
            <pc:sldMasterMk cId="2901761621" sldId="2147483825"/>
            <pc:sldLayoutMk cId="2637647478" sldId="2147483820"/>
          </pc:sldLayoutMkLst>
        </pc:sldLayoutChg>
        <pc:sldLayoutChg chg="add del">
          <pc:chgData name="Abhishek Pahuja" userId="13eb4c8beef8f900" providerId="LiveId" clId="{DBD4B6A8-32D2-46DA-B437-A51344361642}" dt="2021-05-15T13:59:09.014" v="110" actId="26606"/>
          <pc:sldLayoutMkLst>
            <pc:docMk/>
            <pc:sldMasterMk cId="2901761621" sldId="2147483825"/>
            <pc:sldLayoutMk cId="1649952404" sldId="2147483821"/>
          </pc:sldLayoutMkLst>
        </pc:sldLayoutChg>
        <pc:sldLayoutChg chg="add del">
          <pc:chgData name="Abhishek Pahuja" userId="13eb4c8beef8f900" providerId="LiveId" clId="{DBD4B6A8-32D2-46DA-B437-A51344361642}" dt="2021-05-15T13:59:09.014" v="110" actId="26606"/>
          <pc:sldLayoutMkLst>
            <pc:docMk/>
            <pc:sldMasterMk cId="2901761621" sldId="2147483825"/>
            <pc:sldLayoutMk cId="370381206" sldId="2147483822"/>
          </pc:sldLayoutMkLst>
        </pc:sldLayoutChg>
        <pc:sldLayoutChg chg="add del">
          <pc:chgData name="Abhishek Pahuja" userId="13eb4c8beef8f900" providerId="LiveId" clId="{DBD4B6A8-32D2-46DA-B437-A51344361642}" dt="2021-05-15T13:59:09.014" v="110" actId="26606"/>
          <pc:sldLayoutMkLst>
            <pc:docMk/>
            <pc:sldMasterMk cId="2901761621" sldId="2147483825"/>
            <pc:sldLayoutMk cId="2800747791" sldId="2147483823"/>
          </pc:sldLayoutMkLst>
        </pc:sldLayoutChg>
        <pc:sldLayoutChg chg="add del">
          <pc:chgData name="Abhishek Pahuja" userId="13eb4c8beef8f900" providerId="LiveId" clId="{DBD4B6A8-32D2-46DA-B437-A51344361642}" dt="2021-05-15T13:59:09.014" v="110" actId="26606"/>
          <pc:sldLayoutMkLst>
            <pc:docMk/>
            <pc:sldMasterMk cId="2901761621" sldId="2147483825"/>
            <pc:sldLayoutMk cId="1368874427" sldId="2147483824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6:34.140" v="58" actId="26606"/>
        <pc:sldMasterMkLst>
          <pc:docMk/>
          <pc:sldMasterMk cId="3330539348" sldId="2147483825"/>
        </pc:sldMasterMkLst>
        <pc:sldLayoutChg chg="add del">
          <pc:chgData name="Abhishek Pahuja" userId="13eb4c8beef8f900" providerId="LiveId" clId="{DBD4B6A8-32D2-46DA-B437-A51344361642}" dt="2021-05-15T13:56:34.140" v="58" actId="26606"/>
          <pc:sldLayoutMkLst>
            <pc:docMk/>
            <pc:sldMasterMk cId="3330539348" sldId="2147483825"/>
            <pc:sldLayoutMk cId="2862108713" sldId="2147483814"/>
          </pc:sldLayoutMkLst>
        </pc:sldLayoutChg>
        <pc:sldLayoutChg chg="add del">
          <pc:chgData name="Abhishek Pahuja" userId="13eb4c8beef8f900" providerId="LiveId" clId="{DBD4B6A8-32D2-46DA-B437-A51344361642}" dt="2021-05-15T13:56:34.140" v="58" actId="26606"/>
          <pc:sldLayoutMkLst>
            <pc:docMk/>
            <pc:sldMasterMk cId="3330539348" sldId="2147483825"/>
            <pc:sldLayoutMk cId="3881631718" sldId="2147483815"/>
          </pc:sldLayoutMkLst>
        </pc:sldLayoutChg>
        <pc:sldLayoutChg chg="add del">
          <pc:chgData name="Abhishek Pahuja" userId="13eb4c8beef8f900" providerId="LiveId" clId="{DBD4B6A8-32D2-46DA-B437-A51344361642}" dt="2021-05-15T13:56:34.140" v="58" actId="26606"/>
          <pc:sldLayoutMkLst>
            <pc:docMk/>
            <pc:sldMasterMk cId="3330539348" sldId="2147483825"/>
            <pc:sldLayoutMk cId="3671629258" sldId="2147483816"/>
          </pc:sldLayoutMkLst>
        </pc:sldLayoutChg>
        <pc:sldLayoutChg chg="add del">
          <pc:chgData name="Abhishek Pahuja" userId="13eb4c8beef8f900" providerId="LiveId" clId="{DBD4B6A8-32D2-46DA-B437-A51344361642}" dt="2021-05-15T13:56:34.140" v="58" actId="26606"/>
          <pc:sldLayoutMkLst>
            <pc:docMk/>
            <pc:sldMasterMk cId="3330539348" sldId="2147483825"/>
            <pc:sldLayoutMk cId="3479080940" sldId="2147483817"/>
          </pc:sldLayoutMkLst>
        </pc:sldLayoutChg>
        <pc:sldLayoutChg chg="add del">
          <pc:chgData name="Abhishek Pahuja" userId="13eb4c8beef8f900" providerId="LiveId" clId="{DBD4B6A8-32D2-46DA-B437-A51344361642}" dt="2021-05-15T13:56:34.140" v="58" actId="26606"/>
          <pc:sldLayoutMkLst>
            <pc:docMk/>
            <pc:sldMasterMk cId="3330539348" sldId="2147483825"/>
            <pc:sldLayoutMk cId="1303094510" sldId="2147483818"/>
          </pc:sldLayoutMkLst>
        </pc:sldLayoutChg>
        <pc:sldLayoutChg chg="add del">
          <pc:chgData name="Abhishek Pahuja" userId="13eb4c8beef8f900" providerId="LiveId" clId="{DBD4B6A8-32D2-46DA-B437-A51344361642}" dt="2021-05-15T13:56:34.140" v="58" actId="26606"/>
          <pc:sldLayoutMkLst>
            <pc:docMk/>
            <pc:sldMasterMk cId="3330539348" sldId="2147483825"/>
            <pc:sldLayoutMk cId="1215562441" sldId="2147483819"/>
          </pc:sldLayoutMkLst>
        </pc:sldLayoutChg>
        <pc:sldLayoutChg chg="add del">
          <pc:chgData name="Abhishek Pahuja" userId="13eb4c8beef8f900" providerId="LiveId" clId="{DBD4B6A8-32D2-46DA-B437-A51344361642}" dt="2021-05-15T13:56:34.140" v="58" actId="26606"/>
          <pc:sldLayoutMkLst>
            <pc:docMk/>
            <pc:sldMasterMk cId="3330539348" sldId="2147483825"/>
            <pc:sldLayoutMk cId="2444231302" sldId="2147483820"/>
          </pc:sldLayoutMkLst>
        </pc:sldLayoutChg>
        <pc:sldLayoutChg chg="add del">
          <pc:chgData name="Abhishek Pahuja" userId="13eb4c8beef8f900" providerId="LiveId" clId="{DBD4B6A8-32D2-46DA-B437-A51344361642}" dt="2021-05-15T13:56:34.140" v="58" actId="26606"/>
          <pc:sldLayoutMkLst>
            <pc:docMk/>
            <pc:sldMasterMk cId="3330539348" sldId="2147483825"/>
            <pc:sldLayoutMk cId="692840610" sldId="2147483821"/>
          </pc:sldLayoutMkLst>
        </pc:sldLayoutChg>
        <pc:sldLayoutChg chg="add del">
          <pc:chgData name="Abhishek Pahuja" userId="13eb4c8beef8f900" providerId="LiveId" clId="{DBD4B6A8-32D2-46DA-B437-A51344361642}" dt="2021-05-15T13:56:34.140" v="58" actId="26606"/>
          <pc:sldLayoutMkLst>
            <pc:docMk/>
            <pc:sldMasterMk cId="3330539348" sldId="2147483825"/>
            <pc:sldLayoutMk cId="3838367089" sldId="2147483822"/>
          </pc:sldLayoutMkLst>
        </pc:sldLayoutChg>
        <pc:sldLayoutChg chg="add del">
          <pc:chgData name="Abhishek Pahuja" userId="13eb4c8beef8f900" providerId="LiveId" clId="{DBD4B6A8-32D2-46DA-B437-A51344361642}" dt="2021-05-15T13:56:34.140" v="58" actId="26606"/>
          <pc:sldLayoutMkLst>
            <pc:docMk/>
            <pc:sldMasterMk cId="3330539348" sldId="2147483825"/>
            <pc:sldLayoutMk cId="3314908422" sldId="2147483823"/>
          </pc:sldLayoutMkLst>
        </pc:sldLayoutChg>
        <pc:sldLayoutChg chg="add del">
          <pc:chgData name="Abhishek Pahuja" userId="13eb4c8beef8f900" providerId="LiveId" clId="{DBD4B6A8-32D2-46DA-B437-A51344361642}" dt="2021-05-15T13:56:34.140" v="58" actId="26606"/>
          <pc:sldLayoutMkLst>
            <pc:docMk/>
            <pc:sldMasterMk cId="3330539348" sldId="2147483825"/>
            <pc:sldLayoutMk cId="2285342584" sldId="2147483824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7:26.669" v="88" actId="26606"/>
        <pc:sldMasterMkLst>
          <pc:docMk/>
          <pc:sldMasterMk cId="251796522" sldId="2147483827"/>
        </pc:sldMasterMkLst>
        <pc:sldLayoutChg chg="add del">
          <pc:chgData name="Abhishek Pahuja" userId="13eb4c8beef8f900" providerId="LiveId" clId="{DBD4B6A8-32D2-46DA-B437-A51344361642}" dt="2021-05-15T13:57:26.669" v="88" actId="26606"/>
          <pc:sldLayoutMkLst>
            <pc:docMk/>
            <pc:sldMasterMk cId="251796522" sldId="2147483827"/>
            <pc:sldLayoutMk cId="2853262956" sldId="2147483816"/>
          </pc:sldLayoutMkLst>
        </pc:sldLayoutChg>
        <pc:sldLayoutChg chg="add del">
          <pc:chgData name="Abhishek Pahuja" userId="13eb4c8beef8f900" providerId="LiveId" clId="{DBD4B6A8-32D2-46DA-B437-A51344361642}" dt="2021-05-15T13:57:26.669" v="88" actId="26606"/>
          <pc:sldLayoutMkLst>
            <pc:docMk/>
            <pc:sldMasterMk cId="251796522" sldId="2147483827"/>
            <pc:sldLayoutMk cId="813824186" sldId="2147483817"/>
          </pc:sldLayoutMkLst>
        </pc:sldLayoutChg>
        <pc:sldLayoutChg chg="add del">
          <pc:chgData name="Abhishek Pahuja" userId="13eb4c8beef8f900" providerId="LiveId" clId="{DBD4B6A8-32D2-46DA-B437-A51344361642}" dt="2021-05-15T13:57:26.669" v="88" actId="26606"/>
          <pc:sldLayoutMkLst>
            <pc:docMk/>
            <pc:sldMasterMk cId="251796522" sldId="2147483827"/>
            <pc:sldLayoutMk cId="87060858" sldId="2147483818"/>
          </pc:sldLayoutMkLst>
        </pc:sldLayoutChg>
        <pc:sldLayoutChg chg="add del">
          <pc:chgData name="Abhishek Pahuja" userId="13eb4c8beef8f900" providerId="LiveId" clId="{DBD4B6A8-32D2-46DA-B437-A51344361642}" dt="2021-05-15T13:57:26.669" v="88" actId="26606"/>
          <pc:sldLayoutMkLst>
            <pc:docMk/>
            <pc:sldMasterMk cId="251796522" sldId="2147483827"/>
            <pc:sldLayoutMk cId="381067392" sldId="2147483819"/>
          </pc:sldLayoutMkLst>
        </pc:sldLayoutChg>
        <pc:sldLayoutChg chg="add del">
          <pc:chgData name="Abhishek Pahuja" userId="13eb4c8beef8f900" providerId="LiveId" clId="{DBD4B6A8-32D2-46DA-B437-A51344361642}" dt="2021-05-15T13:57:26.669" v="88" actId="26606"/>
          <pc:sldLayoutMkLst>
            <pc:docMk/>
            <pc:sldMasterMk cId="251796522" sldId="2147483827"/>
            <pc:sldLayoutMk cId="2057726971" sldId="2147483820"/>
          </pc:sldLayoutMkLst>
        </pc:sldLayoutChg>
        <pc:sldLayoutChg chg="add del">
          <pc:chgData name="Abhishek Pahuja" userId="13eb4c8beef8f900" providerId="LiveId" clId="{DBD4B6A8-32D2-46DA-B437-A51344361642}" dt="2021-05-15T13:57:26.669" v="88" actId="26606"/>
          <pc:sldLayoutMkLst>
            <pc:docMk/>
            <pc:sldMasterMk cId="251796522" sldId="2147483827"/>
            <pc:sldLayoutMk cId="3430460332" sldId="2147483821"/>
          </pc:sldLayoutMkLst>
        </pc:sldLayoutChg>
        <pc:sldLayoutChg chg="add del">
          <pc:chgData name="Abhishek Pahuja" userId="13eb4c8beef8f900" providerId="LiveId" clId="{DBD4B6A8-32D2-46DA-B437-A51344361642}" dt="2021-05-15T13:57:26.669" v="88" actId="26606"/>
          <pc:sldLayoutMkLst>
            <pc:docMk/>
            <pc:sldMasterMk cId="251796522" sldId="2147483827"/>
            <pc:sldLayoutMk cId="2390350006" sldId="2147483822"/>
          </pc:sldLayoutMkLst>
        </pc:sldLayoutChg>
        <pc:sldLayoutChg chg="add del">
          <pc:chgData name="Abhishek Pahuja" userId="13eb4c8beef8f900" providerId="LiveId" clId="{DBD4B6A8-32D2-46DA-B437-A51344361642}" dt="2021-05-15T13:57:26.669" v="88" actId="26606"/>
          <pc:sldLayoutMkLst>
            <pc:docMk/>
            <pc:sldMasterMk cId="251796522" sldId="2147483827"/>
            <pc:sldLayoutMk cId="1146710823" sldId="2147483823"/>
          </pc:sldLayoutMkLst>
        </pc:sldLayoutChg>
        <pc:sldLayoutChg chg="add del">
          <pc:chgData name="Abhishek Pahuja" userId="13eb4c8beef8f900" providerId="LiveId" clId="{DBD4B6A8-32D2-46DA-B437-A51344361642}" dt="2021-05-15T13:57:26.669" v="88" actId="26606"/>
          <pc:sldLayoutMkLst>
            <pc:docMk/>
            <pc:sldMasterMk cId="251796522" sldId="2147483827"/>
            <pc:sldLayoutMk cId="4069252651" sldId="2147483824"/>
          </pc:sldLayoutMkLst>
        </pc:sldLayoutChg>
        <pc:sldLayoutChg chg="add del">
          <pc:chgData name="Abhishek Pahuja" userId="13eb4c8beef8f900" providerId="LiveId" clId="{DBD4B6A8-32D2-46DA-B437-A51344361642}" dt="2021-05-15T13:57:26.669" v="88" actId="26606"/>
          <pc:sldLayoutMkLst>
            <pc:docMk/>
            <pc:sldMasterMk cId="251796522" sldId="2147483827"/>
            <pc:sldLayoutMk cId="116593842" sldId="2147483825"/>
          </pc:sldLayoutMkLst>
        </pc:sldLayoutChg>
        <pc:sldLayoutChg chg="add del">
          <pc:chgData name="Abhishek Pahuja" userId="13eb4c8beef8f900" providerId="LiveId" clId="{DBD4B6A8-32D2-46DA-B437-A51344361642}" dt="2021-05-15T13:57:26.669" v="88" actId="26606"/>
          <pc:sldLayoutMkLst>
            <pc:docMk/>
            <pc:sldMasterMk cId="251796522" sldId="2147483827"/>
            <pc:sldLayoutMk cId="500057586" sldId="2147483826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4:00:04.137" v="136" actId="26606"/>
        <pc:sldMasterMkLst>
          <pc:docMk/>
          <pc:sldMasterMk cId="3142083723" sldId="2147483827"/>
        </pc:sldMasterMkLst>
        <pc:sldLayoutChg chg="add del">
          <pc:chgData name="Abhishek Pahuja" userId="13eb4c8beef8f900" providerId="LiveId" clId="{DBD4B6A8-32D2-46DA-B437-A51344361642}" dt="2021-05-15T14:00:04.137" v="136" actId="26606"/>
          <pc:sldLayoutMkLst>
            <pc:docMk/>
            <pc:sldMasterMk cId="3142083723" sldId="2147483827"/>
            <pc:sldLayoutMk cId="409786696" sldId="2147483816"/>
          </pc:sldLayoutMkLst>
        </pc:sldLayoutChg>
        <pc:sldLayoutChg chg="add del">
          <pc:chgData name="Abhishek Pahuja" userId="13eb4c8beef8f900" providerId="LiveId" clId="{DBD4B6A8-32D2-46DA-B437-A51344361642}" dt="2021-05-15T14:00:04.137" v="136" actId="26606"/>
          <pc:sldLayoutMkLst>
            <pc:docMk/>
            <pc:sldMasterMk cId="3142083723" sldId="2147483827"/>
            <pc:sldLayoutMk cId="1942304289" sldId="2147483817"/>
          </pc:sldLayoutMkLst>
        </pc:sldLayoutChg>
        <pc:sldLayoutChg chg="add del">
          <pc:chgData name="Abhishek Pahuja" userId="13eb4c8beef8f900" providerId="LiveId" clId="{DBD4B6A8-32D2-46DA-B437-A51344361642}" dt="2021-05-15T14:00:04.137" v="136" actId="26606"/>
          <pc:sldLayoutMkLst>
            <pc:docMk/>
            <pc:sldMasterMk cId="3142083723" sldId="2147483827"/>
            <pc:sldLayoutMk cId="3983910927" sldId="2147483818"/>
          </pc:sldLayoutMkLst>
        </pc:sldLayoutChg>
        <pc:sldLayoutChg chg="add del">
          <pc:chgData name="Abhishek Pahuja" userId="13eb4c8beef8f900" providerId="LiveId" clId="{DBD4B6A8-32D2-46DA-B437-A51344361642}" dt="2021-05-15T14:00:04.137" v="136" actId="26606"/>
          <pc:sldLayoutMkLst>
            <pc:docMk/>
            <pc:sldMasterMk cId="3142083723" sldId="2147483827"/>
            <pc:sldLayoutMk cId="3459724348" sldId="2147483819"/>
          </pc:sldLayoutMkLst>
        </pc:sldLayoutChg>
        <pc:sldLayoutChg chg="add del">
          <pc:chgData name="Abhishek Pahuja" userId="13eb4c8beef8f900" providerId="LiveId" clId="{DBD4B6A8-32D2-46DA-B437-A51344361642}" dt="2021-05-15T14:00:04.137" v="136" actId="26606"/>
          <pc:sldLayoutMkLst>
            <pc:docMk/>
            <pc:sldMasterMk cId="3142083723" sldId="2147483827"/>
            <pc:sldLayoutMk cId="34118908" sldId="2147483820"/>
          </pc:sldLayoutMkLst>
        </pc:sldLayoutChg>
        <pc:sldLayoutChg chg="add del">
          <pc:chgData name="Abhishek Pahuja" userId="13eb4c8beef8f900" providerId="LiveId" clId="{DBD4B6A8-32D2-46DA-B437-A51344361642}" dt="2021-05-15T14:00:04.137" v="136" actId="26606"/>
          <pc:sldLayoutMkLst>
            <pc:docMk/>
            <pc:sldMasterMk cId="3142083723" sldId="2147483827"/>
            <pc:sldLayoutMk cId="3344009664" sldId="2147483821"/>
          </pc:sldLayoutMkLst>
        </pc:sldLayoutChg>
        <pc:sldLayoutChg chg="add del">
          <pc:chgData name="Abhishek Pahuja" userId="13eb4c8beef8f900" providerId="LiveId" clId="{DBD4B6A8-32D2-46DA-B437-A51344361642}" dt="2021-05-15T14:00:04.137" v="136" actId="26606"/>
          <pc:sldLayoutMkLst>
            <pc:docMk/>
            <pc:sldMasterMk cId="3142083723" sldId="2147483827"/>
            <pc:sldLayoutMk cId="3351194110" sldId="2147483822"/>
          </pc:sldLayoutMkLst>
        </pc:sldLayoutChg>
        <pc:sldLayoutChg chg="add del">
          <pc:chgData name="Abhishek Pahuja" userId="13eb4c8beef8f900" providerId="LiveId" clId="{DBD4B6A8-32D2-46DA-B437-A51344361642}" dt="2021-05-15T14:00:04.137" v="136" actId="26606"/>
          <pc:sldLayoutMkLst>
            <pc:docMk/>
            <pc:sldMasterMk cId="3142083723" sldId="2147483827"/>
            <pc:sldLayoutMk cId="3287457371" sldId="2147483823"/>
          </pc:sldLayoutMkLst>
        </pc:sldLayoutChg>
        <pc:sldLayoutChg chg="add del">
          <pc:chgData name="Abhishek Pahuja" userId="13eb4c8beef8f900" providerId="LiveId" clId="{DBD4B6A8-32D2-46DA-B437-A51344361642}" dt="2021-05-15T14:00:04.137" v="136" actId="26606"/>
          <pc:sldLayoutMkLst>
            <pc:docMk/>
            <pc:sldMasterMk cId="3142083723" sldId="2147483827"/>
            <pc:sldLayoutMk cId="608870356" sldId="2147483824"/>
          </pc:sldLayoutMkLst>
        </pc:sldLayoutChg>
        <pc:sldLayoutChg chg="add del">
          <pc:chgData name="Abhishek Pahuja" userId="13eb4c8beef8f900" providerId="LiveId" clId="{DBD4B6A8-32D2-46DA-B437-A51344361642}" dt="2021-05-15T14:00:04.137" v="136" actId="26606"/>
          <pc:sldLayoutMkLst>
            <pc:docMk/>
            <pc:sldMasterMk cId="3142083723" sldId="2147483827"/>
            <pc:sldLayoutMk cId="1783021148" sldId="2147483825"/>
          </pc:sldLayoutMkLst>
        </pc:sldLayoutChg>
        <pc:sldLayoutChg chg="add del">
          <pc:chgData name="Abhishek Pahuja" userId="13eb4c8beef8f900" providerId="LiveId" clId="{DBD4B6A8-32D2-46DA-B437-A51344361642}" dt="2021-05-15T14:00:04.137" v="136" actId="26606"/>
          <pc:sldLayoutMkLst>
            <pc:docMk/>
            <pc:sldMasterMk cId="3142083723" sldId="2147483827"/>
            <pc:sldLayoutMk cId="965649790" sldId="2147483826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7:15.899" v="82" actId="26606"/>
        <pc:sldMasterMkLst>
          <pc:docMk/>
          <pc:sldMasterMk cId="3294512954" sldId="2147483827"/>
        </pc:sldMasterMkLst>
        <pc:sldLayoutChg chg="add del">
          <pc:chgData name="Abhishek Pahuja" userId="13eb4c8beef8f900" providerId="LiveId" clId="{DBD4B6A8-32D2-46DA-B437-A51344361642}" dt="2021-05-15T13:57:15.899" v="82" actId="26606"/>
          <pc:sldLayoutMkLst>
            <pc:docMk/>
            <pc:sldMasterMk cId="3294512954" sldId="2147483827"/>
            <pc:sldLayoutMk cId="3355660345" sldId="2147483816"/>
          </pc:sldLayoutMkLst>
        </pc:sldLayoutChg>
        <pc:sldLayoutChg chg="add del">
          <pc:chgData name="Abhishek Pahuja" userId="13eb4c8beef8f900" providerId="LiveId" clId="{DBD4B6A8-32D2-46DA-B437-A51344361642}" dt="2021-05-15T13:57:15.899" v="82" actId="26606"/>
          <pc:sldLayoutMkLst>
            <pc:docMk/>
            <pc:sldMasterMk cId="3294512954" sldId="2147483827"/>
            <pc:sldLayoutMk cId="2824577528" sldId="2147483817"/>
          </pc:sldLayoutMkLst>
        </pc:sldLayoutChg>
        <pc:sldLayoutChg chg="add del">
          <pc:chgData name="Abhishek Pahuja" userId="13eb4c8beef8f900" providerId="LiveId" clId="{DBD4B6A8-32D2-46DA-B437-A51344361642}" dt="2021-05-15T13:57:15.899" v="82" actId="26606"/>
          <pc:sldLayoutMkLst>
            <pc:docMk/>
            <pc:sldMasterMk cId="3294512954" sldId="2147483827"/>
            <pc:sldLayoutMk cId="3522040914" sldId="2147483818"/>
          </pc:sldLayoutMkLst>
        </pc:sldLayoutChg>
        <pc:sldLayoutChg chg="add del">
          <pc:chgData name="Abhishek Pahuja" userId="13eb4c8beef8f900" providerId="LiveId" clId="{DBD4B6A8-32D2-46DA-B437-A51344361642}" dt="2021-05-15T13:57:15.899" v="82" actId="26606"/>
          <pc:sldLayoutMkLst>
            <pc:docMk/>
            <pc:sldMasterMk cId="3294512954" sldId="2147483827"/>
            <pc:sldLayoutMk cId="1877410291" sldId="2147483819"/>
          </pc:sldLayoutMkLst>
        </pc:sldLayoutChg>
        <pc:sldLayoutChg chg="add del">
          <pc:chgData name="Abhishek Pahuja" userId="13eb4c8beef8f900" providerId="LiveId" clId="{DBD4B6A8-32D2-46DA-B437-A51344361642}" dt="2021-05-15T13:57:15.899" v="82" actId="26606"/>
          <pc:sldLayoutMkLst>
            <pc:docMk/>
            <pc:sldMasterMk cId="3294512954" sldId="2147483827"/>
            <pc:sldLayoutMk cId="3036182374" sldId="2147483820"/>
          </pc:sldLayoutMkLst>
        </pc:sldLayoutChg>
        <pc:sldLayoutChg chg="add del">
          <pc:chgData name="Abhishek Pahuja" userId="13eb4c8beef8f900" providerId="LiveId" clId="{DBD4B6A8-32D2-46DA-B437-A51344361642}" dt="2021-05-15T13:57:15.899" v="82" actId="26606"/>
          <pc:sldLayoutMkLst>
            <pc:docMk/>
            <pc:sldMasterMk cId="3294512954" sldId="2147483827"/>
            <pc:sldLayoutMk cId="60934984" sldId="2147483821"/>
          </pc:sldLayoutMkLst>
        </pc:sldLayoutChg>
        <pc:sldLayoutChg chg="add del">
          <pc:chgData name="Abhishek Pahuja" userId="13eb4c8beef8f900" providerId="LiveId" clId="{DBD4B6A8-32D2-46DA-B437-A51344361642}" dt="2021-05-15T13:57:15.899" v="82" actId="26606"/>
          <pc:sldLayoutMkLst>
            <pc:docMk/>
            <pc:sldMasterMk cId="3294512954" sldId="2147483827"/>
            <pc:sldLayoutMk cId="1742643049" sldId="2147483822"/>
          </pc:sldLayoutMkLst>
        </pc:sldLayoutChg>
        <pc:sldLayoutChg chg="add del">
          <pc:chgData name="Abhishek Pahuja" userId="13eb4c8beef8f900" providerId="LiveId" clId="{DBD4B6A8-32D2-46DA-B437-A51344361642}" dt="2021-05-15T13:57:15.899" v="82" actId="26606"/>
          <pc:sldLayoutMkLst>
            <pc:docMk/>
            <pc:sldMasterMk cId="3294512954" sldId="2147483827"/>
            <pc:sldLayoutMk cId="4281316039" sldId="2147483823"/>
          </pc:sldLayoutMkLst>
        </pc:sldLayoutChg>
        <pc:sldLayoutChg chg="add del">
          <pc:chgData name="Abhishek Pahuja" userId="13eb4c8beef8f900" providerId="LiveId" clId="{DBD4B6A8-32D2-46DA-B437-A51344361642}" dt="2021-05-15T13:57:15.899" v="82" actId="26606"/>
          <pc:sldLayoutMkLst>
            <pc:docMk/>
            <pc:sldMasterMk cId="3294512954" sldId="2147483827"/>
            <pc:sldLayoutMk cId="4184170526" sldId="2147483824"/>
          </pc:sldLayoutMkLst>
        </pc:sldLayoutChg>
        <pc:sldLayoutChg chg="add del">
          <pc:chgData name="Abhishek Pahuja" userId="13eb4c8beef8f900" providerId="LiveId" clId="{DBD4B6A8-32D2-46DA-B437-A51344361642}" dt="2021-05-15T13:57:15.899" v="82" actId="26606"/>
          <pc:sldLayoutMkLst>
            <pc:docMk/>
            <pc:sldMasterMk cId="3294512954" sldId="2147483827"/>
            <pc:sldLayoutMk cId="393185390" sldId="2147483825"/>
          </pc:sldLayoutMkLst>
        </pc:sldLayoutChg>
        <pc:sldLayoutChg chg="add del">
          <pc:chgData name="Abhishek Pahuja" userId="13eb4c8beef8f900" providerId="LiveId" clId="{DBD4B6A8-32D2-46DA-B437-A51344361642}" dt="2021-05-15T13:57:15.899" v="82" actId="26606"/>
          <pc:sldLayoutMkLst>
            <pc:docMk/>
            <pc:sldMasterMk cId="3294512954" sldId="2147483827"/>
            <pc:sldLayoutMk cId="728413123" sldId="2147483826"/>
          </pc:sldLayoutMkLst>
        </pc:sldLayoutChg>
      </pc:sldMasterChg>
      <pc:sldMasterChg chg="add del addSldLayout delSldLayout">
        <pc:chgData name="Abhishek Pahuja" userId="13eb4c8beef8f900" providerId="LiveId" clId="{DBD4B6A8-32D2-46DA-B437-A51344361642}" dt="2021-05-15T13:57:46.815" v="93" actId="26606"/>
        <pc:sldMasterMkLst>
          <pc:docMk/>
          <pc:sldMasterMk cId="2549425469" sldId="2147483851"/>
        </pc:sldMasterMkLst>
        <pc:sldLayoutChg chg="add del">
          <pc:chgData name="Abhishek Pahuja" userId="13eb4c8beef8f900" providerId="LiveId" clId="{DBD4B6A8-32D2-46DA-B437-A51344361642}" dt="2021-05-15T13:57:46.815" v="93" actId="26606"/>
          <pc:sldLayoutMkLst>
            <pc:docMk/>
            <pc:sldMasterMk cId="2549425469" sldId="2147483851"/>
            <pc:sldLayoutMk cId="3800820411" sldId="2147483840"/>
          </pc:sldLayoutMkLst>
        </pc:sldLayoutChg>
        <pc:sldLayoutChg chg="add del">
          <pc:chgData name="Abhishek Pahuja" userId="13eb4c8beef8f900" providerId="LiveId" clId="{DBD4B6A8-32D2-46DA-B437-A51344361642}" dt="2021-05-15T13:57:46.815" v="93" actId="26606"/>
          <pc:sldLayoutMkLst>
            <pc:docMk/>
            <pc:sldMasterMk cId="2549425469" sldId="2147483851"/>
            <pc:sldLayoutMk cId="1112301304" sldId="2147483841"/>
          </pc:sldLayoutMkLst>
        </pc:sldLayoutChg>
        <pc:sldLayoutChg chg="add del">
          <pc:chgData name="Abhishek Pahuja" userId="13eb4c8beef8f900" providerId="LiveId" clId="{DBD4B6A8-32D2-46DA-B437-A51344361642}" dt="2021-05-15T13:57:46.815" v="93" actId="26606"/>
          <pc:sldLayoutMkLst>
            <pc:docMk/>
            <pc:sldMasterMk cId="2549425469" sldId="2147483851"/>
            <pc:sldLayoutMk cId="3111307762" sldId="2147483842"/>
          </pc:sldLayoutMkLst>
        </pc:sldLayoutChg>
        <pc:sldLayoutChg chg="add del">
          <pc:chgData name="Abhishek Pahuja" userId="13eb4c8beef8f900" providerId="LiveId" clId="{DBD4B6A8-32D2-46DA-B437-A51344361642}" dt="2021-05-15T13:57:46.815" v="93" actId="26606"/>
          <pc:sldLayoutMkLst>
            <pc:docMk/>
            <pc:sldMasterMk cId="2549425469" sldId="2147483851"/>
            <pc:sldLayoutMk cId="1630314157" sldId="2147483843"/>
          </pc:sldLayoutMkLst>
        </pc:sldLayoutChg>
        <pc:sldLayoutChg chg="add del">
          <pc:chgData name="Abhishek Pahuja" userId="13eb4c8beef8f900" providerId="LiveId" clId="{DBD4B6A8-32D2-46DA-B437-A51344361642}" dt="2021-05-15T13:57:46.815" v="93" actId="26606"/>
          <pc:sldLayoutMkLst>
            <pc:docMk/>
            <pc:sldMasterMk cId="2549425469" sldId="2147483851"/>
            <pc:sldLayoutMk cId="2030007679" sldId="2147483844"/>
          </pc:sldLayoutMkLst>
        </pc:sldLayoutChg>
        <pc:sldLayoutChg chg="add del">
          <pc:chgData name="Abhishek Pahuja" userId="13eb4c8beef8f900" providerId="LiveId" clId="{DBD4B6A8-32D2-46DA-B437-A51344361642}" dt="2021-05-15T13:57:46.815" v="93" actId="26606"/>
          <pc:sldLayoutMkLst>
            <pc:docMk/>
            <pc:sldMasterMk cId="2549425469" sldId="2147483851"/>
            <pc:sldLayoutMk cId="3812388689" sldId="2147483845"/>
          </pc:sldLayoutMkLst>
        </pc:sldLayoutChg>
        <pc:sldLayoutChg chg="add del">
          <pc:chgData name="Abhishek Pahuja" userId="13eb4c8beef8f900" providerId="LiveId" clId="{DBD4B6A8-32D2-46DA-B437-A51344361642}" dt="2021-05-15T13:57:46.815" v="93" actId="26606"/>
          <pc:sldLayoutMkLst>
            <pc:docMk/>
            <pc:sldMasterMk cId="2549425469" sldId="2147483851"/>
            <pc:sldLayoutMk cId="849834771" sldId="2147483846"/>
          </pc:sldLayoutMkLst>
        </pc:sldLayoutChg>
        <pc:sldLayoutChg chg="add del">
          <pc:chgData name="Abhishek Pahuja" userId="13eb4c8beef8f900" providerId="LiveId" clId="{DBD4B6A8-32D2-46DA-B437-A51344361642}" dt="2021-05-15T13:57:46.815" v="93" actId="26606"/>
          <pc:sldLayoutMkLst>
            <pc:docMk/>
            <pc:sldMasterMk cId="2549425469" sldId="2147483851"/>
            <pc:sldLayoutMk cId="3494307963" sldId="2147483847"/>
          </pc:sldLayoutMkLst>
        </pc:sldLayoutChg>
        <pc:sldLayoutChg chg="add del">
          <pc:chgData name="Abhishek Pahuja" userId="13eb4c8beef8f900" providerId="LiveId" clId="{DBD4B6A8-32D2-46DA-B437-A51344361642}" dt="2021-05-15T13:57:46.815" v="93" actId="26606"/>
          <pc:sldLayoutMkLst>
            <pc:docMk/>
            <pc:sldMasterMk cId="2549425469" sldId="2147483851"/>
            <pc:sldLayoutMk cId="1801489212" sldId="2147483848"/>
          </pc:sldLayoutMkLst>
        </pc:sldLayoutChg>
        <pc:sldLayoutChg chg="add del">
          <pc:chgData name="Abhishek Pahuja" userId="13eb4c8beef8f900" providerId="LiveId" clId="{DBD4B6A8-32D2-46DA-B437-A51344361642}" dt="2021-05-15T13:57:46.815" v="93" actId="26606"/>
          <pc:sldLayoutMkLst>
            <pc:docMk/>
            <pc:sldMasterMk cId="2549425469" sldId="2147483851"/>
            <pc:sldLayoutMk cId="3503016822" sldId="2147483849"/>
          </pc:sldLayoutMkLst>
        </pc:sldLayoutChg>
        <pc:sldLayoutChg chg="add del">
          <pc:chgData name="Abhishek Pahuja" userId="13eb4c8beef8f900" providerId="LiveId" clId="{DBD4B6A8-32D2-46DA-B437-A51344361642}" dt="2021-05-15T13:57:46.815" v="93" actId="26606"/>
          <pc:sldLayoutMkLst>
            <pc:docMk/>
            <pc:sldMasterMk cId="2549425469" sldId="2147483851"/>
            <pc:sldLayoutMk cId="3007296321" sldId="21474838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F18FFA-257D-4542-99FC-310026B0A92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F3CB40-6CA7-4642-A7FE-6808B11601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Openly  available data of over 2,00,000 customers from different backgrounds and purchase history was analyzed to patterns</a:t>
          </a:r>
        </a:p>
      </dgm:t>
    </dgm:pt>
    <dgm:pt modelId="{EF827275-40D4-487D-AE80-F90AFC618081}" type="parTrans" cxnId="{1C3238BB-AAFE-477C-AEE3-858F7CE8A8D8}">
      <dgm:prSet/>
      <dgm:spPr/>
      <dgm:t>
        <a:bodyPr/>
        <a:lstStyle/>
        <a:p>
          <a:endParaRPr lang="en-US"/>
        </a:p>
      </dgm:t>
    </dgm:pt>
    <dgm:pt modelId="{6EF7D9E7-8C5C-4534-8370-8F9910AF7901}" type="sibTrans" cxnId="{1C3238BB-AAFE-477C-AEE3-858F7CE8A8D8}">
      <dgm:prSet/>
      <dgm:spPr/>
      <dgm:t>
        <a:bodyPr/>
        <a:lstStyle/>
        <a:p>
          <a:endParaRPr lang="en-US"/>
        </a:p>
      </dgm:t>
    </dgm:pt>
    <dgm:pt modelId="{5D0ADCDD-4706-4A56-847D-AF7AFDC27F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Training our models using such huge dataset, helped us increase the scope of the project.</a:t>
          </a:r>
        </a:p>
      </dgm:t>
    </dgm:pt>
    <dgm:pt modelId="{167DF893-9B42-4C44-90F9-FF2180190FD7}" type="parTrans" cxnId="{AD9E2D69-4D28-4BC3-A688-58655AABFA13}">
      <dgm:prSet/>
      <dgm:spPr/>
      <dgm:t>
        <a:bodyPr/>
        <a:lstStyle/>
        <a:p>
          <a:endParaRPr lang="en-US"/>
        </a:p>
      </dgm:t>
    </dgm:pt>
    <dgm:pt modelId="{E18FF2B5-DC72-4198-BC82-F2E7ECA4E617}" type="sibTrans" cxnId="{AD9E2D69-4D28-4BC3-A688-58655AABFA13}">
      <dgm:prSet/>
      <dgm:spPr/>
      <dgm:t>
        <a:bodyPr/>
        <a:lstStyle/>
        <a:p>
          <a:endParaRPr lang="en-US"/>
        </a:p>
      </dgm:t>
    </dgm:pt>
    <dgm:pt modelId="{9F5E675F-C3C1-4B95-BA90-704027F1F0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dataset contained 6 different files with data from various fields of a supermarket sales projections</a:t>
          </a:r>
        </a:p>
      </dgm:t>
    </dgm:pt>
    <dgm:pt modelId="{77CE3361-3CC9-4BBD-B9DC-C31985BFA9AF}" type="parTrans" cxnId="{39B00A9E-6C84-46B1-8C6B-111288FB2F55}">
      <dgm:prSet/>
      <dgm:spPr/>
      <dgm:t>
        <a:bodyPr/>
        <a:lstStyle/>
        <a:p>
          <a:endParaRPr lang="en-US"/>
        </a:p>
      </dgm:t>
    </dgm:pt>
    <dgm:pt modelId="{C2356789-FD40-4601-8424-8D7D2A5470FC}" type="sibTrans" cxnId="{39B00A9E-6C84-46B1-8C6B-111288FB2F55}">
      <dgm:prSet/>
      <dgm:spPr/>
      <dgm:t>
        <a:bodyPr/>
        <a:lstStyle/>
        <a:p>
          <a:endParaRPr lang="en-US"/>
        </a:p>
      </dgm:t>
    </dgm:pt>
    <dgm:pt modelId="{91AF7D20-C500-47B2-9166-0B9BEC795849}" type="pres">
      <dgm:prSet presAssocID="{02F18FFA-257D-4542-99FC-310026B0A92E}" presName="root" presStyleCnt="0">
        <dgm:presLayoutVars>
          <dgm:dir/>
          <dgm:resizeHandles val="exact"/>
        </dgm:presLayoutVars>
      </dgm:prSet>
      <dgm:spPr/>
    </dgm:pt>
    <dgm:pt modelId="{9F81D085-A930-4DEF-B5D7-5BA77851869E}" type="pres">
      <dgm:prSet presAssocID="{E5F3CB40-6CA7-4642-A7FE-6808B116015D}" presName="compNode" presStyleCnt="0"/>
      <dgm:spPr/>
    </dgm:pt>
    <dgm:pt modelId="{FD6A2C38-0ABE-42CD-8835-60FC33379160}" type="pres">
      <dgm:prSet presAssocID="{E5F3CB40-6CA7-4642-A7FE-6808B11601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2F6B40B-99D0-4707-A879-EB38E430B344}" type="pres">
      <dgm:prSet presAssocID="{E5F3CB40-6CA7-4642-A7FE-6808B116015D}" presName="spaceRect" presStyleCnt="0"/>
      <dgm:spPr/>
    </dgm:pt>
    <dgm:pt modelId="{0E94EEE0-CBF3-4D0E-BFAA-67B8BD49E488}" type="pres">
      <dgm:prSet presAssocID="{E5F3CB40-6CA7-4642-A7FE-6808B116015D}" presName="textRect" presStyleLbl="revTx" presStyleIdx="0" presStyleCnt="3">
        <dgm:presLayoutVars>
          <dgm:chMax val="1"/>
          <dgm:chPref val="1"/>
        </dgm:presLayoutVars>
      </dgm:prSet>
      <dgm:spPr/>
    </dgm:pt>
    <dgm:pt modelId="{2B401BDC-1A83-46AA-BD61-E7F34D3F4F0D}" type="pres">
      <dgm:prSet presAssocID="{6EF7D9E7-8C5C-4534-8370-8F9910AF7901}" presName="sibTrans" presStyleCnt="0"/>
      <dgm:spPr/>
    </dgm:pt>
    <dgm:pt modelId="{0744BD24-69B5-49D9-8934-5323E512093D}" type="pres">
      <dgm:prSet presAssocID="{5D0ADCDD-4706-4A56-847D-AF7AFDC27FA7}" presName="compNode" presStyleCnt="0"/>
      <dgm:spPr/>
    </dgm:pt>
    <dgm:pt modelId="{F40B6CA4-972C-465B-A159-CF23C70636BB}" type="pres">
      <dgm:prSet presAssocID="{5D0ADCDD-4706-4A56-847D-AF7AFDC27F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2E3ACA1-FB51-4F20-9AF6-33CD309E79D8}" type="pres">
      <dgm:prSet presAssocID="{5D0ADCDD-4706-4A56-847D-AF7AFDC27FA7}" presName="spaceRect" presStyleCnt="0"/>
      <dgm:spPr/>
    </dgm:pt>
    <dgm:pt modelId="{BF33CCBD-6AFC-4660-8ED0-C6FE0A9EF8E5}" type="pres">
      <dgm:prSet presAssocID="{5D0ADCDD-4706-4A56-847D-AF7AFDC27FA7}" presName="textRect" presStyleLbl="revTx" presStyleIdx="1" presStyleCnt="3">
        <dgm:presLayoutVars>
          <dgm:chMax val="1"/>
          <dgm:chPref val="1"/>
        </dgm:presLayoutVars>
      </dgm:prSet>
      <dgm:spPr/>
    </dgm:pt>
    <dgm:pt modelId="{8F1A3999-2F28-40B4-9916-6071A473EF74}" type="pres">
      <dgm:prSet presAssocID="{E18FF2B5-DC72-4198-BC82-F2E7ECA4E617}" presName="sibTrans" presStyleCnt="0"/>
      <dgm:spPr/>
    </dgm:pt>
    <dgm:pt modelId="{45E7E93F-D3C8-48FE-8B2E-33BC18A3921A}" type="pres">
      <dgm:prSet presAssocID="{9F5E675F-C3C1-4B95-BA90-704027F1F02D}" presName="compNode" presStyleCnt="0"/>
      <dgm:spPr/>
    </dgm:pt>
    <dgm:pt modelId="{5761F78B-8BBE-48B0-A781-3FA77AA0F089}" type="pres">
      <dgm:prSet presAssocID="{9F5E675F-C3C1-4B95-BA90-704027F1F0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885AC8D-C58C-48A1-BBA4-FD6F01A7AFBC}" type="pres">
      <dgm:prSet presAssocID="{9F5E675F-C3C1-4B95-BA90-704027F1F02D}" presName="spaceRect" presStyleCnt="0"/>
      <dgm:spPr/>
    </dgm:pt>
    <dgm:pt modelId="{98A4EA42-4194-43F6-861D-403932C96D84}" type="pres">
      <dgm:prSet presAssocID="{9F5E675F-C3C1-4B95-BA90-704027F1F0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928430-6887-407A-896D-E6B14F41FC25}" type="presOf" srcId="{02F18FFA-257D-4542-99FC-310026B0A92E}" destId="{91AF7D20-C500-47B2-9166-0B9BEC795849}" srcOrd="0" destOrd="0" presId="urn:microsoft.com/office/officeart/2018/2/layout/IconLabelList"/>
    <dgm:cxn modelId="{AD9E2D69-4D28-4BC3-A688-58655AABFA13}" srcId="{02F18FFA-257D-4542-99FC-310026B0A92E}" destId="{5D0ADCDD-4706-4A56-847D-AF7AFDC27FA7}" srcOrd="1" destOrd="0" parTransId="{167DF893-9B42-4C44-90F9-FF2180190FD7}" sibTransId="{E18FF2B5-DC72-4198-BC82-F2E7ECA4E617}"/>
    <dgm:cxn modelId="{0A2D4A84-0EBF-4D77-AC6C-E7521BD812DD}" type="presOf" srcId="{9F5E675F-C3C1-4B95-BA90-704027F1F02D}" destId="{98A4EA42-4194-43F6-861D-403932C96D84}" srcOrd="0" destOrd="0" presId="urn:microsoft.com/office/officeart/2018/2/layout/IconLabelList"/>
    <dgm:cxn modelId="{39B00A9E-6C84-46B1-8C6B-111288FB2F55}" srcId="{02F18FFA-257D-4542-99FC-310026B0A92E}" destId="{9F5E675F-C3C1-4B95-BA90-704027F1F02D}" srcOrd="2" destOrd="0" parTransId="{77CE3361-3CC9-4BBD-B9DC-C31985BFA9AF}" sibTransId="{C2356789-FD40-4601-8424-8D7D2A5470FC}"/>
    <dgm:cxn modelId="{1C3238BB-AAFE-477C-AEE3-858F7CE8A8D8}" srcId="{02F18FFA-257D-4542-99FC-310026B0A92E}" destId="{E5F3CB40-6CA7-4642-A7FE-6808B116015D}" srcOrd="0" destOrd="0" parTransId="{EF827275-40D4-487D-AE80-F90AFC618081}" sibTransId="{6EF7D9E7-8C5C-4534-8370-8F9910AF7901}"/>
    <dgm:cxn modelId="{A794A2E6-F33B-488B-BD85-9690B1A0FFC4}" type="presOf" srcId="{E5F3CB40-6CA7-4642-A7FE-6808B116015D}" destId="{0E94EEE0-CBF3-4D0E-BFAA-67B8BD49E488}" srcOrd="0" destOrd="0" presId="urn:microsoft.com/office/officeart/2018/2/layout/IconLabelList"/>
    <dgm:cxn modelId="{35F70DEC-D537-47ED-87D2-7F49348455D5}" type="presOf" srcId="{5D0ADCDD-4706-4A56-847D-AF7AFDC27FA7}" destId="{BF33CCBD-6AFC-4660-8ED0-C6FE0A9EF8E5}" srcOrd="0" destOrd="0" presId="urn:microsoft.com/office/officeart/2018/2/layout/IconLabelList"/>
    <dgm:cxn modelId="{8555EC0D-283D-4349-A7EA-E503182B64D7}" type="presParOf" srcId="{91AF7D20-C500-47B2-9166-0B9BEC795849}" destId="{9F81D085-A930-4DEF-B5D7-5BA77851869E}" srcOrd="0" destOrd="0" presId="urn:microsoft.com/office/officeart/2018/2/layout/IconLabelList"/>
    <dgm:cxn modelId="{ED6164D1-3B68-45BB-96F3-8EC15538F436}" type="presParOf" srcId="{9F81D085-A930-4DEF-B5D7-5BA77851869E}" destId="{FD6A2C38-0ABE-42CD-8835-60FC33379160}" srcOrd="0" destOrd="0" presId="urn:microsoft.com/office/officeart/2018/2/layout/IconLabelList"/>
    <dgm:cxn modelId="{9033FC86-DCB0-46FF-B848-5BFD59C712FC}" type="presParOf" srcId="{9F81D085-A930-4DEF-B5D7-5BA77851869E}" destId="{72F6B40B-99D0-4707-A879-EB38E430B344}" srcOrd="1" destOrd="0" presId="urn:microsoft.com/office/officeart/2018/2/layout/IconLabelList"/>
    <dgm:cxn modelId="{2C9DAE7C-D5EA-4791-8A93-2E237E5BF37B}" type="presParOf" srcId="{9F81D085-A930-4DEF-B5D7-5BA77851869E}" destId="{0E94EEE0-CBF3-4D0E-BFAA-67B8BD49E488}" srcOrd="2" destOrd="0" presId="urn:microsoft.com/office/officeart/2018/2/layout/IconLabelList"/>
    <dgm:cxn modelId="{D6685071-C673-4F82-B778-0070AB936380}" type="presParOf" srcId="{91AF7D20-C500-47B2-9166-0B9BEC795849}" destId="{2B401BDC-1A83-46AA-BD61-E7F34D3F4F0D}" srcOrd="1" destOrd="0" presId="urn:microsoft.com/office/officeart/2018/2/layout/IconLabelList"/>
    <dgm:cxn modelId="{43CBD94A-D607-4AB3-9AE6-48DCCF17456D}" type="presParOf" srcId="{91AF7D20-C500-47B2-9166-0B9BEC795849}" destId="{0744BD24-69B5-49D9-8934-5323E512093D}" srcOrd="2" destOrd="0" presId="urn:microsoft.com/office/officeart/2018/2/layout/IconLabelList"/>
    <dgm:cxn modelId="{42EE1A62-3D8E-4933-986D-C41D015C68E1}" type="presParOf" srcId="{0744BD24-69B5-49D9-8934-5323E512093D}" destId="{F40B6CA4-972C-465B-A159-CF23C70636BB}" srcOrd="0" destOrd="0" presId="urn:microsoft.com/office/officeart/2018/2/layout/IconLabelList"/>
    <dgm:cxn modelId="{9911863A-3F83-461B-ACE4-D7F1C278827C}" type="presParOf" srcId="{0744BD24-69B5-49D9-8934-5323E512093D}" destId="{A2E3ACA1-FB51-4F20-9AF6-33CD309E79D8}" srcOrd="1" destOrd="0" presId="urn:microsoft.com/office/officeart/2018/2/layout/IconLabelList"/>
    <dgm:cxn modelId="{D9A3A4A1-5FD6-4C27-AE2E-FE6896732BBF}" type="presParOf" srcId="{0744BD24-69B5-49D9-8934-5323E512093D}" destId="{BF33CCBD-6AFC-4660-8ED0-C6FE0A9EF8E5}" srcOrd="2" destOrd="0" presId="urn:microsoft.com/office/officeart/2018/2/layout/IconLabelList"/>
    <dgm:cxn modelId="{69AAB586-04A3-4A4C-ACF4-A2CE5612DE3A}" type="presParOf" srcId="{91AF7D20-C500-47B2-9166-0B9BEC795849}" destId="{8F1A3999-2F28-40B4-9916-6071A473EF74}" srcOrd="3" destOrd="0" presId="urn:microsoft.com/office/officeart/2018/2/layout/IconLabelList"/>
    <dgm:cxn modelId="{2159ECD0-C4C9-4569-B028-A2D3417A1E9B}" type="presParOf" srcId="{91AF7D20-C500-47B2-9166-0B9BEC795849}" destId="{45E7E93F-D3C8-48FE-8B2E-33BC18A3921A}" srcOrd="4" destOrd="0" presId="urn:microsoft.com/office/officeart/2018/2/layout/IconLabelList"/>
    <dgm:cxn modelId="{5BEF5FAA-028D-4CFB-BCE4-6B854FD21F4E}" type="presParOf" srcId="{45E7E93F-D3C8-48FE-8B2E-33BC18A3921A}" destId="{5761F78B-8BBE-48B0-A781-3FA77AA0F089}" srcOrd="0" destOrd="0" presId="urn:microsoft.com/office/officeart/2018/2/layout/IconLabelList"/>
    <dgm:cxn modelId="{AF025FED-64DC-4193-9954-0E128E8D3DCA}" type="presParOf" srcId="{45E7E93F-D3C8-48FE-8B2E-33BC18A3921A}" destId="{B885AC8D-C58C-48A1-BBA4-FD6F01A7AFBC}" srcOrd="1" destOrd="0" presId="urn:microsoft.com/office/officeart/2018/2/layout/IconLabelList"/>
    <dgm:cxn modelId="{9AE7199A-1FE7-42D7-A8A5-3248B68CDF1E}" type="presParOf" srcId="{45E7E93F-D3C8-48FE-8B2E-33BC18A3921A}" destId="{98A4EA42-4194-43F6-861D-403932C96D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8F0E1F-E28E-4E96-978D-7EEAEB1B618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9313F2-7FBE-4AB3-AF28-8C6F3D6EB1C5}">
      <dgm:prSet/>
      <dgm:spPr/>
      <dgm:t>
        <a:bodyPr/>
        <a:lstStyle/>
        <a:p>
          <a:r>
            <a:rPr lang="en-US" dirty="0"/>
            <a:t>To ensure the credibility of the project and missing values were handled</a:t>
          </a:r>
        </a:p>
      </dgm:t>
    </dgm:pt>
    <dgm:pt modelId="{020BAE57-3F6A-4496-AC33-15E667AEABF2}" type="parTrans" cxnId="{003A32CE-7922-4202-9773-C299A8C9C679}">
      <dgm:prSet/>
      <dgm:spPr/>
      <dgm:t>
        <a:bodyPr/>
        <a:lstStyle/>
        <a:p>
          <a:endParaRPr lang="en-US"/>
        </a:p>
      </dgm:t>
    </dgm:pt>
    <dgm:pt modelId="{89A4427B-3BAF-46C1-BDEC-576CE40DA918}" type="sibTrans" cxnId="{003A32CE-7922-4202-9773-C299A8C9C67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3A5EA26-B059-47F7-9E5D-281F5D1C89EB}">
      <dgm:prSet/>
      <dgm:spPr/>
      <dgm:t>
        <a:bodyPr/>
        <a:lstStyle/>
        <a:p>
          <a:r>
            <a:rPr lang="en-US" dirty="0"/>
            <a:t>Irrelevant attributes like serial number etc. were dropped to reduce data size and processing time</a:t>
          </a:r>
        </a:p>
      </dgm:t>
    </dgm:pt>
    <dgm:pt modelId="{4C4BB5E3-351E-40CE-B743-3BF5E8361C5A}" type="parTrans" cxnId="{94E80501-01D3-4DF4-BA39-9CDF73919A9A}">
      <dgm:prSet/>
      <dgm:spPr/>
      <dgm:t>
        <a:bodyPr/>
        <a:lstStyle/>
        <a:p>
          <a:endParaRPr lang="en-US"/>
        </a:p>
      </dgm:t>
    </dgm:pt>
    <dgm:pt modelId="{01B2C2FE-F409-4A0D-BF58-DD8EF49CBA51}" type="sibTrans" cxnId="{94E80501-01D3-4DF4-BA39-9CDF73919A9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C50CE416-3DBE-44E8-9953-5B5496457501}">
      <dgm:prSet/>
      <dgm:spPr/>
      <dgm:t>
        <a:bodyPr/>
        <a:lstStyle/>
        <a:p>
          <a:r>
            <a:rPr lang="en-US" dirty="0"/>
            <a:t>To increase the statistical projections and remove variability, outliers in the data were also removed </a:t>
          </a:r>
        </a:p>
      </dgm:t>
    </dgm:pt>
    <dgm:pt modelId="{08375744-9C04-44E1-9D8C-AC19CC853F2D}" type="sibTrans" cxnId="{474598CF-838B-486A-81D9-605AB85B76B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2D2F54F-FFED-4F37-B68D-E0A9FA58F484}" type="parTrans" cxnId="{474598CF-838B-486A-81D9-605AB85B76BC}">
      <dgm:prSet/>
      <dgm:spPr/>
      <dgm:t>
        <a:bodyPr/>
        <a:lstStyle/>
        <a:p>
          <a:endParaRPr lang="en-US"/>
        </a:p>
      </dgm:t>
    </dgm:pt>
    <dgm:pt modelId="{D4F6358C-8316-4655-BB37-AEF054D06184}" type="pres">
      <dgm:prSet presAssocID="{1B8F0E1F-E28E-4E96-978D-7EEAEB1B6183}" presName="Name0" presStyleCnt="0">
        <dgm:presLayoutVars>
          <dgm:animLvl val="lvl"/>
          <dgm:resizeHandles val="exact"/>
        </dgm:presLayoutVars>
      </dgm:prSet>
      <dgm:spPr/>
    </dgm:pt>
    <dgm:pt modelId="{3BFFDD99-8B8A-439A-AC08-673E26FE609F}" type="pres">
      <dgm:prSet presAssocID="{F89313F2-7FBE-4AB3-AF28-8C6F3D6EB1C5}" presName="compositeNode" presStyleCnt="0">
        <dgm:presLayoutVars>
          <dgm:bulletEnabled val="1"/>
        </dgm:presLayoutVars>
      </dgm:prSet>
      <dgm:spPr/>
    </dgm:pt>
    <dgm:pt modelId="{78F86780-24DC-4F3E-9CEE-F06E3AB1056C}" type="pres">
      <dgm:prSet presAssocID="{F89313F2-7FBE-4AB3-AF28-8C6F3D6EB1C5}" presName="bgRect" presStyleLbl="alignNode1" presStyleIdx="0" presStyleCnt="3"/>
      <dgm:spPr/>
    </dgm:pt>
    <dgm:pt modelId="{620BFA50-241D-4290-8088-3EB3B870B5C1}" type="pres">
      <dgm:prSet presAssocID="{89A4427B-3BAF-46C1-BDEC-576CE40DA91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EBF38D7-C12B-4C7F-8952-7EA7C9072ED9}" type="pres">
      <dgm:prSet presAssocID="{F89313F2-7FBE-4AB3-AF28-8C6F3D6EB1C5}" presName="nodeRect" presStyleLbl="alignNode1" presStyleIdx="0" presStyleCnt="3">
        <dgm:presLayoutVars>
          <dgm:bulletEnabled val="1"/>
        </dgm:presLayoutVars>
      </dgm:prSet>
      <dgm:spPr/>
    </dgm:pt>
    <dgm:pt modelId="{7A279A4B-20BF-457D-929E-58DECEC99D67}" type="pres">
      <dgm:prSet presAssocID="{89A4427B-3BAF-46C1-BDEC-576CE40DA918}" presName="sibTrans" presStyleCnt="0"/>
      <dgm:spPr/>
    </dgm:pt>
    <dgm:pt modelId="{60EE5AA7-C207-469A-A9DF-584B7DB6FD2F}" type="pres">
      <dgm:prSet presAssocID="{C50CE416-3DBE-44E8-9953-5B5496457501}" presName="compositeNode" presStyleCnt="0">
        <dgm:presLayoutVars>
          <dgm:bulletEnabled val="1"/>
        </dgm:presLayoutVars>
      </dgm:prSet>
      <dgm:spPr/>
    </dgm:pt>
    <dgm:pt modelId="{86E947FE-A5A8-42DE-878B-43B4C6403B52}" type="pres">
      <dgm:prSet presAssocID="{C50CE416-3DBE-44E8-9953-5B5496457501}" presName="bgRect" presStyleLbl="alignNode1" presStyleIdx="1" presStyleCnt="3"/>
      <dgm:spPr/>
    </dgm:pt>
    <dgm:pt modelId="{597E36C3-EB62-41AB-8750-2BB39FD73530}" type="pres">
      <dgm:prSet presAssocID="{08375744-9C04-44E1-9D8C-AC19CC853F2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E9FAAD6-1204-439E-9BBD-19B77873FC9C}" type="pres">
      <dgm:prSet presAssocID="{C50CE416-3DBE-44E8-9953-5B5496457501}" presName="nodeRect" presStyleLbl="alignNode1" presStyleIdx="1" presStyleCnt="3">
        <dgm:presLayoutVars>
          <dgm:bulletEnabled val="1"/>
        </dgm:presLayoutVars>
      </dgm:prSet>
      <dgm:spPr/>
    </dgm:pt>
    <dgm:pt modelId="{35E5318E-F8F4-49B9-8465-8A29817A7802}" type="pres">
      <dgm:prSet presAssocID="{08375744-9C04-44E1-9D8C-AC19CC853F2D}" presName="sibTrans" presStyleCnt="0"/>
      <dgm:spPr/>
    </dgm:pt>
    <dgm:pt modelId="{566405A1-45D1-4062-AD31-E883E2C23745}" type="pres">
      <dgm:prSet presAssocID="{83A5EA26-B059-47F7-9E5D-281F5D1C89EB}" presName="compositeNode" presStyleCnt="0">
        <dgm:presLayoutVars>
          <dgm:bulletEnabled val="1"/>
        </dgm:presLayoutVars>
      </dgm:prSet>
      <dgm:spPr/>
    </dgm:pt>
    <dgm:pt modelId="{F42019D9-D96C-48B4-BA62-EEB7ACB5D126}" type="pres">
      <dgm:prSet presAssocID="{83A5EA26-B059-47F7-9E5D-281F5D1C89EB}" presName="bgRect" presStyleLbl="alignNode1" presStyleIdx="2" presStyleCnt="3"/>
      <dgm:spPr/>
    </dgm:pt>
    <dgm:pt modelId="{03E37F8F-43A2-4E87-A8B0-1A8566D7F5EC}" type="pres">
      <dgm:prSet presAssocID="{01B2C2FE-F409-4A0D-BF58-DD8EF49CBA5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9C1E4A4-D434-46D2-AC50-606874E6903B}" type="pres">
      <dgm:prSet presAssocID="{83A5EA26-B059-47F7-9E5D-281F5D1C89E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4E80501-01D3-4DF4-BA39-9CDF73919A9A}" srcId="{1B8F0E1F-E28E-4E96-978D-7EEAEB1B6183}" destId="{83A5EA26-B059-47F7-9E5D-281F5D1C89EB}" srcOrd="2" destOrd="0" parTransId="{4C4BB5E3-351E-40CE-B743-3BF5E8361C5A}" sibTransId="{01B2C2FE-F409-4A0D-BF58-DD8EF49CBA51}"/>
    <dgm:cxn modelId="{2E6EF902-7B0D-4572-A441-23BC62AD47A1}" type="presOf" srcId="{C50CE416-3DBE-44E8-9953-5B5496457501}" destId="{86E947FE-A5A8-42DE-878B-43B4C6403B52}" srcOrd="0" destOrd="0" presId="urn:microsoft.com/office/officeart/2016/7/layout/LinearBlockProcessNumbered"/>
    <dgm:cxn modelId="{04FEDD2B-0F9E-40B1-BF07-CE43057D765B}" type="presOf" srcId="{83A5EA26-B059-47F7-9E5D-281F5D1C89EB}" destId="{39C1E4A4-D434-46D2-AC50-606874E6903B}" srcOrd="1" destOrd="0" presId="urn:microsoft.com/office/officeart/2016/7/layout/LinearBlockProcessNumbered"/>
    <dgm:cxn modelId="{22C1E73B-BCFD-4404-BF77-47FC4822AAF7}" type="presOf" srcId="{01B2C2FE-F409-4A0D-BF58-DD8EF49CBA51}" destId="{03E37F8F-43A2-4E87-A8B0-1A8566D7F5EC}" srcOrd="0" destOrd="0" presId="urn:microsoft.com/office/officeart/2016/7/layout/LinearBlockProcessNumbered"/>
    <dgm:cxn modelId="{DEDBB65E-EE43-48E5-A306-6ED9D1E1E229}" type="presOf" srcId="{08375744-9C04-44E1-9D8C-AC19CC853F2D}" destId="{597E36C3-EB62-41AB-8750-2BB39FD73530}" srcOrd="0" destOrd="0" presId="urn:microsoft.com/office/officeart/2016/7/layout/LinearBlockProcessNumbered"/>
    <dgm:cxn modelId="{ECB8265F-9FFE-4C02-93E0-97C053BFA5AA}" type="presOf" srcId="{1B8F0E1F-E28E-4E96-978D-7EEAEB1B6183}" destId="{D4F6358C-8316-4655-BB37-AEF054D06184}" srcOrd="0" destOrd="0" presId="urn:microsoft.com/office/officeart/2016/7/layout/LinearBlockProcessNumbered"/>
    <dgm:cxn modelId="{51AE6A67-84AF-4657-AB54-B8BEE4569945}" type="presOf" srcId="{F89313F2-7FBE-4AB3-AF28-8C6F3D6EB1C5}" destId="{6EBF38D7-C12B-4C7F-8952-7EA7C9072ED9}" srcOrd="1" destOrd="0" presId="urn:microsoft.com/office/officeart/2016/7/layout/LinearBlockProcessNumbered"/>
    <dgm:cxn modelId="{BBB53C8C-B5D5-459B-8899-C233522EA0F5}" type="presOf" srcId="{C50CE416-3DBE-44E8-9953-5B5496457501}" destId="{5E9FAAD6-1204-439E-9BBD-19B77873FC9C}" srcOrd="1" destOrd="0" presId="urn:microsoft.com/office/officeart/2016/7/layout/LinearBlockProcessNumbered"/>
    <dgm:cxn modelId="{E5D07D98-311E-497C-BA7B-8042E8B896EE}" type="presOf" srcId="{F89313F2-7FBE-4AB3-AF28-8C6F3D6EB1C5}" destId="{78F86780-24DC-4F3E-9CEE-F06E3AB1056C}" srcOrd="0" destOrd="0" presId="urn:microsoft.com/office/officeart/2016/7/layout/LinearBlockProcessNumbered"/>
    <dgm:cxn modelId="{4BEF74CB-F221-411A-8980-BD1A030C7EA3}" type="presOf" srcId="{83A5EA26-B059-47F7-9E5D-281F5D1C89EB}" destId="{F42019D9-D96C-48B4-BA62-EEB7ACB5D126}" srcOrd="0" destOrd="0" presId="urn:microsoft.com/office/officeart/2016/7/layout/LinearBlockProcessNumbered"/>
    <dgm:cxn modelId="{003A32CE-7922-4202-9773-C299A8C9C679}" srcId="{1B8F0E1F-E28E-4E96-978D-7EEAEB1B6183}" destId="{F89313F2-7FBE-4AB3-AF28-8C6F3D6EB1C5}" srcOrd="0" destOrd="0" parTransId="{020BAE57-3F6A-4496-AC33-15E667AEABF2}" sibTransId="{89A4427B-3BAF-46C1-BDEC-576CE40DA918}"/>
    <dgm:cxn modelId="{474598CF-838B-486A-81D9-605AB85B76BC}" srcId="{1B8F0E1F-E28E-4E96-978D-7EEAEB1B6183}" destId="{C50CE416-3DBE-44E8-9953-5B5496457501}" srcOrd="1" destOrd="0" parTransId="{82D2F54F-FFED-4F37-B68D-E0A9FA58F484}" sibTransId="{08375744-9C04-44E1-9D8C-AC19CC853F2D}"/>
    <dgm:cxn modelId="{0A7C65E4-EF64-4159-85B3-D1377DFBFDDD}" type="presOf" srcId="{89A4427B-3BAF-46C1-BDEC-576CE40DA918}" destId="{620BFA50-241D-4290-8088-3EB3B870B5C1}" srcOrd="0" destOrd="0" presId="urn:microsoft.com/office/officeart/2016/7/layout/LinearBlockProcessNumbered"/>
    <dgm:cxn modelId="{7FA25724-62F9-4BAD-B655-538F37B3D8A6}" type="presParOf" srcId="{D4F6358C-8316-4655-BB37-AEF054D06184}" destId="{3BFFDD99-8B8A-439A-AC08-673E26FE609F}" srcOrd="0" destOrd="0" presId="urn:microsoft.com/office/officeart/2016/7/layout/LinearBlockProcessNumbered"/>
    <dgm:cxn modelId="{63926129-045B-4AD0-842F-20F1CB406B0B}" type="presParOf" srcId="{3BFFDD99-8B8A-439A-AC08-673E26FE609F}" destId="{78F86780-24DC-4F3E-9CEE-F06E3AB1056C}" srcOrd="0" destOrd="0" presId="urn:microsoft.com/office/officeart/2016/7/layout/LinearBlockProcessNumbered"/>
    <dgm:cxn modelId="{9E2ACCED-822F-4FD1-9C5A-C08188CE875B}" type="presParOf" srcId="{3BFFDD99-8B8A-439A-AC08-673E26FE609F}" destId="{620BFA50-241D-4290-8088-3EB3B870B5C1}" srcOrd="1" destOrd="0" presId="urn:microsoft.com/office/officeart/2016/7/layout/LinearBlockProcessNumbered"/>
    <dgm:cxn modelId="{FC9B415F-259A-41F1-B022-CF789EB753FE}" type="presParOf" srcId="{3BFFDD99-8B8A-439A-AC08-673E26FE609F}" destId="{6EBF38D7-C12B-4C7F-8952-7EA7C9072ED9}" srcOrd="2" destOrd="0" presId="urn:microsoft.com/office/officeart/2016/7/layout/LinearBlockProcessNumbered"/>
    <dgm:cxn modelId="{A57FE27F-C688-47E7-8467-6B2067D4E121}" type="presParOf" srcId="{D4F6358C-8316-4655-BB37-AEF054D06184}" destId="{7A279A4B-20BF-457D-929E-58DECEC99D67}" srcOrd="1" destOrd="0" presId="urn:microsoft.com/office/officeart/2016/7/layout/LinearBlockProcessNumbered"/>
    <dgm:cxn modelId="{DED93DD7-BBCB-45FA-A33C-CF373AD25334}" type="presParOf" srcId="{D4F6358C-8316-4655-BB37-AEF054D06184}" destId="{60EE5AA7-C207-469A-A9DF-584B7DB6FD2F}" srcOrd="2" destOrd="0" presId="urn:microsoft.com/office/officeart/2016/7/layout/LinearBlockProcessNumbered"/>
    <dgm:cxn modelId="{AE22D121-DE22-4967-8ECD-8231088864A9}" type="presParOf" srcId="{60EE5AA7-C207-469A-A9DF-584B7DB6FD2F}" destId="{86E947FE-A5A8-42DE-878B-43B4C6403B52}" srcOrd="0" destOrd="0" presId="urn:microsoft.com/office/officeart/2016/7/layout/LinearBlockProcessNumbered"/>
    <dgm:cxn modelId="{BDF4A992-F74A-42FD-BBAB-9569EDE77950}" type="presParOf" srcId="{60EE5AA7-C207-469A-A9DF-584B7DB6FD2F}" destId="{597E36C3-EB62-41AB-8750-2BB39FD73530}" srcOrd="1" destOrd="0" presId="urn:microsoft.com/office/officeart/2016/7/layout/LinearBlockProcessNumbered"/>
    <dgm:cxn modelId="{0CDB1C36-59BC-4088-B625-BC71BB541041}" type="presParOf" srcId="{60EE5AA7-C207-469A-A9DF-584B7DB6FD2F}" destId="{5E9FAAD6-1204-439E-9BBD-19B77873FC9C}" srcOrd="2" destOrd="0" presId="urn:microsoft.com/office/officeart/2016/7/layout/LinearBlockProcessNumbered"/>
    <dgm:cxn modelId="{5E1BBDAC-905A-42B2-9EA2-E87B451BC7D0}" type="presParOf" srcId="{D4F6358C-8316-4655-BB37-AEF054D06184}" destId="{35E5318E-F8F4-49B9-8465-8A29817A7802}" srcOrd="3" destOrd="0" presId="urn:microsoft.com/office/officeart/2016/7/layout/LinearBlockProcessNumbered"/>
    <dgm:cxn modelId="{ACDC10D8-C4C1-48F9-92B1-1F05C2857193}" type="presParOf" srcId="{D4F6358C-8316-4655-BB37-AEF054D06184}" destId="{566405A1-45D1-4062-AD31-E883E2C23745}" srcOrd="4" destOrd="0" presId="urn:microsoft.com/office/officeart/2016/7/layout/LinearBlockProcessNumbered"/>
    <dgm:cxn modelId="{5562D292-7553-4D54-AE91-A1FCEFCEFFC3}" type="presParOf" srcId="{566405A1-45D1-4062-AD31-E883E2C23745}" destId="{F42019D9-D96C-48B4-BA62-EEB7ACB5D126}" srcOrd="0" destOrd="0" presId="urn:microsoft.com/office/officeart/2016/7/layout/LinearBlockProcessNumbered"/>
    <dgm:cxn modelId="{922403DD-085B-4C7B-90C8-21BF5DAF2934}" type="presParOf" srcId="{566405A1-45D1-4062-AD31-E883E2C23745}" destId="{03E37F8F-43A2-4E87-A8B0-1A8566D7F5EC}" srcOrd="1" destOrd="0" presId="urn:microsoft.com/office/officeart/2016/7/layout/LinearBlockProcessNumbered"/>
    <dgm:cxn modelId="{58A056EB-4EF8-4A7B-8123-436F20299247}" type="presParOf" srcId="{566405A1-45D1-4062-AD31-E883E2C23745}" destId="{39C1E4A4-D434-46D2-AC50-606874E6903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3353FA-A3AE-4A3A-BAEA-88AC5C4D6BD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BD5A83-F44E-4219-8D69-46A634986E8E}">
      <dgm:prSet/>
      <dgm:spPr/>
      <dgm:t>
        <a:bodyPr/>
        <a:lstStyle/>
        <a:p>
          <a:r>
            <a:rPr lang="en-US"/>
            <a:t>Various methodologies like “Market basket Analysis”, XG Boost, ANN were implemented in the development of the model.</a:t>
          </a:r>
        </a:p>
      </dgm:t>
    </dgm:pt>
    <dgm:pt modelId="{1546E576-018E-4820-B447-F8DAE1CF4C50}" type="parTrans" cxnId="{3FAF78DC-B90D-4F07-B8E3-6CBB8002619E}">
      <dgm:prSet/>
      <dgm:spPr/>
      <dgm:t>
        <a:bodyPr/>
        <a:lstStyle/>
        <a:p>
          <a:endParaRPr lang="en-US"/>
        </a:p>
      </dgm:t>
    </dgm:pt>
    <dgm:pt modelId="{8360F890-07F7-4020-80E4-5212D3FC6FD9}" type="sibTrans" cxnId="{3FAF78DC-B90D-4F07-B8E3-6CBB8002619E}">
      <dgm:prSet/>
      <dgm:spPr/>
      <dgm:t>
        <a:bodyPr/>
        <a:lstStyle/>
        <a:p>
          <a:endParaRPr lang="en-US"/>
        </a:p>
      </dgm:t>
    </dgm:pt>
    <dgm:pt modelId="{3D311EE5-D7D8-4464-8A6B-F865DDD3D980}">
      <dgm:prSet/>
      <dgm:spPr/>
      <dgm:t>
        <a:bodyPr/>
        <a:lstStyle/>
        <a:p>
          <a:r>
            <a:rPr lang="en-US"/>
            <a:t>The model life cycle is as follows:-</a:t>
          </a:r>
        </a:p>
      </dgm:t>
    </dgm:pt>
    <dgm:pt modelId="{07A3E0AC-8502-4178-A8AA-69F01D13BEFB}" type="parTrans" cxnId="{83161C74-4889-4B5C-891D-4CFBAA8CD593}">
      <dgm:prSet/>
      <dgm:spPr/>
      <dgm:t>
        <a:bodyPr/>
        <a:lstStyle/>
        <a:p>
          <a:endParaRPr lang="en-US"/>
        </a:p>
      </dgm:t>
    </dgm:pt>
    <dgm:pt modelId="{333338B9-2878-4D69-8127-CA844B5216A4}" type="sibTrans" cxnId="{83161C74-4889-4B5C-891D-4CFBAA8CD593}">
      <dgm:prSet/>
      <dgm:spPr/>
      <dgm:t>
        <a:bodyPr/>
        <a:lstStyle/>
        <a:p>
          <a:endParaRPr lang="en-US"/>
        </a:p>
      </dgm:t>
    </dgm:pt>
    <dgm:pt modelId="{A059BF53-A4CA-481B-8C4A-E2BE95ADB1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EDA</a:t>
          </a:r>
          <a:endParaRPr lang="en-US"/>
        </a:p>
      </dgm:t>
    </dgm:pt>
    <dgm:pt modelId="{0730ECC0-B96C-4650-AF91-B5C753CF9367}" type="parTrans" cxnId="{6BE59463-E418-4D7A-819F-69B274CDA5F3}">
      <dgm:prSet/>
      <dgm:spPr/>
      <dgm:t>
        <a:bodyPr/>
        <a:lstStyle/>
        <a:p>
          <a:endParaRPr lang="en-US"/>
        </a:p>
      </dgm:t>
    </dgm:pt>
    <dgm:pt modelId="{319B73E0-4C17-4564-BF55-61C1689302A0}" type="sibTrans" cxnId="{6BE59463-E418-4D7A-819F-69B274CDA5F3}">
      <dgm:prSet/>
      <dgm:spPr/>
      <dgm:t>
        <a:bodyPr/>
        <a:lstStyle/>
        <a:p>
          <a:endParaRPr lang="en-US"/>
        </a:p>
      </dgm:t>
    </dgm:pt>
    <dgm:pt modelId="{CDEDFDAF-70EA-4D3E-B6AA-CDCF7AC6C5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Association Rule Mining </a:t>
          </a:r>
          <a:endParaRPr lang="en-US"/>
        </a:p>
      </dgm:t>
    </dgm:pt>
    <dgm:pt modelId="{4682046E-8756-426D-BC01-A56218998039}" type="parTrans" cxnId="{BB67EA1C-145E-4868-BE53-72EF49115415}">
      <dgm:prSet/>
      <dgm:spPr/>
      <dgm:t>
        <a:bodyPr/>
        <a:lstStyle/>
        <a:p>
          <a:endParaRPr lang="en-US"/>
        </a:p>
      </dgm:t>
    </dgm:pt>
    <dgm:pt modelId="{C6D5DB45-59E1-4033-9F17-6AB30E840E57}" type="sibTrans" cxnId="{BB67EA1C-145E-4868-BE53-72EF49115415}">
      <dgm:prSet/>
      <dgm:spPr/>
      <dgm:t>
        <a:bodyPr/>
        <a:lstStyle/>
        <a:p>
          <a:endParaRPr lang="en-US"/>
        </a:p>
      </dgm:t>
    </dgm:pt>
    <dgm:pt modelId="{8737E05E-3360-4924-9B26-D4B4674FAF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XG Boost Model</a:t>
          </a:r>
          <a:endParaRPr lang="en-US"/>
        </a:p>
      </dgm:t>
    </dgm:pt>
    <dgm:pt modelId="{31616C70-C994-4218-8BBC-0A8E4002F371}" type="parTrans" cxnId="{0BFFFAB1-192C-47D7-9FAF-826247F4F22C}">
      <dgm:prSet/>
      <dgm:spPr/>
      <dgm:t>
        <a:bodyPr/>
        <a:lstStyle/>
        <a:p>
          <a:endParaRPr lang="en-US"/>
        </a:p>
      </dgm:t>
    </dgm:pt>
    <dgm:pt modelId="{414C2EB0-9F01-4913-B88E-7C9CA8089B4C}" type="sibTrans" cxnId="{0BFFFAB1-192C-47D7-9FAF-826247F4F22C}">
      <dgm:prSet/>
      <dgm:spPr/>
      <dgm:t>
        <a:bodyPr/>
        <a:lstStyle/>
        <a:p>
          <a:endParaRPr lang="en-US"/>
        </a:p>
      </dgm:t>
    </dgm:pt>
    <dgm:pt modelId="{F644B1AA-A8EF-428F-AA1C-BD7494A9F1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Artificial Neural Network –ANN </a:t>
          </a:r>
          <a:endParaRPr lang="en-US"/>
        </a:p>
      </dgm:t>
    </dgm:pt>
    <dgm:pt modelId="{FB24F2A4-5AF1-48FC-ADA0-593BE8D192FE}" type="parTrans" cxnId="{DB58C592-539C-42DF-8813-B9C6F6EE5F54}">
      <dgm:prSet/>
      <dgm:spPr/>
      <dgm:t>
        <a:bodyPr/>
        <a:lstStyle/>
        <a:p>
          <a:endParaRPr lang="en-US"/>
        </a:p>
      </dgm:t>
    </dgm:pt>
    <dgm:pt modelId="{7FA7E510-20D9-402E-9EE0-3C197B9D8C7B}" type="sibTrans" cxnId="{DB58C592-539C-42DF-8813-B9C6F6EE5F54}">
      <dgm:prSet/>
      <dgm:spPr/>
      <dgm:t>
        <a:bodyPr/>
        <a:lstStyle/>
        <a:p>
          <a:endParaRPr lang="en-US"/>
        </a:p>
      </dgm:t>
    </dgm:pt>
    <dgm:pt modelId="{64EAEA0A-61C4-477A-A3BF-AD044FBA0B4A}" type="pres">
      <dgm:prSet presAssocID="{613353FA-A3AE-4A3A-BAEA-88AC5C4D6BDE}" presName="Name0" presStyleCnt="0">
        <dgm:presLayoutVars>
          <dgm:dir/>
          <dgm:animLvl val="lvl"/>
          <dgm:resizeHandles val="exact"/>
        </dgm:presLayoutVars>
      </dgm:prSet>
      <dgm:spPr/>
    </dgm:pt>
    <dgm:pt modelId="{3B8F44E1-98A0-490C-A6E5-6F220076F4B3}" type="pres">
      <dgm:prSet presAssocID="{3D311EE5-D7D8-4464-8A6B-F865DDD3D980}" presName="boxAndChildren" presStyleCnt="0"/>
      <dgm:spPr/>
    </dgm:pt>
    <dgm:pt modelId="{892B1D18-3615-4951-8F25-9555CBB5D37A}" type="pres">
      <dgm:prSet presAssocID="{3D311EE5-D7D8-4464-8A6B-F865DDD3D980}" presName="parentTextBox" presStyleLbl="node1" presStyleIdx="0" presStyleCnt="2"/>
      <dgm:spPr/>
    </dgm:pt>
    <dgm:pt modelId="{5981A162-A585-4A7F-9BE1-D95C9A1EAFCC}" type="pres">
      <dgm:prSet presAssocID="{3D311EE5-D7D8-4464-8A6B-F865DDD3D980}" presName="entireBox" presStyleLbl="node1" presStyleIdx="0" presStyleCnt="2"/>
      <dgm:spPr/>
    </dgm:pt>
    <dgm:pt modelId="{6E9BEE75-DD05-47A1-A949-761913551042}" type="pres">
      <dgm:prSet presAssocID="{3D311EE5-D7D8-4464-8A6B-F865DDD3D980}" presName="descendantBox" presStyleCnt="0"/>
      <dgm:spPr/>
    </dgm:pt>
    <dgm:pt modelId="{C3B7E475-61EB-4EC9-B3D5-0A9E504FD2A2}" type="pres">
      <dgm:prSet presAssocID="{A059BF53-A4CA-481B-8C4A-E2BE95ADB140}" presName="childTextBox" presStyleLbl="fgAccFollowNode1" presStyleIdx="0" presStyleCnt="4">
        <dgm:presLayoutVars>
          <dgm:bulletEnabled val="1"/>
        </dgm:presLayoutVars>
      </dgm:prSet>
      <dgm:spPr/>
    </dgm:pt>
    <dgm:pt modelId="{9401A261-7177-49AC-9D4E-A40FED313797}" type="pres">
      <dgm:prSet presAssocID="{CDEDFDAF-70EA-4D3E-B6AA-CDCF7AC6C570}" presName="childTextBox" presStyleLbl="fgAccFollowNode1" presStyleIdx="1" presStyleCnt="4">
        <dgm:presLayoutVars>
          <dgm:bulletEnabled val="1"/>
        </dgm:presLayoutVars>
      </dgm:prSet>
      <dgm:spPr/>
    </dgm:pt>
    <dgm:pt modelId="{F352DFC6-3827-49A4-A7B5-9735C2D9E9BC}" type="pres">
      <dgm:prSet presAssocID="{8737E05E-3360-4924-9B26-D4B4674FAF49}" presName="childTextBox" presStyleLbl="fgAccFollowNode1" presStyleIdx="2" presStyleCnt="4">
        <dgm:presLayoutVars>
          <dgm:bulletEnabled val="1"/>
        </dgm:presLayoutVars>
      </dgm:prSet>
      <dgm:spPr/>
    </dgm:pt>
    <dgm:pt modelId="{18E32D6D-7376-42DE-A535-2F1DBE8A12F2}" type="pres">
      <dgm:prSet presAssocID="{F644B1AA-A8EF-428F-AA1C-BD7494A9F159}" presName="childTextBox" presStyleLbl="fgAccFollowNode1" presStyleIdx="3" presStyleCnt="4">
        <dgm:presLayoutVars>
          <dgm:bulletEnabled val="1"/>
        </dgm:presLayoutVars>
      </dgm:prSet>
      <dgm:spPr/>
    </dgm:pt>
    <dgm:pt modelId="{30962725-8B23-400A-9416-AAE3EE3424B5}" type="pres">
      <dgm:prSet presAssocID="{8360F890-07F7-4020-80E4-5212D3FC6FD9}" presName="sp" presStyleCnt="0"/>
      <dgm:spPr/>
    </dgm:pt>
    <dgm:pt modelId="{E226DB66-3DD9-44EB-8B44-DFFC0ECEA197}" type="pres">
      <dgm:prSet presAssocID="{10BD5A83-F44E-4219-8D69-46A634986E8E}" presName="arrowAndChildren" presStyleCnt="0"/>
      <dgm:spPr/>
    </dgm:pt>
    <dgm:pt modelId="{9F2DB8F4-B55E-4653-AB43-54E6D4F41D63}" type="pres">
      <dgm:prSet presAssocID="{10BD5A83-F44E-4219-8D69-46A634986E8E}" presName="parentTextArrow" presStyleLbl="node1" presStyleIdx="1" presStyleCnt="2"/>
      <dgm:spPr/>
    </dgm:pt>
  </dgm:ptLst>
  <dgm:cxnLst>
    <dgm:cxn modelId="{BB67EA1C-145E-4868-BE53-72EF49115415}" srcId="{3D311EE5-D7D8-4464-8A6B-F865DDD3D980}" destId="{CDEDFDAF-70EA-4D3E-B6AA-CDCF7AC6C570}" srcOrd="1" destOrd="0" parTransId="{4682046E-8756-426D-BC01-A56218998039}" sibTransId="{C6D5DB45-59E1-4033-9F17-6AB30E840E57}"/>
    <dgm:cxn modelId="{6F446124-A63B-40C3-9DF6-6DE496A18758}" type="presOf" srcId="{A059BF53-A4CA-481B-8C4A-E2BE95ADB140}" destId="{C3B7E475-61EB-4EC9-B3D5-0A9E504FD2A2}" srcOrd="0" destOrd="0" presId="urn:microsoft.com/office/officeart/2005/8/layout/process4"/>
    <dgm:cxn modelId="{9BAC6429-2441-473F-B709-D1C0290DC0E6}" type="presOf" srcId="{CDEDFDAF-70EA-4D3E-B6AA-CDCF7AC6C570}" destId="{9401A261-7177-49AC-9D4E-A40FED313797}" srcOrd="0" destOrd="0" presId="urn:microsoft.com/office/officeart/2005/8/layout/process4"/>
    <dgm:cxn modelId="{6BE59463-E418-4D7A-819F-69B274CDA5F3}" srcId="{3D311EE5-D7D8-4464-8A6B-F865DDD3D980}" destId="{A059BF53-A4CA-481B-8C4A-E2BE95ADB140}" srcOrd="0" destOrd="0" parTransId="{0730ECC0-B96C-4650-AF91-B5C753CF9367}" sibTransId="{319B73E0-4C17-4564-BF55-61C1689302A0}"/>
    <dgm:cxn modelId="{3493BF6B-3E49-40BE-BC5D-AD8E63CA9CAF}" type="presOf" srcId="{F644B1AA-A8EF-428F-AA1C-BD7494A9F159}" destId="{18E32D6D-7376-42DE-A535-2F1DBE8A12F2}" srcOrd="0" destOrd="0" presId="urn:microsoft.com/office/officeart/2005/8/layout/process4"/>
    <dgm:cxn modelId="{83161C74-4889-4B5C-891D-4CFBAA8CD593}" srcId="{613353FA-A3AE-4A3A-BAEA-88AC5C4D6BDE}" destId="{3D311EE5-D7D8-4464-8A6B-F865DDD3D980}" srcOrd="1" destOrd="0" parTransId="{07A3E0AC-8502-4178-A8AA-69F01D13BEFB}" sibTransId="{333338B9-2878-4D69-8127-CA844B5216A4}"/>
    <dgm:cxn modelId="{507A1559-07D1-4BFD-A932-304EA6BBE7F3}" type="presOf" srcId="{3D311EE5-D7D8-4464-8A6B-F865DDD3D980}" destId="{5981A162-A585-4A7F-9BE1-D95C9A1EAFCC}" srcOrd="1" destOrd="0" presId="urn:microsoft.com/office/officeart/2005/8/layout/process4"/>
    <dgm:cxn modelId="{4CEF6F59-E684-41EA-9CA7-34E50D22187A}" type="presOf" srcId="{3D311EE5-D7D8-4464-8A6B-F865DDD3D980}" destId="{892B1D18-3615-4951-8F25-9555CBB5D37A}" srcOrd="0" destOrd="0" presId="urn:microsoft.com/office/officeart/2005/8/layout/process4"/>
    <dgm:cxn modelId="{DB58C592-539C-42DF-8813-B9C6F6EE5F54}" srcId="{3D311EE5-D7D8-4464-8A6B-F865DDD3D980}" destId="{F644B1AA-A8EF-428F-AA1C-BD7494A9F159}" srcOrd="3" destOrd="0" parTransId="{FB24F2A4-5AF1-48FC-ADA0-593BE8D192FE}" sibTransId="{7FA7E510-20D9-402E-9EE0-3C197B9D8C7B}"/>
    <dgm:cxn modelId="{0BFFFAB1-192C-47D7-9FAF-826247F4F22C}" srcId="{3D311EE5-D7D8-4464-8A6B-F865DDD3D980}" destId="{8737E05E-3360-4924-9B26-D4B4674FAF49}" srcOrd="2" destOrd="0" parTransId="{31616C70-C994-4218-8BBC-0A8E4002F371}" sibTransId="{414C2EB0-9F01-4913-B88E-7C9CA8089B4C}"/>
    <dgm:cxn modelId="{2B8388BA-6D66-4451-921E-79399F6F09C7}" type="presOf" srcId="{8737E05E-3360-4924-9B26-D4B4674FAF49}" destId="{F352DFC6-3827-49A4-A7B5-9735C2D9E9BC}" srcOrd="0" destOrd="0" presId="urn:microsoft.com/office/officeart/2005/8/layout/process4"/>
    <dgm:cxn modelId="{8374DACA-E5BC-4CFE-A2CD-AC2FA8D2B672}" type="presOf" srcId="{613353FA-A3AE-4A3A-BAEA-88AC5C4D6BDE}" destId="{64EAEA0A-61C4-477A-A3BF-AD044FBA0B4A}" srcOrd="0" destOrd="0" presId="urn:microsoft.com/office/officeart/2005/8/layout/process4"/>
    <dgm:cxn modelId="{3FAF78DC-B90D-4F07-B8E3-6CBB8002619E}" srcId="{613353FA-A3AE-4A3A-BAEA-88AC5C4D6BDE}" destId="{10BD5A83-F44E-4219-8D69-46A634986E8E}" srcOrd="0" destOrd="0" parTransId="{1546E576-018E-4820-B447-F8DAE1CF4C50}" sibTransId="{8360F890-07F7-4020-80E4-5212D3FC6FD9}"/>
    <dgm:cxn modelId="{F051BFF7-0F1B-4F3E-A02B-D4AACAB12E80}" type="presOf" srcId="{10BD5A83-F44E-4219-8D69-46A634986E8E}" destId="{9F2DB8F4-B55E-4653-AB43-54E6D4F41D63}" srcOrd="0" destOrd="0" presId="urn:microsoft.com/office/officeart/2005/8/layout/process4"/>
    <dgm:cxn modelId="{B54C2564-A2CE-498A-8145-8EDB26824B80}" type="presParOf" srcId="{64EAEA0A-61C4-477A-A3BF-AD044FBA0B4A}" destId="{3B8F44E1-98A0-490C-A6E5-6F220076F4B3}" srcOrd="0" destOrd="0" presId="urn:microsoft.com/office/officeart/2005/8/layout/process4"/>
    <dgm:cxn modelId="{5B440F16-C2FE-4658-9182-AD5890539DE9}" type="presParOf" srcId="{3B8F44E1-98A0-490C-A6E5-6F220076F4B3}" destId="{892B1D18-3615-4951-8F25-9555CBB5D37A}" srcOrd="0" destOrd="0" presId="urn:microsoft.com/office/officeart/2005/8/layout/process4"/>
    <dgm:cxn modelId="{137EDA5E-980F-4BA8-8A43-AC1E9C075BB9}" type="presParOf" srcId="{3B8F44E1-98A0-490C-A6E5-6F220076F4B3}" destId="{5981A162-A585-4A7F-9BE1-D95C9A1EAFCC}" srcOrd="1" destOrd="0" presId="urn:microsoft.com/office/officeart/2005/8/layout/process4"/>
    <dgm:cxn modelId="{8F643991-845A-44C8-A2D5-9F30755CCA5E}" type="presParOf" srcId="{3B8F44E1-98A0-490C-A6E5-6F220076F4B3}" destId="{6E9BEE75-DD05-47A1-A949-761913551042}" srcOrd="2" destOrd="0" presId="urn:microsoft.com/office/officeart/2005/8/layout/process4"/>
    <dgm:cxn modelId="{ADB271C9-1AA8-4BB8-87CD-93BA3FDD32AD}" type="presParOf" srcId="{6E9BEE75-DD05-47A1-A949-761913551042}" destId="{C3B7E475-61EB-4EC9-B3D5-0A9E504FD2A2}" srcOrd="0" destOrd="0" presId="urn:microsoft.com/office/officeart/2005/8/layout/process4"/>
    <dgm:cxn modelId="{AD4B51F8-9DEC-4329-A432-09220722EBB8}" type="presParOf" srcId="{6E9BEE75-DD05-47A1-A949-761913551042}" destId="{9401A261-7177-49AC-9D4E-A40FED313797}" srcOrd="1" destOrd="0" presId="urn:microsoft.com/office/officeart/2005/8/layout/process4"/>
    <dgm:cxn modelId="{1B213BB7-CC42-4109-B113-CF60C363063A}" type="presParOf" srcId="{6E9BEE75-DD05-47A1-A949-761913551042}" destId="{F352DFC6-3827-49A4-A7B5-9735C2D9E9BC}" srcOrd="2" destOrd="0" presId="urn:microsoft.com/office/officeart/2005/8/layout/process4"/>
    <dgm:cxn modelId="{9EB66416-54ED-4171-ADC7-2B90B03CC7C2}" type="presParOf" srcId="{6E9BEE75-DD05-47A1-A949-761913551042}" destId="{18E32D6D-7376-42DE-A535-2F1DBE8A12F2}" srcOrd="3" destOrd="0" presId="urn:microsoft.com/office/officeart/2005/8/layout/process4"/>
    <dgm:cxn modelId="{D4784992-91F3-4E50-BDF5-1AD78842B11D}" type="presParOf" srcId="{64EAEA0A-61C4-477A-A3BF-AD044FBA0B4A}" destId="{30962725-8B23-400A-9416-AAE3EE3424B5}" srcOrd="1" destOrd="0" presId="urn:microsoft.com/office/officeart/2005/8/layout/process4"/>
    <dgm:cxn modelId="{51BA8E13-3874-4DDE-8028-46EA39EA98E9}" type="presParOf" srcId="{64EAEA0A-61C4-477A-A3BF-AD044FBA0B4A}" destId="{E226DB66-3DD9-44EB-8B44-DFFC0ECEA197}" srcOrd="2" destOrd="0" presId="urn:microsoft.com/office/officeart/2005/8/layout/process4"/>
    <dgm:cxn modelId="{FD857B94-9F98-403B-A980-C5A944964BC1}" type="presParOf" srcId="{E226DB66-3DD9-44EB-8B44-DFFC0ECEA197}" destId="{9F2DB8F4-B55E-4653-AB43-54E6D4F41D6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A2C38-0ABE-42CD-8835-60FC33379160}">
      <dsp:nvSpPr>
        <dsp:cNvPr id="0" name=""/>
        <dsp:cNvSpPr/>
      </dsp:nvSpPr>
      <dsp:spPr>
        <a:xfrm>
          <a:off x="2199412" y="192341"/>
          <a:ext cx="809208" cy="8092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4EEE0-CBF3-4D0E-BFAA-67B8BD49E488}">
      <dsp:nvSpPr>
        <dsp:cNvPr id="0" name=""/>
        <dsp:cNvSpPr/>
      </dsp:nvSpPr>
      <dsp:spPr>
        <a:xfrm>
          <a:off x="1704896" y="1493617"/>
          <a:ext cx="1798242" cy="197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Openly  available data of over 2,00,000 customers from different backgrounds and purchase history was analyzed to patterns</a:t>
          </a:r>
        </a:p>
      </dsp:txBody>
      <dsp:txXfrm>
        <a:off x="1704896" y="1493617"/>
        <a:ext cx="1798242" cy="1978066"/>
      </dsp:txXfrm>
    </dsp:sp>
    <dsp:sp modelId="{F40B6CA4-972C-465B-A159-CF23C70636BB}">
      <dsp:nvSpPr>
        <dsp:cNvPr id="0" name=""/>
        <dsp:cNvSpPr/>
      </dsp:nvSpPr>
      <dsp:spPr>
        <a:xfrm>
          <a:off x="4312347" y="192341"/>
          <a:ext cx="809208" cy="8092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3CCBD-6AFC-4660-8ED0-C6FE0A9EF8E5}">
      <dsp:nvSpPr>
        <dsp:cNvPr id="0" name=""/>
        <dsp:cNvSpPr/>
      </dsp:nvSpPr>
      <dsp:spPr>
        <a:xfrm>
          <a:off x="3817830" y="1493617"/>
          <a:ext cx="1798242" cy="197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Training our models using such huge dataset, helped us increase the scope of the project.</a:t>
          </a:r>
        </a:p>
      </dsp:txBody>
      <dsp:txXfrm>
        <a:off x="3817830" y="1493617"/>
        <a:ext cx="1798242" cy="1978066"/>
      </dsp:txXfrm>
    </dsp:sp>
    <dsp:sp modelId="{5761F78B-8BBE-48B0-A781-3FA77AA0F089}">
      <dsp:nvSpPr>
        <dsp:cNvPr id="0" name=""/>
        <dsp:cNvSpPr/>
      </dsp:nvSpPr>
      <dsp:spPr>
        <a:xfrm>
          <a:off x="6425282" y="192341"/>
          <a:ext cx="809208" cy="8092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4EA42-4194-43F6-861D-403932C96D84}">
      <dsp:nvSpPr>
        <dsp:cNvPr id="0" name=""/>
        <dsp:cNvSpPr/>
      </dsp:nvSpPr>
      <dsp:spPr>
        <a:xfrm>
          <a:off x="5930765" y="1493617"/>
          <a:ext cx="1798242" cy="197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dataset contained 6 different files with data from various fields of a supermarket sales projections</a:t>
          </a:r>
        </a:p>
      </dsp:txBody>
      <dsp:txXfrm>
        <a:off x="5930765" y="1493617"/>
        <a:ext cx="1798242" cy="1978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86780-24DC-4F3E-9CEE-F06E3AB1056C}">
      <dsp:nvSpPr>
        <dsp:cNvPr id="0" name=""/>
        <dsp:cNvSpPr/>
      </dsp:nvSpPr>
      <dsp:spPr>
        <a:xfrm>
          <a:off x="721" y="151287"/>
          <a:ext cx="2922853" cy="35074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13" tIns="0" rIns="28871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 ensure the credibility of the project and missing values were handled</a:t>
          </a:r>
        </a:p>
      </dsp:txBody>
      <dsp:txXfrm>
        <a:off x="721" y="1554257"/>
        <a:ext cx="2922853" cy="2104454"/>
      </dsp:txXfrm>
    </dsp:sp>
    <dsp:sp modelId="{620BFA50-241D-4290-8088-3EB3B870B5C1}">
      <dsp:nvSpPr>
        <dsp:cNvPr id="0" name=""/>
        <dsp:cNvSpPr/>
      </dsp:nvSpPr>
      <dsp:spPr>
        <a:xfrm>
          <a:off x="721" y="151287"/>
          <a:ext cx="2922853" cy="140296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13" tIns="165100" rIns="2887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21" y="151287"/>
        <a:ext cx="2922853" cy="1402969"/>
      </dsp:txXfrm>
    </dsp:sp>
    <dsp:sp modelId="{86E947FE-A5A8-42DE-878B-43B4C6403B52}">
      <dsp:nvSpPr>
        <dsp:cNvPr id="0" name=""/>
        <dsp:cNvSpPr/>
      </dsp:nvSpPr>
      <dsp:spPr>
        <a:xfrm>
          <a:off x="3157404" y="151287"/>
          <a:ext cx="2922853" cy="35074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13" tIns="0" rIns="28871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 increase the statistical projections and remove variability, outliers in the data were also removed </a:t>
          </a:r>
        </a:p>
      </dsp:txBody>
      <dsp:txXfrm>
        <a:off x="3157404" y="1554257"/>
        <a:ext cx="2922853" cy="2104454"/>
      </dsp:txXfrm>
    </dsp:sp>
    <dsp:sp modelId="{597E36C3-EB62-41AB-8750-2BB39FD73530}">
      <dsp:nvSpPr>
        <dsp:cNvPr id="0" name=""/>
        <dsp:cNvSpPr/>
      </dsp:nvSpPr>
      <dsp:spPr>
        <a:xfrm>
          <a:off x="3157404" y="151287"/>
          <a:ext cx="2922853" cy="140296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13" tIns="165100" rIns="2887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157404" y="151287"/>
        <a:ext cx="2922853" cy="1402969"/>
      </dsp:txXfrm>
    </dsp:sp>
    <dsp:sp modelId="{F42019D9-D96C-48B4-BA62-EEB7ACB5D126}">
      <dsp:nvSpPr>
        <dsp:cNvPr id="0" name=""/>
        <dsp:cNvSpPr/>
      </dsp:nvSpPr>
      <dsp:spPr>
        <a:xfrm>
          <a:off x="6314086" y="151287"/>
          <a:ext cx="2922853" cy="35074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13" tIns="0" rIns="28871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Irrelevant attributes like serial number etc. were dropped to reduce data size and processing time</a:t>
          </a:r>
        </a:p>
      </dsp:txBody>
      <dsp:txXfrm>
        <a:off x="6314086" y="1554257"/>
        <a:ext cx="2922853" cy="2104454"/>
      </dsp:txXfrm>
    </dsp:sp>
    <dsp:sp modelId="{03E37F8F-43A2-4E87-A8B0-1A8566D7F5EC}">
      <dsp:nvSpPr>
        <dsp:cNvPr id="0" name=""/>
        <dsp:cNvSpPr/>
      </dsp:nvSpPr>
      <dsp:spPr>
        <a:xfrm>
          <a:off x="6314086" y="151287"/>
          <a:ext cx="2922853" cy="140296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13" tIns="165100" rIns="2887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314086" y="151287"/>
        <a:ext cx="2922853" cy="1402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1A162-A585-4A7F-9BE1-D95C9A1EAFCC}">
      <dsp:nvSpPr>
        <dsp:cNvPr id="0" name=""/>
        <dsp:cNvSpPr/>
      </dsp:nvSpPr>
      <dsp:spPr>
        <a:xfrm>
          <a:off x="0" y="2299536"/>
          <a:ext cx="9237662" cy="1508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model life cycle is as follows:-</a:t>
          </a:r>
        </a:p>
      </dsp:txBody>
      <dsp:txXfrm>
        <a:off x="0" y="2299536"/>
        <a:ext cx="9237662" cy="814722"/>
      </dsp:txXfrm>
    </dsp:sp>
    <dsp:sp modelId="{C3B7E475-61EB-4EC9-B3D5-0A9E504FD2A2}">
      <dsp:nvSpPr>
        <dsp:cNvPr id="0" name=""/>
        <dsp:cNvSpPr/>
      </dsp:nvSpPr>
      <dsp:spPr>
        <a:xfrm>
          <a:off x="0" y="3084084"/>
          <a:ext cx="2309415" cy="6940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EDA</a:t>
          </a:r>
          <a:endParaRPr lang="en-US" sz="2100" kern="1200"/>
        </a:p>
      </dsp:txBody>
      <dsp:txXfrm>
        <a:off x="0" y="3084084"/>
        <a:ext cx="2309415" cy="694022"/>
      </dsp:txXfrm>
    </dsp:sp>
    <dsp:sp modelId="{9401A261-7177-49AC-9D4E-A40FED313797}">
      <dsp:nvSpPr>
        <dsp:cNvPr id="0" name=""/>
        <dsp:cNvSpPr/>
      </dsp:nvSpPr>
      <dsp:spPr>
        <a:xfrm>
          <a:off x="2309415" y="3084084"/>
          <a:ext cx="2309415" cy="694022"/>
        </a:xfrm>
        <a:prstGeom prst="rect">
          <a:avLst/>
        </a:prstGeom>
        <a:solidFill>
          <a:schemeClr val="accent2">
            <a:tint val="40000"/>
            <a:alpha val="90000"/>
            <a:hueOff val="-610038"/>
            <a:satOff val="-2067"/>
            <a:lumOff val="-40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10038"/>
              <a:satOff val="-2067"/>
              <a:lumOff val="-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Association Rule Mining </a:t>
          </a:r>
          <a:endParaRPr lang="en-US" sz="2100" kern="1200"/>
        </a:p>
      </dsp:txBody>
      <dsp:txXfrm>
        <a:off x="2309415" y="3084084"/>
        <a:ext cx="2309415" cy="694022"/>
      </dsp:txXfrm>
    </dsp:sp>
    <dsp:sp modelId="{F352DFC6-3827-49A4-A7B5-9735C2D9E9BC}">
      <dsp:nvSpPr>
        <dsp:cNvPr id="0" name=""/>
        <dsp:cNvSpPr/>
      </dsp:nvSpPr>
      <dsp:spPr>
        <a:xfrm>
          <a:off x="4618831" y="3084084"/>
          <a:ext cx="2309415" cy="694022"/>
        </a:xfrm>
        <a:prstGeom prst="rect">
          <a:avLst/>
        </a:prstGeom>
        <a:solidFill>
          <a:schemeClr val="accent2">
            <a:tint val="40000"/>
            <a:alpha val="90000"/>
            <a:hueOff val="-1220076"/>
            <a:satOff val="-4134"/>
            <a:lumOff val="-80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20076"/>
              <a:satOff val="-4134"/>
              <a:lumOff val="-8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XG Boost Model</a:t>
          </a:r>
          <a:endParaRPr lang="en-US" sz="2100" kern="1200"/>
        </a:p>
      </dsp:txBody>
      <dsp:txXfrm>
        <a:off x="4618831" y="3084084"/>
        <a:ext cx="2309415" cy="694022"/>
      </dsp:txXfrm>
    </dsp:sp>
    <dsp:sp modelId="{18E32D6D-7376-42DE-A535-2F1DBE8A12F2}">
      <dsp:nvSpPr>
        <dsp:cNvPr id="0" name=""/>
        <dsp:cNvSpPr/>
      </dsp:nvSpPr>
      <dsp:spPr>
        <a:xfrm>
          <a:off x="6928246" y="3084084"/>
          <a:ext cx="2309415" cy="694022"/>
        </a:xfrm>
        <a:prstGeom prst="rect">
          <a:avLst/>
        </a:prstGeom>
        <a:solidFill>
          <a:schemeClr val="accent2">
            <a:tint val="40000"/>
            <a:alpha val="90000"/>
            <a:hueOff val="-1830114"/>
            <a:satOff val="-6201"/>
            <a:lumOff val="-12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30114"/>
              <a:satOff val="-6201"/>
              <a:lumOff val="-1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Artificial Neural Network –ANN </a:t>
          </a:r>
          <a:endParaRPr lang="en-US" sz="2100" kern="1200"/>
        </a:p>
      </dsp:txBody>
      <dsp:txXfrm>
        <a:off x="6928246" y="3084084"/>
        <a:ext cx="2309415" cy="694022"/>
      </dsp:txXfrm>
    </dsp:sp>
    <dsp:sp modelId="{9F2DB8F4-B55E-4653-AB43-54E6D4F41D63}">
      <dsp:nvSpPr>
        <dsp:cNvPr id="0" name=""/>
        <dsp:cNvSpPr/>
      </dsp:nvSpPr>
      <dsp:spPr>
        <a:xfrm rot="10800000">
          <a:off x="0" y="1718"/>
          <a:ext cx="9237662" cy="2320449"/>
        </a:xfrm>
        <a:prstGeom prst="upArrowCallout">
          <a:avLst/>
        </a:prstGeom>
        <a:solidFill>
          <a:schemeClr val="accent2">
            <a:hueOff val="-1103373"/>
            <a:satOff val="15408"/>
            <a:lumOff val="-94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Various methodologies like “Market basket Analysis”, XG Boost, ANN were implemented in the development of the model.</a:t>
          </a:r>
        </a:p>
      </dsp:txBody>
      <dsp:txXfrm rot="10800000">
        <a:off x="0" y="1718"/>
        <a:ext cx="9237662" cy="1507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3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3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2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78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1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8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15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5" name="Picture 2" descr="Map&#10;&#10;Description automatically generated">
            <a:extLst>
              <a:ext uri="{FF2B5EF4-FFF2-40B4-BE49-F238E27FC236}">
                <a16:creationId xmlns:a16="http://schemas.microsoft.com/office/drawing/2014/main" id="{8EC7226F-B8BF-4004-9158-01AFBD82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386" b="73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395EC1-0B87-493D-9800-A9A162F08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653703"/>
            <a:ext cx="6952388" cy="26209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Customer Behavior and Their Purchases Using Deep Learning Model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81" name="Straight Connector 117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B66016-7013-444D-9DDE-9873AA7AC8F8}"/>
              </a:ext>
            </a:extLst>
          </p:cNvPr>
          <p:cNvSpPr txBox="1"/>
          <p:nvPr/>
        </p:nvSpPr>
        <p:spPr>
          <a:xfrm>
            <a:off x="1429612" y="4893013"/>
            <a:ext cx="403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Arnav Oberoi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12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6D3A2-63F6-4487-919D-B5681470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Feature engineering</a:t>
            </a:r>
            <a:endParaRPr lang="en-IN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F086-7FA5-4F9C-8DC6-7FC6E9C2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en-US"/>
              <a:t>Relevant files were merged to be analysed as one.</a:t>
            </a:r>
          </a:p>
          <a:p>
            <a:r>
              <a:rPr lang="en-US"/>
              <a:t>New features like “Order Difference” and “Re-ordered” were made using the available attributes to help in model making</a:t>
            </a:r>
          </a:p>
          <a:p>
            <a:r>
              <a:rPr lang="en-US"/>
              <a:t>reordered: This feature is used to find the number of times a particular order has been reordered by the customer.</a:t>
            </a:r>
          </a:p>
          <a:p>
            <a:r>
              <a:rPr lang="en-IN"/>
              <a:t>Order Difference: </a:t>
            </a:r>
            <a:r>
              <a:rPr lang="en-US"/>
              <a:t>This feature was made to how much different items were ordered between the first and the latest time a specific item was ordered.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149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51D5E-BF2E-4A01-B967-277BC544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/>
              <a:t>Model building</a:t>
            </a:r>
            <a:endParaRPr lang="en-IN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874AA1B-3FDB-4061-8387-92389535E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061802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4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76BF-2AB2-4DB2-970F-5CFF3BAD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Association rule mining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F4856B-D54F-45AF-BB25-57E52F5C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main objective of association rule mining if to find the occurrence of an item in each transaction.</a:t>
            </a:r>
          </a:p>
          <a:p>
            <a:r>
              <a:rPr lang="en-US" dirty="0">
                <a:solidFill>
                  <a:schemeClr val="bg1"/>
                </a:solidFill>
              </a:rPr>
              <a:t>The main objective of association rule mining if to find the occurrence of an item in each transaction.</a:t>
            </a:r>
          </a:p>
          <a:p>
            <a:r>
              <a:rPr lang="en-US" dirty="0">
                <a:solidFill>
                  <a:schemeClr val="bg1"/>
                </a:solidFill>
              </a:rPr>
              <a:t>The main objective of association rule mining if to find the occurrence of an item in each transaction.</a:t>
            </a:r>
          </a:p>
          <a:p>
            <a:r>
              <a:rPr lang="en-US" dirty="0">
                <a:solidFill>
                  <a:schemeClr val="bg1"/>
                </a:solidFill>
              </a:rPr>
              <a:t>The main objective of association rule mining if to find the occurrence of an item in each transaction.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0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0B58A-D0BA-4612-9142-E2FCC47A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89" y="1818860"/>
            <a:ext cx="11886621" cy="3220279"/>
          </a:xfrm>
        </p:spPr>
      </p:pic>
    </p:spTree>
    <p:extLst>
      <p:ext uri="{BB962C8B-B14F-4D97-AF65-F5344CB8AC3E}">
        <p14:creationId xmlns:p14="http://schemas.microsoft.com/office/powerpoint/2010/main" val="137789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72E2-AA36-40A6-A580-82A6FE09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XG- Boost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3A04-5F2A-47DC-9A30-02C377B3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While the parameters used to train the model are shown in the figure below:</a:t>
            </a:r>
          </a:p>
          <a:p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model was applied on the final Combined Dataset</a:t>
            </a:r>
          </a:p>
          <a:p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dirty="0" err="1">
                <a:solidFill>
                  <a:schemeClr val="bg1"/>
                </a:solidFill>
              </a:rPr>
              <a:t>Xgb.dmatrix</a:t>
            </a:r>
            <a:r>
              <a:rPr lang="en-US" dirty="0">
                <a:solidFill>
                  <a:schemeClr val="bg1"/>
                </a:solidFill>
              </a:rPr>
              <a:t> being used to </a:t>
            </a:r>
            <a:r>
              <a:rPr lang="en-US" dirty="0" err="1">
                <a:solidFill>
                  <a:schemeClr val="bg1"/>
                </a:solidFill>
              </a:rPr>
              <a:t>optimise</a:t>
            </a:r>
            <a:r>
              <a:rPr lang="en-US" dirty="0">
                <a:solidFill>
                  <a:schemeClr val="bg1"/>
                </a:solidFill>
              </a:rPr>
              <a:t> processor and to train model faster</a:t>
            </a:r>
          </a:p>
          <a:p>
            <a:r>
              <a:rPr lang="en-US" dirty="0">
                <a:solidFill>
                  <a:schemeClr val="bg1"/>
                </a:solidFill>
              </a:rPr>
              <a:t>While the parameters used to train the model are shown in the figure below: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9D526-199F-42B4-9D27-9C38CB8C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36" y="4335572"/>
            <a:ext cx="6039693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0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16777-9756-4B89-A955-B0ABA15E4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600" y="168763"/>
            <a:ext cx="6963747" cy="289600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912058-7877-468F-9E89-18464EE93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871" y="3059705"/>
            <a:ext cx="794495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23BF86-A2D9-46FD-BDE9-58D8D71C9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11" y="1955260"/>
            <a:ext cx="12034926" cy="20136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946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B272-0D11-4316-8749-A839DDB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Artificial neural network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AFCA25-FC6C-44BE-A3A5-25BD09882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185" y="2057400"/>
            <a:ext cx="5401630" cy="4620020"/>
          </a:xfrm>
        </p:spPr>
      </p:pic>
    </p:spTree>
    <p:extLst>
      <p:ext uri="{BB962C8B-B14F-4D97-AF65-F5344CB8AC3E}">
        <p14:creationId xmlns:p14="http://schemas.microsoft.com/office/powerpoint/2010/main" val="147886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747C37-61ED-48D5-84E7-E11807EDE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82" y="966257"/>
            <a:ext cx="10535635" cy="49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7B04C51-0B47-4D1B-9548-2C95322C2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526" y="537328"/>
            <a:ext cx="8736947" cy="3709685"/>
          </a:xfrm>
          <a:solidFill>
            <a:schemeClr val="bg1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9A8846-1749-44D0-AD4E-93379533A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656" y="4628561"/>
            <a:ext cx="9641573" cy="12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4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E2C34-0295-4839-BED6-AD5D9DF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 err="1"/>
              <a:t>IntroDUction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A977B9-A536-4430-A56F-30E39CAA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Due to an NDA, I cannot provide all the details of my projects.</a:t>
            </a:r>
          </a:p>
          <a:p>
            <a:r>
              <a:rPr lang="en-IN" dirty="0"/>
              <a:t>More than 90% of this data is unprotected and un-analysed</a:t>
            </a:r>
          </a:p>
          <a:p>
            <a:r>
              <a:rPr lang="en-IN" dirty="0"/>
              <a:t>With the recent developments in the data analysis sector, studies show that analysing data can reveal various useful facts.</a:t>
            </a:r>
          </a:p>
          <a:p>
            <a:r>
              <a:rPr lang="en-IN" dirty="0"/>
              <a:t>Betting on stocks using data analysis to predicting human nature can now all be done using the power of technology and imagination of the programmer. </a:t>
            </a:r>
          </a:p>
          <a:p>
            <a:r>
              <a:rPr lang="en-IN" b="1" dirty="0"/>
              <a:t>This project used in  this study aims to use a similar strategy for finding  patterns in customer behaviour and trends in purchases.</a:t>
            </a:r>
          </a:p>
        </p:txBody>
      </p:sp>
    </p:spTree>
    <p:extLst>
      <p:ext uri="{BB962C8B-B14F-4D97-AF65-F5344CB8AC3E}">
        <p14:creationId xmlns:p14="http://schemas.microsoft.com/office/powerpoint/2010/main" val="1916816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2D36-C359-4B56-8AFC-4FC07836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050" y="413147"/>
            <a:ext cx="9238434" cy="85755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Strategy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97CD1-1927-4E75-8E39-448C454F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78" y="1270706"/>
            <a:ext cx="9883843" cy="53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9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3F26D-B5E0-47CA-9467-471172A6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Data set </a:t>
            </a:r>
            <a:r>
              <a:rPr lang="en-US" err="1"/>
              <a:t>USed</a:t>
            </a:r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C4767C1-C386-49D2-9623-C8133203B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001309"/>
              </p:ext>
            </p:extLst>
          </p:nvPr>
        </p:nvGraphicFramePr>
        <p:xfrm>
          <a:off x="1429566" y="2425150"/>
          <a:ext cx="9433904" cy="366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631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A0A40-D765-4C35-B367-775536D7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preprocessing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7F265CD-C919-46D3-872F-26F0E8E0B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57250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2881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A2BF1-CC64-4F48-82F7-C9CFEBB1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1524000"/>
            <a:ext cx="4009639" cy="3810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Exploratory data analysis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34B4-BC9F-4D4A-8550-542FCC83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31541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Before extracting pattern and trends from the available data , a thorough analysis was done to understand the insights of the information available within the dataset and chose models to extract them accordingly.</a:t>
            </a:r>
            <a:endParaRPr lang="en-IN" dirty="0"/>
          </a:p>
        </p:txBody>
      </p:sp>
      <p:pic>
        <p:nvPicPr>
          <p:cNvPr id="26" name="Graphic 13" descr="Statistics">
            <a:extLst>
              <a:ext uri="{FF2B5EF4-FFF2-40B4-BE49-F238E27FC236}">
                <a16:creationId xmlns:a16="http://schemas.microsoft.com/office/drawing/2014/main" id="{86253530-7D93-42A2-8AA4-445D1A17F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7640" y="4572000"/>
            <a:ext cx="1532721" cy="153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13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0794-162B-43A5-A46D-BBBEFA1F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15" y="216168"/>
            <a:ext cx="10584094" cy="10916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 Orders and Reorders from Most Popular Aisles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C0FF9C-C310-4AF3-81D8-87E3FD6FC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08050" y="1307832"/>
            <a:ext cx="6880700" cy="54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5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DA2F-C62F-45C2-A8A3-A89F5459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444" y="263155"/>
            <a:ext cx="9881164" cy="9082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Aisles with Highest Reorder Ratio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7B350-5255-41FE-AF89-F82945FC0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252" y="1171419"/>
            <a:ext cx="8941548" cy="5233184"/>
          </a:xfrm>
        </p:spPr>
      </p:pic>
    </p:spTree>
    <p:extLst>
      <p:ext uri="{BB962C8B-B14F-4D97-AF65-F5344CB8AC3E}">
        <p14:creationId xmlns:p14="http://schemas.microsoft.com/office/powerpoint/2010/main" val="140704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C093-FE64-4E0C-B833-C8C14051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08732"/>
            <a:ext cx="11370365" cy="115110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 Orders and Reorders from Departments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A9C799-4C3A-4F14-A926-08E8A1409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860" y="1659835"/>
            <a:ext cx="9348279" cy="508692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0118886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530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Trade Gothic Next Cond</vt:lpstr>
      <vt:lpstr>Trade Gothic Next Light</vt:lpstr>
      <vt:lpstr>PortalVTI</vt:lpstr>
      <vt:lpstr>Customer Behavior and Their Purchases Using Deep Learning Model</vt:lpstr>
      <vt:lpstr>IntroDUction</vt:lpstr>
      <vt:lpstr>Strategy </vt:lpstr>
      <vt:lpstr>Data set USed</vt:lpstr>
      <vt:lpstr>Data preprocessing</vt:lpstr>
      <vt:lpstr>Exploratory data analysis</vt:lpstr>
      <vt:lpstr>Total Orders and Reorders from Most Popular Aisles</vt:lpstr>
      <vt:lpstr>Aisles with Highest Reorder Ratio</vt:lpstr>
      <vt:lpstr>Total Orders and Reorders from Departments</vt:lpstr>
      <vt:lpstr>Feature engineering</vt:lpstr>
      <vt:lpstr>Model building</vt:lpstr>
      <vt:lpstr>Association rule mining</vt:lpstr>
      <vt:lpstr>PowerPoint Presentation</vt:lpstr>
      <vt:lpstr>XG- Boost</vt:lpstr>
      <vt:lpstr>PowerPoint Presentation</vt:lpstr>
      <vt:lpstr>PowerPoint Presentation</vt:lpstr>
      <vt:lpstr>Artificial neural network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Behavior and Their Purchases Using Deep Learning Model</dc:title>
  <dc:creator>Abhishek Pahuja</dc:creator>
  <cp:lastModifiedBy>Arnav Oberoi</cp:lastModifiedBy>
  <cp:revision>4</cp:revision>
  <dcterms:created xsi:type="dcterms:W3CDTF">2021-05-15T13:51:38Z</dcterms:created>
  <dcterms:modified xsi:type="dcterms:W3CDTF">2022-04-14T09:05:12Z</dcterms:modified>
</cp:coreProperties>
</file>