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72" r:id="rId3"/>
    <p:sldId id="273" r:id="rId4"/>
    <p:sldId id="260" r:id="rId5"/>
    <p:sldId id="342" r:id="rId6"/>
    <p:sldId id="261" r:id="rId7"/>
    <p:sldId id="262" r:id="rId8"/>
    <p:sldId id="297" r:id="rId9"/>
    <p:sldId id="289" r:id="rId10"/>
    <p:sldId id="290" r:id="rId11"/>
    <p:sldId id="291" r:id="rId12"/>
    <p:sldId id="292" r:id="rId13"/>
    <p:sldId id="293" r:id="rId14"/>
    <p:sldId id="294" r:id="rId15"/>
    <p:sldId id="295" r:id="rId16"/>
    <p:sldId id="296" r:id="rId17"/>
    <p:sldId id="275" r:id="rId18"/>
    <p:sldId id="276" r:id="rId19"/>
    <p:sldId id="337" r:id="rId20"/>
    <p:sldId id="338" r:id="rId21"/>
    <p:sldId id="298" r:id="rId22"/>
    <p:sldId id="299" r:id="rId23"/>
    <p:sldId id="300" r:id="rId24"/>
    <p:sldId id="301" r:id="rId25"/>
    <p:sldId id="277" r:id="rId26"/>
    <p:sldId id="278" r:id="rId27"/>
    <p:sldId id="304" r:id="rId28"/>
    <p:sldId id="305" r:id="rId29"/>
    <p:sldId id="265" r:id="rId30"/>
    <p:sldId id="302" r:id="rId31"/>
    <p:sldId id="303" r:id="rId32"/>
    <p:sldId id="266" r:id="rId33"/>
    <p:sldId id="267" r:id="rId34"/>
    <p:sldId id="306" r:id="rId35"/>
    <p:sldId id="264" r:id="rId36"/>
    <p:sldId id="269" r:id="rId37"/>
    <p:sldId id="270" r:id="rId38"/>
    <p:sldId id="307" r:id="rId39"/>
    <p:sldId id="308" r:id="rId40"/>
    <p:sldId id="311" r:id="rId41"/>
    <p:sldId id="312" r:id="rId42"/>
    <p:sldId id="313" r:id="rId43"/>
    <p:sldId id="314" r:id="rId44"/>
    <p:sldId id="263" r:id="rId45"/>
    <p:sldId id="315" r:id="rId46"/>
    <p:sldId id="316" r:id="rId47"/>
    <p:sldId id="317" r:id="rId48"/>
    <p:sldId id="318" r:id="rId49"/>
    <p:sldId id="268" r:id="rId50"/>
    <p:sldId id="319" r:id="rId51"/>
    <p:sldId id="320" r:id="rId52"/>
    <p:sldId id="271" r:id="rId53"/>
    <p:sldId id="321" r:id="rId54"/>
    <p:sldId id="322" r:id="rId55"/>
    <p:sldId id="274" r:id="rId56"/>
    <p:sldId id="323" r:id="rId57"/>
    <p:sldId id="324" r:id="rId58"/>
    <p:sldId id="325" r:id="rId59"/>
    <p:sldId id="326" r:id="rId60"/>
    <p:sldId id="327" r:id="rId61"/>
    <p:sldId id="328" r:id="rId62"/>
    <p:sldId id="329" r:id="rId63"/>
    <p:sldId id="330" r:id="rId64"/>
    <p:sldId id="339" r:id="rId65"/>
    <p:sldId id="336" r:id="rId66"/>
    <p:sldId id="334" r:id="rId67"/>
    <p:sldId id="331" r:id="rId68"/>
    <p:sldId id="332" r:id="rId69"/>
    <p:sldId id="341" r:id="rId70"/>
    <p:sldId id="333" r:id="rId71"/>
    <p:sldId id="340" r:id="rId72"/>
    <p:sldId id="345" r:id="rId73"/>
    <p:sldId id="343" r:id="rId74"/>
    <p:sldId id="344" r:id="rId75"/>
    <p:sldId id="25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00E0E7-69C2-437F-877B-242B360B5D3B}">
          <p14:sldIdLst>
            <p14:sldId id="256"/>
            <p14:sldId id="272"/>
            <p14:sldId id="273"/>
            <p14:sldId id="260"/>
            <p14:sldId id="342"/>
            <p14:sldId id="261"/>
            <p14:sldId id="262"/>
            <p14:sldId id="297"/>
            <p14:sldId id="289"/>
            <p14:sldId id="290"/>
            <p14:sldId id="291"/>
            <p14:sldId id="292"/>
            <p14:sldId id="293"/>
            <p14:sldId id="294"/>
            <p14:sldId id="295"/>
            <p14:sldId id="296"/>
            <p14:sldId id="275"/>
            <p14:sldId id="276"/>
            <p14:sldId id="337"/>
            <p14:sldId id="338"/>
            <p14:sldId id="298"/>
            <p14:sldId id="299"/>
            <p14:sldId id="300"/>
            <p14:sldId id="301"/>
            <p14:sldId id="277"/>
            <p14:sldId id="278"/>
            <p14:sldId id="304"/>
            <p14:sldId id="305"/>
            <p14:sldId id="265"/>
            <p14:sldId id="302"/>
            <p14:sldId id="303"/>
            <p14:sldId id="266"/>
            <p14:sldId id="267"/>
            <p14:sldId id="306"/>
            <p14:sldId id="264"/>
            <p14:sldId id="269"/>
            <p14:sldId id="270"/>
            <p14:sldId id="307"/>
            <p14:sldId id="308"/>
            <p14:sldId id="311"/>
            <p14:sldId id="312"/>
            <p14:sldId id="313"/>
            <p14:sldId id="314"/>
            <p14:sldId id="263"/>
            <p14:sldId id="315"/>
            <p14:sldId id="316"/>
            <p14:sldId id="317"/>
            <p14:sldId id="318"/>
            <p14:sldId id="268"/>
            <p14:sldId id="319"/>
            <p14:sldId id="320"/>
            <p14:sldId id="271"/>
            <p14:sldId id="321"/>
            <p14:sldId id="322"/>
            <p14:sldId id="274"/>
            <p14:sldId id="323"/>
            <p14:sldId id="324"/>
            <p14:sldId id="325"/>
            <p14:sldId id="326"/>
            <p14:sldId id="327"/>
            <p14:sldId id="328"/>
            <p14:sldId id="329"/>
            <p14:sldId id="330"/>
            <p14:sldId id="339"/>
            <p14:sldId id="336"/>
            <p14:sldId id="334"/>
            <p14:sldId id="331"/>
            <p14:sldId id="332"/>
            <p14:sldId id="341"/>
            <p14:sldId id="333"/>
            <p14:sldId id="340"/>
            <p14:sldId id="345"/>
            <p14:sldId id="343"/>
            <p14:sldId id="344"/>
            <p14:sldId id="259"/>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99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69B93-7EB1-4551-A162-1CE58F3DA600}" v="174" dt="2020-03-18T02:56:12.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2" d="100"/>
          <a:sy n="92" d="100"/>
        </p:scale>
        <p:origin x="-20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na sharma" userId="S::meghnasharma@cse.ncuindia.edu::b0b4a2f1-1bc4-4898-afa3-c3e1416a10f9" providerId="AD" clId="Web-{D6769B93-7EB1-4551-A162-1CE58F3DA600}"/>
    <pc:docChg chg="addSld modSld sldOrd modSection">
      <pc:chgData name="Meghna sharma" userId="S::meghnasharma@cse.ncuindia.edu::b0b4a2f1-1bc4-4898-afa3-c3e1416a10f9" providerId="AD" clId="Web-{D6769B93-7EB1-4551-A162-1CE58F3DA600}" dt="2020-03-18T02:56:12.506" v="168" actId="20577"/>
      <pc:docMkLst>
        <pc:docMk/>
      </pc:docMkLst>
      <pc:sldChg chg="ord">
        <pc:chgData name="Meghna sharma" userId="S::meghnasharma@cse.ncuindia.edu::b0b4a2f1-1bc4-4898-afa3-c3e1416a10f9" providerId="AD" clId="Web-{D6769B93-7EB1-4551-A162-1CE58F3DA600}" dt="2020-03-18T02:50:20.337" v="129"/>
        <pc:sldMkLst>
          <pc:docMk/>
          <pc:sldMk cId="3566582251" sldId="331"/>
        </pc:sldMkLst>
      </pc:sldChg>
      <pc:sldChg chg="modSp">
        <pc:chgData name="Meghna sharma" userId="S::meghnasharma@cse.ncuindia.edu::b0b4a2f1-1bc4-4898-afa3-c3e1416a10f9" providerId="AD" clId="Web-{D6769B93-7EB1-4551-A162-1CE58F3DA600}" dt="2020-03-18T02:53:28.414" v="150" actId="20577"/>
        <pc:sldMkLst>
          <pc:docMk/>
          <pc:sldMk cId="86390597" sldId="332"/>
        </pc:sldMkLst>
        <pc:spChg chg="mod">
          <ac:chgData name="Meghna sharma" userId="S::meghnasharma@cse.ncuindia.edu::b0b4a2f1-1bc4-4898-afa3-c3e1416a10f9" providerId="AD" clId="Web-{D6769B93-7EB1-4551-A162-1CE58F3DA600}" dt="2020-03-17T20:04:42.273" v="81" actId="20577"/>
          <ac:spMkLst>
            <pc:docMk/>
            <pc:sldMk cId="86390597" sldId="332"/>
            <ac:spMk id="2" creationId="{FA83ECB4-9560-443E-9F07-161B44D48E56}"/>
          </ac:spMkLst>
        </pc:spChg>
        <pc:spChg chg="mod">
          <ac:chgData name="Meghna sharma" userId="S::meghnasharma@cse.ncuindia.edu::b0b4a2f1-1bc4-4898-afa3-c3e1416a10f9" providerId="AD" clId="Web-{D6769B93-7EB1-4551-A162-1CE58F3DA600}" dt="2020-03-18T02:53:28.414" v="150" actId="20577"/>
          <ac:spMkLst>
            <pc:docMk/>
            <pc:sldMk cId="86390597" sldId="332"/>
            <ac:spMk id="3" creationId="{39295882-A231-4A2B-985B-3B646357A386}"/>
          </ac:spMkLst>
        </pc:spChg>
      </pc:sldChg>
      <pc:sldChg chg="modSp new">
        <pc:chgData name="Meghna sharma" userId="S::meghnasharma@cse.ncuindia.edu::b0b4a2f1-1bc4-4898-afa3-c3e1416a10f9" providerId="AD" clId="Web-{D6769B93-7EB1-4551-A162-1CE58F3DA600}" dt="2020-03-18T02:56:12.491" v="167" actId="20577"/>
        <pc:sldMkLst>
          <pc:docMk/>
          <pc:sldMk cId="839389793" sldId="340"/>
        </pc:sldMkLst>
        <pc:spChg chg="mod">
          <ac:chgData name="Meghna sharma" userId="S::meghnasharma@cse.ncuindia.edu::b0b4a2f1-1bc4-4898-afa3-c3e1416a10f9" providerId="AD" clId="Web-{D6769B93-7EB1-4551-A162-1CE58F3DA600}" dt="2020-03-17T19:57:01.352" v="21" actId="20577"/>
          <ac:spMkLst>
            <pc:docMk/>
            <pc:sldMk cId="839389793" sldId="340"/>
            <ac:spMk id="2" creationId="{C8152AF8-44F6-4511-938A-ED29E8738941}"/>
          </ac:spMkLst>
        </pc:spChg>
        <pc:spChg chg="mod">
          <ac:chgData name="Meghna sharma" userId="S::meghnasharma@cse.ncuindia.edu::b0b4a2f1-1bc4-4898-afa3-c3e1416a10f9" providerId="AD" clId="Web-{D6769B93-7EB1-4551-A162-1CE58F3DA600}" dt="2020-03-18T02:56:12.491" v="167" actId="20577"/>
          <ac:spMkLst>
            <pc:docMk/>
            <pc:sldMk cId="839389793" sldId="340"/>
            <ac:spMk id="3" creationId="{12847C4E-0A4B-4A77-A977-BFF048985586}"/>
          </ac:spMkLst>
        </pc:spChg>
      </pc:sldChg>
      <pc:sldChg chg="addSp delSp modSp new">
        <pc:chgData name="Meghna sharma" userId="S::meghnasharma@cse.ncuindia.edu::b0b4a2f1-1bc4-4898-afa3-c3e1416a10f9" providerId="AD" clId="Web-{D6769B93-7EB1-4551-A162-1CE58F3DA600}" dt="2020-03-17T20:17:09.725" v="112" actId="20577"/>
        <pc:sldMkLst>
          <pc:docMk/>
          <pc:sldMk cId="2205647173" sldId="341"/>
        </pc:sldMkLst>
        <pc:spChg chg="mod">
          <ac:chgData name="Meghna sharma" userId="S::meghnasharma@cse.ncuindia.edu::b0b4a2f1-1bc4-4898-afa3-c3e1416a10f9" providerId="AD" clId="Web-{D6769B93-7EB1-4551-A162-1CE58F3DA600}" dt="2020-03-17T20:17:09.725" v="112" actId="20577"/>
          <ac:spMkLst>
            <pc:docMk/>
            <pc:sldMk cId="2205647173" sldId="341"/>
            <ac:spMk id="2" creationId="{A2EE0AFF-AC51-491A-8076-1A4E18DFDC5F}"/>
          </ac:spMkLst>
        </pc:spChg>
        <pc:spChg chg="del">
          <ac:chgData name="Meghna sharma" userId="S::meghnasharma@cse.ncuindia.edu::b0b4a2f1-1bc4-4898-afa3-c3e1416a10f9" providerId="AD" clId="Web-{D6769B93-7EB1-4551-A162-1CE58F3DA600}" dt="2020-03-17T20:04:59.039" v="84"/>
          <ac:spMkLst>
            <pc:docMk/>
            <pc:sldMk cId="2205647173" sldId="341"/>
            <ac:spMk id="3" creationId="{1B133F3C-0155-448A-9F8D-379313BEFE60}"/>
          </ac:spMkLst>
        </pc:spChg>
        <pc:picChg chg="add mod ord">
          <ac:chgData name="Meghna sharma" userId="S::meghnasharma@cse.ncuindia.edu::b0b4a2f1-1bc4-4898-afa3-c3e1416a10f9" providerId="AD" clId="Web-{D6769B93-7EB1-4551-A162-1CE58F3DA600}" dt="2020-03-17T20:05:07.789" v="86" actId="14100"/>
          <ac:picMkLst>
            <pc:docMk/>
            <pc:sldMk cId="2205647173" sldId="341"/>
            <ac:picMk id="5" creationId="{9DAC9FE2-8844-443C-82EF-81F6210DC1D7}"/>
          </ac:picMkLst>
        </pc:picChg>
      </pc:sldChg>
      <pc:sldChg chg="addSp delSp modSp new">
        <pc:chgData name="Meghna sharma" userId="S::meghnasharma@cse.ncuindia.edu::b0b4a2f1-1bc4-4898-afa3-c3e1416a10f9" providerId="AD" clId="Web-{D6769B93-7EB1-4551-A162-1CE58F3DA600}" dt="2020-03-17T20:17:33.288" v="117" actId="14100"/>
        <pc:sldMkLst>
          <pc:docMk/>
          <pc:sldMk cId="3837613906" sldId="342"/>
        </pc:sldMkLst>
        <pc:spChg chg="del">
          <ac:chgData name="Meghna sharma" userId="S::meghnasharma@cse.ncuindia.edu::b0b4a2f1-1bc4-4898-afa3-c3e1416a10f9" providerId="AD" clId="Web-{D6769B93-7EB1-4551-A162-1CE58F3DA600}" dt="2020-03-17T20:17:24.538" v="115"/>
          <ac:spMkLst>
            <pc:docMk/>
            <pc:sldMk cId="3837613906" sldId="342"/>
            <ac:spMk id="3" creationId="{3E269604-F06D-45B1-B192-23D332CDD4B5}"/>
          </ac:spMkLst>
        </pc:spChg>
        <pc:picChg chg="add mod ord">
          <ac:chgData name="Meghna sharma" userId="S::meghnasharma@cse.ncuindia.edu::b0b4a2f1-1bc4-4898-afa3-c3e1416a10f9" providerId="AD" clId="Web-{D6769B93-7EB1-4551-A162-1CE58F3DA600}" dt="2020-03-17T20:17:33.288" v="117" actId="14100"/>
          <ac:picMkLst>
            <pc:docMk/>
            <pc:sldMk cId="3837613906" sldId="342"/>
            <ac:picMk id="5" creationId="{C4CCA347-549C-4E78-A4C5-B8963DEDF6B5}"/>
          </ac:picMkLst>
        </pc:picChg>
      </pc:sldChg>
      <pc:sldChg chg="addSp delSp modSp new">
        <pc:chgData name="Meghna sharma" userId="S::meghnasharma@cse.ncuindia.edu::b0b4a2f1-1bc4-4898-afa3-c3e1416a10f9" providerId="AD" clId="Web-{D6769B93-7EB1-4551-A162-1CE58F3DA600}" dt="2020-03-17T20:19:02.647" v="119"/>
        <pc:sldMkLst>
          <pc:docMk/>
          <pc:sldMk cId="128911637" sldId="343"/>
        </pc:sldMkLst>
        <pc:spChg chg="del">
          <ac:chgData name="Meghna sharma" userId="S::meghnasharma@cse.ncuindia.edu::b0b4a2f1-1bc4-4898-afa3-c3e1416a10f9" providerId="AD" clId="Web-{D6769B93-7EB1-4551-A162-1CE58F3DA600}" dt="2020-03-17T20:19:02.647" v="119"/>
          <ac:spMkLst>
            <pc:docMk/>
            <pc:sldMk cId="128911637" sldId="343"/>
            <ac:spMk id="3" creationId="{325FBC28-91BE-4FEA-84FB-0038F46FABB4}"/>
          </ac:spMkLst>
        </pc:spChg>
        <pc:picChg chg="add mod ord">
          <ac:chgData name="Meghna sharma" userId="S::meghnasharma@cse.ncuindia.edu::b0b4a2f1-1bc4-4898-afa3-c3e1416a10f9" providerId="AD" clId="Web-{D6769B93-7EB1-4551-A162-1CE58F3DA600}" dt="2020-03-17T20:19:02.647" v="119"/>
          <ac:picMkLst>
            <pc:docMk/>
            <pc:sldMk cId="128911637" sldId="343"/>
            <ac:picMk id="5" creationId="{81BE9C0D-5009-4EC7-879E-AEA30601451D}"/>
          </ac:picMkLst>
        </pc:picChg>
      </pc:sldChg>
      <pc:sldChg chg="modSp new">
        <pc:chgData name="Meghna sharma" userId="S::meghnasharma@cse.ncuindia.edu::b0b4a2f1-1bc4-4898-afa3-c3e1416a10f9" providerId="AD" clId="Web-{D6769B93-7EB1-4551-A162-1CE58F3DA600}" dt="2020-03-17T20:20:48.459" v="127" actId="20577"/>
        <pc:sldMkLst>
          <pc:docMk/>
          <pc:sldMk cId="2861079906" sldId="344"/>
        </pc:sldMkLst>
        <pc:spChg chg="mod">
          <ac:chgData name="Meghna sharma" userId="S::meghnasharma@cse.ncuindia.edu::b0b4a2f1-1bc4-4898-afa3-c3e1416a10f9" providerId="AD" clId="Web-{D6769B93-7EB1-4551-A162-1CE58F3DA600}" dt="2020-03-17T20:20:48.459" v="127" actId="20577"/>
          <ac:spMkLst>
            <pc:docMk/>
            <pc:sldMk cId="2861079906" sldId="344"/>
            <ac:spMk id="2" creationId="{4FE6B5EB-30BB-4146-9E5E-ECF3F4A22C53}"/>
          </ac:spMkLst>
        </pc:spChg>
        <pc:spChg chg="mod">
          <ac:chgData name="Meghna sharma" userId="S::meghnasharma@cse.ncuindia.edu::b0b4a2f1-1bc4-4898-afa3-c3e1416a10f9" providerId="AD" clId="Web-{D6769B93-7EB1-4551-A162-1CE58F3DA600}" dt="2020-03-17T20:20:42.881" v="123" actId="20577"/>
          <ac:spMkLst>
            <pc:docMk/>
            <pc:sldMk cId="2861079906" sldId="344"/>
            <ac:spMk id="3" creationId="{B93AFB0D-7315-44B8-850F-B1A074D406A7}"/>
          </ac:spMkLst>
        </pc:spChg>
      </pc:sldChg>
      <pc:sldChg chg="modSp new">
        <pc:chgData name="Meghna sharma" userId="S::meghnasharma@cse.ncuindia.edu::b0b4a2f1-1bc4-4898-afa3-c3e1416a10f9" providerId="AD" clId="Web-{D6769B93-7EB1-4551-A162-1CE58F3DA600}" dt="2020-03-18T02:55:45.632" v="161" actId="20577"/>
        <pc:sldMkLst>
          <pc:docMk/>
          <pc:sldMk cId="3078199220" sldId="345"/>
        </pc:sldMkLst>
        <pc:spChg chg="mod">
          <ac:chgData name="Meghna sharma" userId="S::meghnasharma@cse.ncuindia.edu::b0b4a2f1-1bc4-4898-afa3-c3e1416a10f9" providerId="AD" clId="Web-{D6769B93-7EB1-4551-A162-1CE58F3DA600}" dt="2020-03-18T02:55:45.632" v="161" actId="20577"/>
          <ac:spMkLst>
            <pc:docMk/>
            <pc:sldMk cId="3078199220" sldId="345"/>
            <ac:spMk id="3" creationId="{3D97C980-3254-42B2-A291-4A69036AE4E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35679D-277B-4F43-B306-F2C6A94A75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99D79F81-A888-4197-9A0E-5270CCE5ACBF}">
      <dgm:prSet phldrT="[Text]" custT="1"/>
      <dgm:spPr/>
      <dgm:t>
        <a:bodyPr/>
        <a:lstStyle/>
        <a:p>
          <a:r>
            <a:rPr lang="en-IN" sz="3600" b="1" dirty="0">
              <a:solidFill>
                <a:schemeClr val="accent2">
                  <a:lumMod val="50000"/>
                </a:schemeClr>
              </a:solidFill>
            </a:rPr>
            <a:t>Decision Tree Algorithms</a:t>
          </a:r>
        </a:p>
      </dgm:t>
    </dgm:pt>
    <dgm:pt modelId="{8CE32E84-1E5E-4127-A12D-B23296A8BB6C}" type="parTrans" cxnId="{2E7F9318-DD29-4053-AB3E-6BA4239E459F}">
      <dgm:prSet/>
      <dgm:spPr/>
      <dgm:t>
        <a:bodyPr/>
        <a:lstStyle/>
        <a:p>
          <a:endParaRPr lang="en-IN"/>
        </a:p>
      </dgm:t>
    </dgm:pt>
    <dgm:pt modelId="{A8BB21CF-0E3F-4E19-8CAE-E6EF7FF43E29}" type="sibTrans" cxnId="{2E7F9318-DD29-4053-AB3E-6BA4239E459F}">
      <dgm:prSet/>
      <dgm:spPr/>
      <dgm:t>
        <a:bodyPr/>
        <a:lstStyle/>
        <a:p>
          <a:endParaRPr lang="en-IN"/>
        </a:p>
      </dgm:t>
    </dgm:pt>
    <dgm:pt modelId="{F387C977-EE6E-48F9-AD81-198490BBF45E}">
      <dgm:prSet phldrT="[Text]" custT="1"/>
      <dgm:spPr/>
      <dgm:t>
        <a:bodyPr/>
        <a:lstStyle/>
        <a:p>
          <a:r>
            <a:rPr lang="en-IN" sz="4000" b="1" dirty="0">
              <a:solidFill>
                <a:srgbClr val="002060"/>
              </a:solidFill>
            </a:rPr>
            <a:t>ID3</a:t>
          </a:r>
        </a:p>
      </dgm:t>
    </dgm:pt>
    <dgm:pt modelId="{AE8ECF5F-C825-4984-A9CF-7CECA719877D}" type="parTrans" cxnId="{4F59B6AC-D5A7-44F4-8875-DB5DDF221E1D}">
      <dgm:prSet/>
      <dgm:spPr/>
      <dgm:t>
        <a:bodyPr/>
        <a:lstStyle/>
        <a:p>
          <a:endParaRPr lang="en-IN"/>
        </a:p>
      </dgm:t>
    </dgm:pt>
    <dgm:pt modelId="{33567ABB-A6C4-4EB4-AC7C-1DCB0302C039}" type="sibTrans" cxnId="{4F59B6AC-D5A7-44F4-8875-DB5DDF221E1D}">
      <dgm:prSet/>
      <dgm:spPr/>
      <dgm:t>
        <a:bodyPr/>
        <a:lstStyle/>
        <a:p>
          <a:endParaRPr lang="en-IN"/>
        </a:p>
      </dgm:t>
    </dgm:pt>
    <dgm:pt modelId="{932A8A33-EEB9-44F6-8374-03782BF6ECFA}">
      <dgm:prSet phldrT="[Text]" custT="1"/>
      <dgm:spPr/>
      <dgm:t>
        <a:bodyPr/>
        <a:lstStyle/>
        <a:p>
          <a:r>
            <a:rPr lang="en-IN" sz="4400" b="1" dirty="0">
              <a:solidFill>
                <a:srgbClr val="002060"/>
              </a:solidFill>
            </a:rPr>
            <a:t>C4.5</a:t>
          </a:r>
        </a:p>
      </dgm:t>
    </dgm:pt>
    <dgm:pt modelId="{7B592B1A-59F5-4269-BD84-FC111289E326}" type="parTrans" cxnId="{A3E70E6E-1973-446D-A13A-B9555228E88C}">
      <dgm:prSet/>
      <dgm:spPr/>
      <dgm:t>
        <a:bodyPr/>
        <a:lstStyle/>
        <a:p>
          <a:endParaRPr lang="en-IN"/>
        </a:p>
      </dgm:t>
    </dgm:pt>
    <dgm:pt modelId="{551B4628-ADBE-492D-A320-E60A998B2F25}" type="sibTrans" cxnId="{A3E70E6E-1973-446D-A13A-B9555228E88C}">
      <dgm:prSet/>
      <dgm:spPr/>
      <dgm:t>
        <a:bodyPr/>
        <a:lstStyle/>
        <a:p>
          <a:endParaRPr lang="en-IN"/>
        </a:p>
      </dgm:t>
    </dgm:pt>
    <dgm:pt modelId="{43AAE360-E302-4DF2-8CDB-BEEDBE86DE01}">
      <dgm:prSet phldrT="[Text]" custT="1"/>
      <dgm:spPr/>
      <dgm:t>
        <a:bodyPr/>
        <a:lstStyle/>
        <a:p>
          <a:r>
            <a:rPr lang="en-IN" sz="4000" b="1" dirty="0">
              <a:solidFill>
                <a:srgbClr val="002060"/>
              </a:solidFill>
            </a:rPr>
            <a:t>CART</a:t>
          </a:r>
        </a:p>
      </dgm:t>
    </dgm:pt>
    <dgm:pt modelId="{020D9FBC-90E8-47E4-8EC5-2B3ACCDF7EF6}" type="parTrans" cxnId="{FB5C8363-B666-447F-ACFF-89488BC7978F}">
      <dgm:prSet/>
      <dgm:spPr/>
      <dgm:t>
        <a:bodyPr/>
        <a:lstStyle/>
        <a:p>
          <a:endParaRPr lang="en-IN"/>
        </a:p>
      </dgm:t>
    </dgm:pt>
    <dgm:pt modelId="{DE9AA2F9-1D85-4ABF-A178-0727CC06572B}" type="sibTrans" cxnId="{FB5C8363-B666-447F-ACFF-89488BC7978F}">
      <dgm:prSet/>
      <dgm:spPr/>
      <dgm:t>
        <a:bodyPr/>
        <a:lstStyle/>
        <a:p>
          <a:endParaRPr lang="en-IN"/>
        </a:p>
      </dgm:t>
    </dgm:pt>
    <dgm:pt modelId="{E3DB259D-19B2-4826-9824-2F49F40E60E5}" type="pres">
      <dgm:prSet presAssocID="{C835679D-277B-4F43-B306-F2C6A94A7548}" presName="Name0" presStyleCnt="0">
        <dgm:presLayoutVars>
          <dgm:orgChart val="1"/>
          <dgm:chPref val="1"/>
          <dgm:dir/>
          <dgm:animOne val="branch"/>
          <dgm:animLvl val="lvl"/>
          <dgm:resizeHandles/>
        </dgm:presLayoutVars>
      </dgm:prSet>
      <dgm:spPr/>
      <dgm:t>
        <a:bodyPr/>
        <a:lstStyle/>
        <a:p>
          <a:endParaRPr lang="en-IN"/>
        </a:p>
      </dgm:t>
    </dgm:pt>
    <dgm:pt modelId="{A04531A8-7C35-4DB0-8BD5-31038B2F5A26}" type="pres">
      <dgm:prSet presAssocID="{99D79F81-A888-4197-9A0E-5270CCE5ACBF}" presName="hierRoot1" presStyleCnt="0">
        <dgm:presLayoutVars>
          <dgm:hierBranch val="init"/>
        </dgm:presLayoutVars>
      </dgm:prSet>
      <dgm:spPr/>
    </dgm:pt>
    <dgm:pt modelId="{8DC88304-4E86-47BD-9CB5-167ADE519D8A}" type="pres">
      <dgm:prSet presAssocID="{99D79F81-A888-4197-9A0E-5270CCE5ACBF}" presName="rootComposite1" presStyleCnt="0"/>
      <dgm:spPr/>
    </dgm:pt>
    <dgm:pt modelId="{AFD9208C-6EA7-4932-A74A-F92E35708AFD}" type="pres">
      <dgm:prSet presAssocID="{99D79F81-A888-4197-9A0E-5270CCE5ACBF}" presName="rootText1" presStyleLbl="alignAcc1" presStyleIdx="0" presStyleCnt="0" custScaleX="183025">
        <dgm:presLayoutVars>
          <dgm:chPref val="3"/>
        </dgm:presLayoutVars>
      </dgm:prSet>
      <dgm:spPr/>
      <dgm:t>
        <a:bodyPr/>
        <a:lstStyle/>
        <a:p>
          <a:endParaRPr lang="en-IN"/>
        </a:p>
      </dgm:t>
    </dgm:pt>
    <dgm:pt modelId="{7007C8B7-2CDD-4B8C-B84A-0F4C73C17EAF}" type="pres">
      <dgm:prSet presAssocID="{99D79F81-A888-4197-9A0E-5270CCE5ACBF}" presName="topArc1" presStyleLbl="parChTrans1D1" presStyleIdx="0" presStyleCnt="8"/>
      <dgm:spPr/>
    </dgm:pt>
    <dgm:pt modelId="{E8E73C71-1100-45BD-8CDF-CF29C14D5C66}" type="pres">
      <dgm:prSet presAssocID="{99D79F81-A888-4197-9A0E-5270CCE5ACBF}" presName="bottomArc1" presStyleLbl="parChTrans1D1" presStyleIdx="1" presStyleCnt="8"/>
      <dgm:spPr/>
    </dgm:pt>
    <dgm:pt modelId="{4FD7A950-5EA3-4353-8B2B-8ADE9DED5593}" type="pres">
      <dgm:prSet presAssocID="{99D79F81-A888-4197-9A0E-5270CCE5ACBF}" presName="topConnNode1" presStyleLbl="node1" presStyleIdx="0" presStyleCnt="0"/>
      <dgm:spPr/>
      <dgm:t>
        <a:bodyPr/>
        <a:lstStyle/>
        <a:p>
          <a:endParaRPr lang="en-IN"/>
        </a:p>
      </dgm:t>
    </dgm:pt>
    <dgm:pt modelId="{158ADF41-73E1-41ED-AB53-90756C38DB0A}" type="pres">
      <dgm:prSet presAssocID="{99D79F81-A888-4197-9A0E-5270CCE5ACBF}" presName="hierChild2" presStyleCnt="0"/>
      <dgm:spPr/>
    </dgm:pt>
    <dgm:pt modelId="{7762EEB3-2465-44A4-B325-441A3C6BD223}" type="pres">
      <dgm:prSet presAssocID="{AE8ECF5F-C825-4984-A9CF-7CECA719877D}" presName="Name28" presStyleLbl="parChTrans1D2" presStyleIdx="0" presStyleCnt="3"/>
      <dgm:spPr/>
      <dgm:t>
        <a:bodyPr/>
        <a:lstStyle/>
        <a:p>
          <a:endParaRPr lang="en-IN"/>
        </a:p>
      </dgm:t>
    </dgm:pt>
    <dgm:pt modelId="{275CD601-1BD6-4623-910F-38F12B53F800}" type="pres">
      <dgm:prSet presAssocID="{F387C977-EE6E-48F9-AD81-198490BBF45E}" presName="hierRoot2" presStyleCnt="0">
        <dgm:presLayoutVars>
          <dgm:hierBranch val="init"/>
        </dgm:presLayoutVars>
      </dgm:prSet>
      <dgm:spPr/>
    </dgm:pt>
    <dgm:pt modelId="{84E8124B-9021-4B75-B9A8-A757D46773E5}" type="pres">
      <dgm:prSet presAssocID="{F387C977-EE6E-48F9-AD81-198490BBF45E}" presName="rootComposite2" presStyleCnt="0"/>
      <dgm:spPr/>
    </dgm:pt>
    <dgm:pt modelId="{14D86712-0EAB-40F3-BEC6-DE230735F048}" type="pres">
      <dgm:prSet presAssocID="{F387C977-EE6E-48F9-AD81-198490BBF45E}" presName="rootText2" presStyleLbl="alignAcc1" presStyleIdx="0" presStyleCnt="0">
        <dgm:presLayoutVars>
          <dgm:chPref val="3"/>
        </dgm:presLayoutVars>
      </dgm:prSet>
      <dgm:spPr/>
      <dgm:t>
        <a:bodyPr/>
        <a:lstStyle/>
        <a:p>
          <a:endParaRPr lang="en-IN"/>
        </a:p>
      </dgm:t>
    </dgm:pt>
    <dgm:pt modelId="{757B6456-03CE-4D0A-A0FC-A53BA121DCA3}" type="pres">
      <dgm:prSet presAssocID="{F387C977-EE6E-48F9-AD81-198490BBF45E}" presName="topArc2" presStyleLbl="parChTrans1D1" presStyleIdx="2" presStyleCnt="8"/>
      <dgm:spPr/>
    </dgm:pt>
    <dgm:pt modelId="{2CD14900-AB00-4E3B-9E4A-B0D6B9B1DA54}" type="pres">
      <dgm:prSet presAssocID="{F387C977-EE6E-48F9-AD81-198490BBF45E}" presName="bottomArc2" presStyleLbl="parChTrans1D1" presStyleIdx="3" presStyleCnt="8"/>
      <dgm:spPr/>
    </dgm:pt>
    <dgm:pt modelId="{D3476F33-A8DA-4EB8-ADCD-58A4A6D262BA}" type="pres">
      <dgm:prSet presAssocID="{F387C977-EE6E-48F9-AD81-198490BBF45E}" presName="topConnNode2" presStyleLbl="node2" presStyleIdx="0" presStyleCnt="0"/>
      <dgm:spPr/>
      <dgm:t>
        <a:bodyPr/>
        <a:lstStyle/>
        <a:p>
          <a:endParaRPr lang="en-IN"/>
        </a:p>
      </dgm:t>
    </dgm:pt>
    <dgm:pt modelId="{FDC2E6BB-5725-487A-A636-AFDD388EF1CC}" type="pres">
      <dgm:prSet presAssocID="{F387C977-EE6E-48F9-AD81-198490BBF45E}" presName="hierChild4" presStyleCnt="0"/>
      <dgm:spPr/>
    </dgm:pt>
    <dgm:pt modelId="{BC2F8EE6-ADF6-4FBE-A6F8-E173ADC9C5EF}" type="pres">
      <dgm:prSet presAssocID="{F387C977-EE6E-48F9-AD81-198490BBF45E}" presName="hierChild5" presStyleCnt="0"/>
      <dgm:spPr/>
    </dgm:pt>
    <dgm:pt modelId="{061B3FCA-44F3-42F2-BDBD-7BDA80E066BC}" type="pres">
      <dgm:prSet presAssocID="{7B592B1A-59F5-4269-BD84-FC111289E326}" presName="Name28" presStyleLbl="parChTrans1D2" presStyleIdx="1" presStyleCnt="3"/>
      <dgm:spPr/>
      <dgm:t>
        <a:bodyPr/>
        <a:lstStyle/>
        <a:p>
          <a:endParaRPr lang="en-IN"/>
        </a:p>
      </dgm:t>
    </dgm:pt>
    <dgm:pt modelId="{4E756443-71AA-4248-B1ED-26B14233E5AB}" type="pres">
      <dgm:prSet presAssocID="{932A8A33-EEB9-44F6-8374-03782BF6ECFA}" presName="hierRoot2" presStyleCnt="0">
        <dgm:presLayoutVars>
          <dgm:hierBranch val="init"/>
        </dgm:presLayoutVars>
      </dgm:prSet>
      <dgm:spPr/>
    </dgm:pt>
    <dgm:pt modelId="{6321840F-8851-485F-98F3-21819B47A61B}" type="pres">
      <dgm:prSet presAssocID="{932A8A33-EEB9-44F6-8374-03782BF6ECFA}" presName="rootComposite2" presStyleCnt="0"/>
      <dgm:spPr/>
    </dgm:pt>
    <dgm:pt modelId="{DFD0D0C7-F4EC-47B3-9C73-166A54758B59}" type="pres">
      <dgm:prSet presAssocID="{932A8A33-EEB9-44F6-8374-03782BF6ECFA}" presName="rootText2" presStyleLbl="alignAcc1" presStyleIdx="0" presStyleCnt="0">
        <dgm:presLayoutVars>
          <dgm:chPref val="3"/>
        </dgm:presLayoutVars>
      </dgm:prSet>
      <dgm:spPr/>
      <dgm:t>
        <a:bodyPr/>
        <a:lstStyle/>
        <a:p>
          <a:endParaRPr lang="en-IN"/>
        </a:p>
      </dgm:t>
    </dgm:pt>
    <dgm:pt modelId="{3D4B47C9-8338-4550-9F80-621AE4270992}" type="pres">
      <dgm:prSet presAssocID="{932A8A33-EEB9-44F6-8374-03782BF6ECFA}" presName="topArc2" presStyleLbl="parChTrans1D1" presStyleIdx="4" presStyleCnt="8"/>
      <dgm:spPr/>
    </dgm:pt>
    <dgm:pt modelId="{0C98E69B-BB10-4370-ACE6-274961A96460}" type="pres">
      <dgm:prSet presAssocID="{932A8A33-EEB9-44F6-8374-03782BF6ECFA}" presName="bottomArc2" presStyleLbl="parChTrans1D1" presStyleIdx="5" presStyleCnt="8"/>
      <dgm:spPr/>
    </dgm:pt>
    <dgm:pt modelId="{06EC1156-F459-42F8-AE50-A2E360752813}" type="pres">
      <dgm:prSet presAssocID="{932A8A33-EEB9-44F6-8374-03782BF6ECFA}" presName="topConnNode2" presStyleLbl="node2" presStyleIdx="0" presStyleCnt="0"/>
      <dgm:spPr/>
      <dgm:t>
        <a:bodyPr/>
        <a:lstStyle/>
        <a:p>
          <a:endParaRPr lang="en-IN"/>
        </a:p>
      </dgm:t>
    </dgm:pt>
    <dgm:pt modelId="{FA14565C-6406-4B6E-94B0-3D1DA702F3B0}" type="pres">
      <dgm:prSet presAssocID="{932A8A33-EEB9-44F6-8374-03782BF6ECFA}" presName="hierChild4" presStyleCnt="0"/>
      <dgm:spPr/>
    </dgm:pt>
    <dgm:pt modelId="{FCCEA1CC-5DFD-4A51-B4D6-B8CB4F0F03DF}" type="pres">
      <dgm:prSet presAssocID="{932A8A33-EEB9-44F6-8374-03782BF6ECFA}" presName="hierChild5" presStyleCnt="0"/>
      <dgm:spPr/>
    </dgm:pt>
    <dgm:pt modelId="{4DE48947-5846-4D40-8EF2-BBAC77785799}" type="pres">
      <dgm:prSet presAssocID="{020D9FBC-90E8-47E4-8EC5-2B3ACCDF7EF6}" presName="Name28" presStyleLbl="parChTrans1D2" presStyleIdx="2" presStyleCnt="3"/>
      <dgm:spPr/>
      <dgm:t>
        <a:bodyPr/>
        <a:lstStyle/>
        <a:p>
          <a:endParaRPr lang="en-IN"/>
        </a:p>
      </dgm:t>
    </dgm:pt>
    <dgm:pt modelId="{F9690328-4164-45EE-97B0-49A4A145871F}" type="pres">
      <dgm:prSet presAssocID="{43AAE360-E302-4DF2-8CDB-BEEDBE86DE01}" presName="hierRoot2" presStyleCnt="0">
        <dgm:presLayoutVars>
          <dgm:hierBranch val="init"/>
        </dgm:presLayoutVars>
      </dgm:prSet>
      <dgm:spPr/>
    </dgm:pt>
    <dgm:pt modelId="{1DB888C0-3771-419D-8B16-DFC025B282F5}" type="pres">
      <dgm:prSet presAssocID="{43AAE360-E302-4DF2-8CDB-BEEDBE86DE01}" presName="rootComposite2" presStyleCnt="0"/>
      <dgm:spPr/>
    </dgm:pt>
    <dgm:pt modelId="{68247362-6578-42FE-9B3C-371792F7B611}" type="pres">
      <dgm:prSet presAssocID="{43AAE360-E302-4DF2-8CDB-BEEDBE86DE01}" presName="rootText2" presStyleLbl="alignAcc1" presStyleIdx="0" presStyleCnt="0">
        <dgm:presLayoutVars>
          <dgm:chPref val="3"/>
        </dgm:presLayoutVars>
      </dgm:prSet>
      <dgm:spPr/>
      <dgm:t>
        <a:bodyPr/>
        <a:lstStyle/>
        <a:p>
          <a:endParaRPr lang="en-IN"/>
        </a:p>
      </dgm:t>
    </dgm:pt>
    <dgm:pt modelId="{DDEE9EBC-592F-4EB0-A7A8-65F9EB5216FB}" type="pres">
      <dgm:prSet presAssocID="{43AAE360-E302-4DF2-8CDB-BEEDBE86DE01}" presName="topArc2" presStyleLbl="parChTrans1D1" presStyleIdx="6" presStyleCnt="8"/>
      <dgm:spPr/>
    </dgm:pt>
    <dgm:pt modelId="{E91BC35B-6C2B-493B-82EE-195895F35CC1}" type="pres">
      <dgm:prSet presAssocID="{43AAE360-E302-4DF2-8CDB-BEEDBE86DE01}" presName="bottomArc2" presStyleLbl="parChTrans1D1" presStyleIdx="7" presStyleCnt="8"/>
      <dgm:spPr/>
    </dgm:pt>
    <dgm:pt modelId="{65BBE3AF-15E7-481F-8C53-872A2EDB63A2}" type="pres">
      <dgm:prSet presAssocID="{43AAE360-E302-4DF2-8CDB-BEEDBE86DE01}" presName="topConnNode2" presStyleLbl="node2" presStyleIdx="0" presStyleCnt="0"/>
      <dgm:spPr/>
      <dgm:t>
        <a:bodyPr/>
        <a:lstStyle/>
        <a:p>
          <a:endParaRPr lang="en-IN"/>
        </a:p>
      </dgm:t>
    </dgm:pt>
    <dgm:pt modelId="{239B068D-7843-4B36-BC09-3FEFE10B7480}" type="pres">
      <dgm:prSet presAssocID="{43AAE360-E302-4DF2-8CDB-BEEDBE86DE01}" presName="hierChild4" presStyleCnt="0"/>
      <dgm:spPr/>
    </dgm:pt>
    <dgm:pt modelId="{FF3536CD-3AA9-429C-804F-F84D45EB23FC}" type="pres">
      <dgm:prSet presAssocID="{43AAE360-E302-4DF2-8CDB-BEEDBE86DE01}" presName="hierChild5" presStyleCnt="0"/>
      <dgm:spPr/>
    </dgm:pt>
    <dgm:pt modelId="{0024CFDB-20DD-4F5C-BBA2-6DE79DEE0A2E}" type="pres">
      <dgm:prSet presAssocID="{99D79F81-A888-4197-9A0E-5270CCE5ACBF}" presName="hierChild3" presStyleCnt="0"/>
      <dgm:spPr/>
    </dgm:pt>
  </dgm:ptLst>
  <dgm:cxnLst>
    <dgm:cxn modelId="{2E204821-0210-4372-B3D1-59EAB0A2CC5A}" type="presOf" srcId="{43AAE360-E302-4DF2-8CDB-BEEDBE86DE01}" destId="{68247362-6578-42FE-9B3C-371792F7B611}" srcOrd="0" destOrd="0" presId="urn:microsoft.com/office/officeart/2008/layout/HalfCircleOrganizationChart"/>
    <dgm:cxn modelId="{4A0B5C23-F894-4418-821C-536A0F6E3B5B}" type="presOf" srcId="{43AAE360-E302-4DF2-8CDB-BEEDBE86DE01}" destId="{65BBE3AF-15E7-481F-8C53-872A2EDB63A2}" srcOrd="1" destOrd="0" presId="urn:microsoft.com/office/officeart/2008/layout/HalfCircleOrganizationChart"/>
    <dgm:cxn modelId="{767ABAD2-0858-4C03-9315-5A0337FE2CF9}" type="presOf" srcId="{020D9FBC-90E8-47E4-8EC5-2B3ACCDF7EF6}" destId="{4DE48947-5846-4D40-8EF2-BBAC77785799}" srcOrd="0" destOrd="0" presId="urn:microsoft.com/office/officeart/2008/layout/HalfCircleOrganizationChart"/>
    <dgm:cxn modelId="{85EA2E3E-E9F2-4788-BB0A-38C2FBC41E58}" type="presOf" srcId="{932A8A33-EEB9-44F6-8374-03782BF6ECFA}" destId="{DFD0D0C7-F4EC-47B3-9C73-166A54758B59}" srcOrd="0" destOrd="0" presId="urn:microsoft.com/office/officeart/2008/layout/HalfCircleOrganizationChart"/>
    <dgm:cxn modelId="{2E7F9318-DD29-4053-AB3E-6BA4239E459F}" srcId="{C835679D-277B-4F43-B306-F2C6A94A7548}" destId="{99D79F81-A888-4197-9A0E-5270CCE5ACBF}" srcOrd="0" destOrd="0" parTransId="{8CE32E84-1E5E-4127-A12D-B23296A8BB6C}" sibTransId="{A8BB21CF-0E3F-4E19-8CAE-E6EF7FF43E29}"/>
    <dgm:cxn modelId="{DE746501-7002-43D9-8BCF-E8B9335E67EE}" type="presOf" srcId="{F387C977-EE6E-48F9-AD81-198490BBF45E}" destId="{D3476F33-A8DA-4EB8-ADCD-58A4A6D262BA}" srcOrd="1" destOrd="0" presId="urn:microsoft.com/office/officeart/2008/layout/HalfCircleOrganizationChart"/>
    <dgm:cxn modelId="{E7E7D812-EDB9-442D-8C6E-AAF82BDA681B}" type="presOf" srcId="{99D79F81-A888-4197-9A0E-5270CCE5ACBF}" destId="{4FD7A950-5EA3-4353-8B2B-8ADE9DED5593}" srcOrd="1" destOrd="0" presId="urn:microsoft.com/office/officeart/2008/layout/HalfCircleOrganizationChart"/>
    <dgm:cxn modelId="{D5D8ED86-1DD2-4E2E-BD79-53537CFEFEA1}" type="presOf" srcId="{932A8A33-EEB9-44F6-8374-03782BF6ECFA}" destId="{06EC1156-F459-42F8-AE50-A2E360752813}" srcOrd="1" destOrd="0" presId="urn:microsoft.com/office/officeart/2008/layout/HalfCircleOrganizationChart"/>
    <dgm:cxn modelId="{C4ED8967-4C20-41E7-A9D3-D9AF87C1B272}" type="presOf" srcId="{99D79F81-A888-4197-9A0E-5270CCE5ACBF}" destId="{AFD9208C-6EA7-4932-A74A-F92E35708AFD}" srcOrd="0" destOrd="0" presId="urn:microsoft.com/office/officeart/2008/layout/HalfCircleOrganizationChart"/>
    <dgm:cxn modelId="{793850D0-2B81-4968-874F-152753E84255}" type="presOf" srcId="{C835679D-277B-4F43-B306-F2C6A94A7548}" destId="{E3DB259D-19B2-4826-9824-2F49F40E60E5}" srcOrd="0" destOrd="0" presId="urn:microsoft.com/office/officeart/2008/layout/HalfCircleOrganizationChart"/>
    <dgm:cxn modelId="{C2C9F9CB-36FF-4273-8D9C-A1B5EB9EA2BB}" type="presOf" srcId="{F387C977-EE6E-48F9-AD81-198490BBF45E}" destId="{14D86712-0EAB-40F3-BEC6-DE230735F048}" srcOrd="0" destOrd="0" presId="urn:microsoft.com/office/officeart/2008/layout/HalfCircleOrganizationChart"/>
    <dgm:cxn modelId="{FB5C8363-B666-447F-ACFF-89488BC7978F}" srcId="{99D79F81-A888-4197-9A0E-5270CCE5ACBF}" destId="{43AAE360-E302-4DF2-8CDB-BEEDBE86DE01}" srcOrd="2" destOrd="0" parTransId="{020D9FBC-90E8-47E4-8EC5-2B3ACCDF7EF6}" sibTransId="{DE9AA2F9-1D85-4ABF-A178-0727CC06572B}"/>
    <dgm:cxn modelId="{7BB2D534-B571-4B89-ABF2-96116D477D4B}" type="presOf" srcId="{7B592B1A-59F5-4269-BD84-FC111289E326}" destId="{061B3FCA-44F3-42F2-BDBD-7BDA80E066BC}" srcOrd="0" destOrd="0" presId="urn:microsoft.com/office/officeart/2008/layout/HalfCircleOrganizationChart"/>
    <dgm:cxn modelId="{0823FED4-3411-444F-8B7A-736E8FAA9FB4}" type="presOf" srcId="{AE8ECF5F-C825-4984-A9CF-7CECA719877D}" destId="{7762EEB3-2465-44A4-B325-441A3C6BD223}" srcOrd="0" destOrd="0" presId="urn:microsoft.com/office/officeart/2008/layout/HalfCircleOrganizationChart"/>
    <dgm:cxn modelId="{4F59B6AC-D5A7-44F4-8875-DB5DDF221E1D}" srcId="{99D79F81-A888-4197-9A0E-5270CCE5ACBF}" destId="{F387C977-EE6E-48F9-AD81-198490BBF45E}" srcOrd="0" destOrd="0" parTransId="{AE8ECF5F-C825-4984-A9CF-7CECA719877D}" sibTransId="{33567ABB-A6C4-4EB4-AC7C-1DCB0302C039}"/>
    <dgm:cxn modelId="{A3E70E6E-1973-446D-A13A-B9555228E88C}" srcId="{99D79F81-A888-4197-9A0E-5270CCE5ACBF}" destId="{932A8A33-EEB9-44F6-8374-03782BF6ECFA}" srcOrd="1" destOrd="0" parTransId="{7B592B1A-59F5-4269-BD84-FC111289E326}" sibTransId="{551B4628-ADBE-492D-A320-E60A998B2F25}"/>
    <dgm:cxn modelId="{0453C4F6-4E83-4042-BB67-EA72C6478ECC}" type="presParOf" srcId="{E3DB259D-19B2-4826-9824-2F49F40E60E5}" destId="{A04531A8-7C35-4DB0-8BD5-31038B2F5A26}" srcOrd="0" destOrd="0" presId="urn:microsoft.com/office/officeart/2008/layout/HalfCircleOrganizationChart"/>
    <dgm:cxn modelId="{0EDF1BE9-0D4C-4FA6-A7B0-DBE3BC8BB835}" type="presParOf" srcId="{A04531A8-7C35-4DB0-8BD5-31038B2F5A26}" destId="{8DC88304-4E86-47BD-9CB5-167ADE519D8A}" srcOrd="0" destOrd="0" presId="urn:microsoft.com/office/officeart/2008/layout/HalfCircleOrganizationChart"/>
    <dgm:cxn modelId="{2F08F2B6-263A-4602-872A-2D40BB959131}" type="presParOf" srcId="{8DC88304-4E86-47BD-9CB5-167ADE519D8A}" destId="{AFD9208C-6EA7-4932-A74A-F92E35708AFD}" srcOrd="0" destOrd="0" presId="urn:microsoft.com/office/officeart/2008/layout/HalfCircleOrganizationChart"/>
    <dgm:cxn modelId="{DE234ABE-424B-429F-9654-C6841FE44769}" type="presParOf" srcId="{8DC88304-4E86-47BD-9CB5-167ADE519D8A}" destId="{7007C8B7-2CDD-4B8C-B84A-0F4C73C17EAF}" srcOrd="1" destOrd="0" presId="urn:microsoft.com/office/officeart/2008/layout/HalfCircleOrganizationChart"/>
    <dgm:cxn modelId="{3251E545-514A-487D-9EC9-59A182649A27}" type="presParOf" srcId="{8DC88304-4E86-47BD-9CB5-167ADE519D8A}" destId="{E8E73C71-1100-45BD-8CDF-CF29C14D5C66}" srcOrd="2" destOrd="0" presId="urn:microsoft.com/office/officeart/2008/layout/HalfCircleOrganizationChart"/>
    <dgm:cxn modelId="{3CF8DDA7-3C5E-43F5-9657-057D210CC32B}" type="presParOf" srcId="{8DC88304-4E86-47BD-9CB5-167ADE519D8A}" destId="{4FD7A950-5EA3-4353-8B2B-8ADE9DED5593}" srcOrd="3" destOrd="0" presId="urn:microsoft.com/office/officeart/2008/layout/HalfCircleOrganizationChart"/>
    <dgm:cxn modelId="{E40BE06F-1D0F-41D8-88CB-D6136CB28BE6}" type="presParOf" srcId="{A04531A8-7C35-4DB0-8BD5-31038B2F5A26}" destId="{158ADF41-73E1-41ED-AB53-90756C38DB0A}" srcOrd="1" destOrd="0" presId="urn:microsoft.com/office/officeart/2008/layout/HalfCircleOrganizationChart"/>
    <dgm:cxn modelId="{900B3352-B796-44C6-8FFB-557EDC3E2C1D}" type="presParOf" srcId="{158ADF41-73E1-41ED-AB53-90756C38DB0A}" destId="{7762EEB3-2465-44A4-B325-441A3C6BD223}" srcOrd="0" destOrd="0" presId="urn:microsoft.com/office/officeart/2008/layout/HalfCircleOrganizationChart"/>
    <dgm:cxn modelId="{2595147C-4370-489D-B55F-6E036042AAE7}" type="presParOf" srcId="{158ADF41-73E1-41ED-AB53-90756C38DB0A}" destId="{275CD601-1BD6-4623-910F-38F12B53F800}" srcOrd="1" destOrd="0" presId="urn:microsoft.com/office/officeart/2008/layout/HalfCircleOrganizationChart"/>
    <dgm:cxn modelId="{83F93989-F3CD-4F72-9766-89C065438832}" type="presParOf" srcId="{275CD601-1BD6-4623-910F-38F12B53F800}" destId="{84E8124B-9021-4B75-B9A8-A757D46773E5}" srcOrd="0" destOrd="0" presId="urn:microsoft.com/office/officeart/2008/layout/HalfCircleOrganizationChart"/>
    <dgm:cxn modelId="{55C66CCE-4A72-482E-BB85-8000A57D5F55}" type="presParOf" srcId="{84E8124B-9021-4B75-B9A8-A757D46773E5}" destId="{14D86712-0EAB-40F3-BEC6-DE230735F048}" srcOrd="0" destOrd="0" presId="urn:microsoft.com/office/officeart/2008/layout/HalfCircleOrganizationChart"/>
    <dgm:cxn modelId="{33FE47B5-436D-49D0-B9D4-25492144FAD2}" type="presParOf" srcId="{84E8124B-9021-4B75-B9A8-A757D46773E5}" destId="{757B6456-03CE-4D0A-A0FC-A53BA121DCA3}" srcOrd="1" destOrd="0" presId="urn:microsoft.com/office/officeart/2008/layout/HalfCircleOrganizationChart"/>
    <dgm:cxn modelId="{849A2C23-1563-4351-B159-6F492D02BB8A}" type="presParOf" srcId="{84E8124B-9021-4B75-B9A8-A757D46773E5}" destId="{2CD14900-AB00-4E3B-9E4A-B0D6B9B1DA54}" srcOrd="2" destOrd="0" presId="urn:microsoft.com/office/officeart/2008/layout/HalfCircleOrganizationChart"/>
    <dgm:cxn modelId="{4434CF5B-4979-46D1-B6EF-4030EAB07E97}" type="presParOf" srcId="{84E8124B-9021-4B75-B9A8-A757D46773E5}" destId="{D3476F33-A8DA-4EB8-ADCD-58A4A6D262BA}" srcOrd="3" destOrd="0" presId="urn:microsoft.com/office/officeart/2008/layout/HalfCircleOrganizationChart"/>
    <dgm:cxn modelId="{D9CF7875-66FD-4674-8D9A-7BF06BC829B2}" type="presParOf" srcId="{275CD601-1BD6-4623-910F-38F12B53F800}" destId="{FDC2E6BB-5725-487A-A636-AFDD388EF1CC}" srcOrd="1" destOrd="0" presId="urn:microsoft.com/office/officeart/2008/layout/HalfCircleOrganizationChart"/>
    <dgm:cxn modelId="{BDD2E040-6434-4D53-82E0-4BAE235C0E32}" type="presParOf" srcId="{275CD601-1BD6-4623-910F-38F12B53F800}" destId="{BC2F8EE6-ADF6-4FBE-A6F8-E173ADC9C5EF}" srcOrd="2" destOrd="0" presId="urn:microsoft.com/office/officeart/2008/layout/HalfCircleOrganizationChart"/>
    <dgm:cxn modelId="{9ACFF05E-58A4-4984-A695-0E71A89903F7}" type="presParOf" srcId="{158ADF41-73E1-41ED-AB53-90756C38DB0A}" destId="{061B3FCA-44F3-42F2-BDBD-7BDA80E066BC}" srcOrd="2" destOrd="0" presId="urn:microsoft.com/office/officeart/2008/layout/HalfCircleOrganizationChart"/>
    <dgm:cxn modelId="{67B05013-CDD3-4424-A798-D737FD0052F5}" type="presParOf" srcId="{158ADF41-73E1-41ED-AB53-90756C38DB0A}" destId="{4E756443-71AA-4248-B1ED-26B14233E5AB}" srcOrd="3" destOrd="0" presId="urn:microsoft.com/office/officeart/2008/layout/HalfCircleOrganizationChart"/>
    <dgm:cxn modelId="{2089C736-92DD-444A-AD41-F71651E71520}" type="presParOf" srcId="{4E756443-71AA-4248-B1ED-26B14233E5AB}" destId="{6321840F-8851-485F-98F3-21819B47A61B}" srcOrd="0" destOrd="0" presId="urn:microsoft.com/office/officeart/2008/layout/HalfCircleOrganizationChart"/>
    <dgm:cxn modelId="{8948B833-7C28-4C43-A640-D3941CBE6D1C}" type="presParOf" srcId="{6321840F-8851-485F-98F3-21819B47A61B}" destId="{DFD0D0C7-F4EC-47B3-9C73-166A54758B59}" srcOrd="0" destOrd="0" presId="urn:microsoft.com/office/officeart/2008/layout/HalfCircleOrganizationChart"/>
    <dgm:cxn modelId="{0546DDAC-0354-4649-80A8-ABCB68478E3D}" type="presParOf" srcId="{6321840F-8851-485F-98F3-21819B47A61B}" destId="{3D4B47C9-8338-4550-9F80-621AE4270992}" srcOrd="1" destOrd="0" presId="urn:microsoft.com/office/officeart/2008/layout/HalfCircleOrganizationChart"/>
    <dgm:cxn modelId="{780E4A4D-737F-43C5-954C-9ED3F208A392}" type="presParOf" srcId="{6321840F-8851-485F-98F3-21819B47A61B}" destId="{0C98E69B-BB10-4370-ACE6-274961A96460}" srcOrd="2" destOrd="0" presId="urn:microsoft.com/office/officeart/2008/layout/HalfCircleOrganizationChart"/>
    <dgm:cxn modelId="{8EA8AB3D-F3E5-4B3F-A305-E5CBF261BE4A}" type="presParOf" srcId="{6321840F-8851-485F-98F3-21819B47A61B}" destId="{06EC1156-F459-42F8-AE50-A2E360752813}" srcOrd="3" destOrd="0" presId="urn:microsoft.com/office/officeart/2008/layout/HalfCircleOrganizationChart"/>
    <dgm:cxn modelId="{5EA54442-00CE-4AB0-9554-76A4E7D4ACB4}" type="presParOf" srcId="{4E756443-71AA-4248-B1ED-26B14233E5AB}" destId="{FA14565C-6406-4B6E-94B0-3D1DA702F3B0}" srcOrd="1" destOrd="0" presId="urn:microsoft.com/office/officeart/2008/layout/HalfCircleOrganizationChart"/>
    <dgm:cxn modelId="{3D217B15-BEDB-4F0B-A738-231C2DAF7612}" type="presParOf" srcId="{4E756443-71AA-4248-B1ED-26B14233E5AB}" destId="{FCCEA1CC-5DFD-4A51-B4D6-B8CB4F0F03DF}" srcOrd="2" destOrd="0" presId="urn:microsoft.com/office/officeart/2008/layout/HalfCircleOrganizationChart"/>
    <dgm:cxn modelId="{7D4C1397-AFE1-409C-B9CC-A21032535B67}" type="presParOf" srcId="{158ADF41-73E1-41ED-AB53-90756C38DB0A}" destId="{4DE48947-5846-4D40-8EF2-BBAC77785799}" srcOrd="4" destOrd="0" presId="urn:microsoft.com/office/officeart/2008/layout/HalfCircleOrganizationChart"/>
    <dgm:cxn modelId="{B7143424-4508-4618-82D0-1B82D4255B1D}" type="presParOf" srcId="{158ADF41-73E1-41ED-AB53-90756C38DB0A}" destId="{F9690328-4164-45EE-97B0-49A4A145871F}" srcOrd="5" destOrd="0" presId="urn:microsoft.com/office/officeart/2008/layout/HalfCircleOrganizationChart"/>
    <dgm:cxn modelId="{87CD2A89-68AE-44F9-A18C-C2042CC0FBCB}" type="presParOf" srcId="{F9690328-4164-45EE-97B0-49A4A145871F}" destId="{1DB888C0-3771-419D-8B16-DFC025B282F5}" srcOrd="0" destOrd="0" presId="urn:microsoft.com/office/officeart/2008/layout/HalfCircleOrganizationChart"/>
    <dgm:cxn modelId="{8F940778-0190-4C9E-880F-FE09FA71C29C}" type="presParOf" srcId="{1DB888C0-3771-419D-8B16-DFC025B282F5}" destId="{68247362-6578-42FE-9B3C-371792F7B611}" srcOrd="0" destOrd="0" presId="urn:microsoft.com/office/officeart/2008/layout/HalfCircleOrganizationChart"/>
    <dgm:cxn modelId="{D3F71857-F838-4C6A-90B6-D512114A1D57}" type="presParOf" srcId="{1DB888C0-3771-419D-8B16-DFC025B282F5}" destId="{DDEE9EBC-592F-4EB0-A7A8-65F9EB5216FB}" srcOrd="1" destOrd="0" presId="urn:microsoft.com/office/officeart/2008/layout/HalfCircleOrganizationChart"/>
    <dgm:cxn modelId="{F07DC468-E294-4F7A-8E28-ED6AAD487E6E}" type="presParOf" srcId="{1DB888C0-3771-419D-8B16-DFC025B282F5}" destId="{E91BC35B-6C2B-493B-82EE-195895F35CC1}" srcOrd="2" destOrd="0" presId="urn:microsoft.com/office/officeart/2008/layout/HalfCircleOrganizationChart"/>
    <dgm:cxn modelId="{2875AF2C-78E9-48F4-9DDB-3CC0B3858F2E}" type="presParOf" srcId="{1DB888C0-3771-419D-8B16-DFC025B282F5}" destId="{65BBE3AF-15E7-481F-8C53-872A2EDB63A2}" srcOrd="3" destOrd="0" presId="urn:microsoft.com/office/officeart/2008/layout/HalfCircleOrganizationChart"/>
    <dgm:cxn modelId="{5A35D753-079F-4D5E-915D-EB7F34E49C5F}" type="presParOf" srcId="{F9690328-4164-45EE-97B0-49A4A145871F}" destId="{239B068D-7843-4B36-BC09-3FEFE10B7480}" srcOrd="1" destOrd="0" presId="urn:microsoft.com/office/officeart/2008/layout/HalfCircleOrganizationChart"/>
    <dgm:cxn modelId="{C4287B8B-C906-4F2C-893B-58FC0203152E}" type="presParOf" srcId="{F9690328-4164-45EE-97B0-49A4A145871F}" destId="{FF3536CD-3AA9-429C-804F-F84D45EB23FC}" srcOrd="2" destOrd="0" presId="urn:microsoft.com/office/officeart/2008/layout/HalfCircleOrganizationChart"/>
    <dgm:cxn modelId="{8F372E74-F444-434B-BA40-89DE13F5100A}" type="presParOf" srcId="{A04531A8-7C35-4DB0-8BD5-31038B2F5A26}" destId="{0024CFDB-20DD-4F5C-BBA2-6DE79DEE0A2E}"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E0E726-1565-457C-B1A6-5E73AD346171}"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2F1142F0-E49B-47FF-A20E-CEE41F0AD694}">
      <dgm:prSet phldrT="[Text]" phldr="1"/>
      <dgm:spPr/>
      <dgm:t>
        <a:bodyPr/>
        <a:lstStyle/>
        <a:p>
          <a:endParaRPr lang="en-IN" dirty="0"/>
        </a:p>
      </dgm:t>
    </dgm:pt>
    <dgm:pt modelId="{365AD9FB-995F-4659-BE5D-E552F590AB2A}" type="parTrans" cxnId="{0DA2082D-677F-4D5C-A8AF-187315D3888E}">
      <dgm:prSet/>
      <dgm:spPr/>
      <dgm:t>
        <a:bodyPr/>
        <a:lstStyle/>
        <a:p>
          <a:endParaRPr lang="en-IN"/>
        </a:p>
      </dgm:t>
    </dgm:pt>
    <dgm:pt modelId="{344CB917-A44D-4AB9-976C-3BC7A4DC7266}" type="sibTrans" cxnId="{0DA2082D-677F-4D5C-A8AF-187315D3888E}">
      <dgm:prSet/>
      <dgm:spPr/>
      <dgm:t>
        <a:bodyPr/>
        <a:lstStyle/>
        <a:p>
          <a:endParaRPr lang="en-IN"/>
        </a:p>
      </dgm:t>
    </dgm:pt>
    <dgm:pt modelId="{95224704-62E2-4FFC-A830-D988470838D5}">
      <dgm:prSet phldrT="[Text]"/>
      <dgm:spPr/>
      <dgm:t>
        <a:bodyPr/>
        <a:lstStyle/>
        <a:p>
          <a:r>
            <a:rPr lang="en-IN" dirty="0">
              <a:solidFill>
                <a:schemeClr val="accent5">
                  <a:lumMod val="50000"/>
                </a:schemeClr>
              </a:solidFill>
            </a:rPr>
            <a:t>   ID3</a:t>
          </a:r>
        </a:p>
      </dgm:t>
    </dgm:pt>
    <dgm:pt modelId="{D30ABF7B-2D6B-40BD-A409-C5ECC1E42CDE}" type="parTrans" cxnId="{D0AA0D11-2856-45DC-A2BB-435F38F217C1}">
      <dgm:prSet/>
      <dgm:spPr/>
      <dgm:t>
        <a:bodyPr/>
        <a:lstStyle/>
        <a:p>
          <a:endParaRPr lang="en-IN"/>
        </a:p>
      </dgm:t>
    </dgm:pt>
    <dgm:pt modelId="{DCEB327E-5846-45EE-B1E2-F6CA9BE5D95E}" type="sibTrans" cxnId="{D0AA0D11-2856-45DC-A2BB-435F38F217C1}">
      <dgm:prSet/>
      <dgm:spPr/>
      <dgm:t>
        <a:bodyPr/>
        <a:lstStyle/>
        <a:p>
          <a:endParaRPr lang="en-IN"/>
        </a:p>
      </dgm:t>
    </dgm:pt>
    <dgm:pt modelId="{6B04F2F5-CDB7-4ED4-9B53-41F31C6BF5B9}">
      <dgm:prSet phldrT="[Text]" phldr="1"/>
      <dgm:spPr/>
      <dgm:t>
        <a:bodyPr/>
        <a:lstStyle/>
        <a:p>
          <a:endParaRPr lang="en-IN" dirty="0"/>
        </a:p>
      </dgm:t>
    </dgm:pt>
    <dgm:pt modelId="{11F9236A-49F2-4037-AAAE-B14627E13B64}" type="parTrans" cxnId="{10B58D13-C5DC-4BEC-9685-F9A5CBDB0357}">
      <dgm:prSet/>
      <dgm:spPr/>
      <dgm:t>
        <a:bodyPr/>
        <a:lstStyle/>
        <a:p>
          <a:endParaRPr lang="en-IN"/>
        </a:p>
      </dgm:t>
    </dgm:pt>
    <dgm:pt modelId="{EF87C05E-25E0-4428-8C27-5D003CD1EEC7}" type="sibTrans" cxnId="{10B58D13-C5DC-4BEC-9685-F9A5CBDB0357}">
      <dgm:prSet/>
      <dgm:spPr/>
      <dgm:t>
        <a:bodyPr/>
        <a:lstStyle/>
        <a:p>
          <a:endParaRPr lang="en-IN"/>
        </a:p>
      </dgm:t>
    </dgm:pt>
    <dgm:pt modelId="{7F384E4C-012D-4BAF-B28E-4FF6DCC20B6A}">
      <dgm:prSet phldrT="[Text]"/>
      <dgm:spPr/>
      <dgm:t>
        <a:bodyPr/>
        <a:lstStyle/>
        <a:p>
          <a:r>
            <a:rPr lang="en-IN" dirty="0">
              <a:solidFill>
                <a:schemeClr val="accent5">
                  <a:lumMod val="50000"/>
                </a:schemeClr>
              </a:solidFill>
            </a:rPr>
            <a:t>  C4.5</a:t>
          </a:r>
        </a:p>
      </dgm:t>
    </dgm:pt>
    <dgm:pt modelId="{0245FE8C-F398-4163-9D9F-5B6215755C1E}" type="parTrans" cxnId="{25F06CA8-6DA3-4EED-A0D8-5FD23C021E18}">
      <dgm:prSet/>
      <dgm:spPr/>
      <dgm:t>
        <a:bodyPr/>
        <a:lstStyle/>
        <a:p>
          <a:endParaRPr lang="en-IN"/>
        </a:p>
      </dgm:t>
    </dgm:pt>
    <dgm:pt modelId="{2ACF7870-3FBF-441F-B7B4-F0AF3F73855D}" type="sibTrans" cxnId="{25F06CA8-6DA3-4EED-A0D8-5FD23C021E18}">
      <dgm:prSet/>
      <dgm:spPr/>
      <dgm:t>
        <a:bodyPr/>
        <a:lstStyle/>
        <a:p>
          <a:endParaRPr lang="en-IN"/>
        </a:p>
      </dgm:t>
    </dgm:pt>
    <dgm:pt modelId="{137FB8CE-27AA-426B-896A-2BA02B16DC2F}">
      <dgm:prSet phldrT="[Text]" phldr="1"/>
      <dgm:spPr/>
      <dgm:t>
        <a:bodyPr/>
        <a:lstStyle/>
        <a:p>
          <a:endParaRPr lang="en-IN"/>
        </a:p>
      </dgm:t>
    </dgm:pt>
    <dgm:pt modelId="{DF0799AD-6543-4BA5-B85F-4EEDFF81AE9F}" type="parTrans" cxnId="{27F18021-538D-46A9-8EF7-D2477314A08C}">
      <dgm:prSet/>
      <dgm:spPr/>
      <dgm:t>
        <a:bodyPr/>
        <a:lstStyle/>
        <a:p>
          <a:endParaRPr lang="en-IN"/>
        </a:p>
      </dgm:t>
    </dgm:pt>
    <dgm:pt modelId="{BFC835D7-0C01-4D2B-A2A0-460D9254C09E}" type="sibTrans" cxnId="{27F18021-538D-46A9-8EF7-D2477314A08C}">
      <dgm:prSet/>
      <dgm:spPr/>
      <dgm:t>
        <a:bodyPr/>
        <a:lstStyle/>
        <a:p>
          <a:endParaRPr lang="en-IN"/>
        </a:p>
      </dgm:t>
    </dgm:pt>
    <dgm:pt modelId="{0AAA2E10-F43D-41A1-A42D-3D5ED025027C}">
      <dgm:prSet phldrT="[Text]"/>
      <dgm:spPr/>
      <dgm:t>
        <a:bodyPr/>
        <a:lstStyle/>
        <a:p>
          <a:r>
            <a:rPr lang="en-IN" dirty="0">
              <a:solidFill>
                <a:schemeClr val="accent5">
                  <a:lumMod val="50000"/>
                </a:schemeClr>
              </a:solidFill>
            </a:rPr>
            <a:t>  CART</a:t>
          </a:r>
        </a:p>
      </dgm:t>
    </dgm:pt>
    <dgm:pt modelId="{414ED7B0-05A3-441E-9E78-CB8E93180ADF}" type="parTrans" cxnId="{99663664-7706-4CD3-A425-4104F9DB7337}">
      <dgm:prSet/>
      <dgm:spPr/>
      <dgm:t>
        <a:bodyPr/>
        <a:lstStyle/>
        <a:p>
          <a:endParaRPr lang="en-IN"/>
        </a:p>
      </dgm:t>
    </dgm:pt>
    <dgm:pt modelId="{DCD3048B-6AF3-489A-96C0-A55C3530FB6C}" type="sibTrans" cxnId="{99663664-7706-4CD3-A425-4104F9DB7337}">
      <dgm:prSet/>
      <dgm:spPr/>
      <dgm:t>
        <a:bodyPr/>
        <a:lstStyle/>
        <a:p>
          <a:endParaRPr lang="en-IN"/>
        </a:p>
      </dgm:t>
    </dgm:pt>
    <dgm:pt modelId="{0F824632-2ACD-4662-9C4E-91BF30D6635C}" type="pres">
      <dgm:prSet presAssocID="{5EE0E726-1565-457C-B1A6-5E73AD346171}" presName="Name0" presStyleCnt="0">
        <dgm:presLayoutVars>
          <dgm:dir/>
          <dgm:animLvl val="lvl"/>
          <dgm:resizeHandles val="exact"/>
        </dgm:presLayoutVars>
      </dgm:prSet>
      <dgm:spPr/>
      <dgm:t>
        <a:bodyPr/>
        <a:lstStyle/>
        <a:p>
          <a:endParaRPr lang="en-IN"/>
        </a:p>
      </dgm:t>
    </dgm:pt>
    <dgm:pt modelId="{4F5986CE-7BFE-459B-B51F-B1C6CE871944}" type="pres">
      <dgm:prSet presAssocID="{2F1142F0-E49B-47FF-A20E-CEE41F0AD694}" presName="compositeNode" presStyleCnt="0">
        <dgm:presLayoutVars>
          <dgm:bulletEnabled val="1"/>
        </dgm:presLayoutVars>
      </dgm:prSet>
      <dgm:spPr/>
    </dgm:pt>
    <dgm:pt modelId="{DD10504E-D405-45B0-9F56-A49AA6E56D0D}" type="pres">
      <dgm:prSet presAssocID="{2F1142F0-E49B-47FF-A20E-CEE41F0AD694}" presName="bgRect" presStyleLbl="node1" presStyleIdx="0" presStyleCnt="3"/>
      <dgm:spPr/>
      <dgm:t>
        <a:bodyPr/>
        <a:lstStyle/>
        <a:p>
          <a:endParaRPr lang="en-IN"/>
        </a:p>
      </dgm:t>
    </dgm:pt>
    <dgm:pt modelId="{F5EFD2F6-32DF-4D6C-BEF9-D1F90CA955A4}" type="pres">
      <dgm:prSet presAssocID="{2F1142F0-E49B-47FF-A20E-CEE41F0AD694}" presName="parentNode" presStyleLbl="node1" presStyleIdx="0" presStyleCnt="3">
        <dgm:presLayoutVars>
          <dgm:chMax val="0"/>
          <dgm:bulletEnabled val="1"/>
        </dgm:presLayoutVars>
      </dgm:prSet>
      <dgm:spPr/>
      <dgm:t>
        <a:bodyPr/>
        <a:lstStyle/>
        <a:p>
          <a:endParaRPr lang="en-IN"/>
        </a:p>
      </dgm:t>
    </dgm:pt>
    <dgm:pt modelId="{6CBAF01E-0424-47AE-B019-789849BD7F33}" type="pres">
      <dgm:prSet presAssocID="{2F1142F0-E49B-47FF-A20E-CEE41F0AD694}" presName="childNode" presStyleLbl="node1" presStyleIdx="0" presStyleCnt="3">
        <dgm:presLayoutVars>
          <dgm:bulletEnabled val="1"/>
        </dgm:presLayoutVars>
      </dgm:prSet>
      <dgm:spPr/>
      <dgm:t>
        <a:bodyPr/>
        <a:lstStyle/>
        <a:p>
          <a:endParaRPr lang="en-IN"/>
        </a:p>
      </dgm:t>
    </dgm:pt>
    <dgm:pt modelId="{457A1DEF-E884-42E4-9FA0-A730B5520A4B}" type="pres">
      <dgm:prSet presAssocID="{344CB917-A44D-4AB9-976C-3BC7A4DC7266}" presName="hSp" presStyleCnt="0"/>
      <dgm:spPr/>
    </dgm:pt>
    <dgm:pt modelId="{53ECA12F-D021-48D9-BB77-70DEE1335024}" type="pres">
      <dgm:prSet presAssocID="{344CB917-A44D-4AB9-976C-3BC7A4DC7266}" presName="vProcSp" presStyleCnt="0"/>
      <dgm:spPr/>
    </dgm:pt>
    <dgm:pt modelId="{C1D8C8AA-B345-4D31-AAF1-B758FF0C530D}" type="pres">
      <dgm:prSet presAssocID="{344CB917-A44D-4AB9-976C-3BC7A4DC7266}" presName="vSp1" presStyleCnt="0"/>
      <dgm:spPr/>
    </dgm:pt>
    <dgm:pt modelId="{0F7F8934-B345-459E-9EEF-ABABFE677C92}" type="pres">
      <dgm:prSet presAssocID="{344CB917-A44D-4AB9-976C-3BC7A4DC7266}" presName="simulatedConn" presStyleLbl="solidFgAcc1" presStyleIdx="0" presStyleCnt="2"/>
      <dgm:spPr/>
    </dgm:pt>
    <dgm:pt modelId="{E75163A9-4DD9-4A81-844F-A34D4AED9DD3}" type="pres">
      <dgm:prSet presAssocID="{344CB917-A44D-4AB9-976C-3BC7A4DC7266}" presName="vSp2" presStyleCnt="0"/>
      <dgm:spPr/>
    </dgm:pt>
    <dgm:pt modelId="{67140CCE-71FF-498E-85F8-CA0224D67457}" type="pres">
      <dgm:prSet presAssocID="{344CB917-A44D-4AB9-976C-3BC7A4DC7266}" presName="sibTrans" presStyleCnt="0"/>
      <dgm:spPr/>
    </dgm:pt>
    <dgm:pt modelId="{36CC0732-E90B-4775-9885-6AD31613673A}" type="pres">
      <dgm:prSet presAssocID="{6B04F2F5-CDB7-4ED4-9B53-41F31C6BF5B9}" presName="compositeNode" presStyleCnt="0">
        <dgm:presLayoutVars>
          <dgm:bulletEnabled val="1"/>
        </dgm:presLayoutVars>
      </dgm:prSet>
      <dgm:spPr/>
    </dgm:pt>
    <dgm:pt modelId="{C1B2C6E7-0994-4992-82C2-C5D55851E781}" type="pres">
      <dgm:prSet presAssocID="{6B04F2F5-CDB7-4ED4-9B53-41F31C6BF5B9}" presName="bgRect" presStyleLbl="node1" presStyleIdx="1" presStyleCnt="3"/>
      <dgm:spPr/>
      <dgm:t>
        <a:bodyPr/>
        <a:lstStyle/>
        <a:p>
          <a:endParaRPr lang="en-IN"/>
        </a:p>
      </dgm:t>
    </dgm:pt>
    <dgm:pt modelId="{256589C0-CC1A-4D6E-887E-34BB85099211}" type="pres">
      <dgm:prSet presAssocID="{6B04F2F5-CDB7-4ED4-9B53-41F31C6BF5B9}" presName="parentNode" presStyleLbl="node1" presStyleIdx="1" presStyleCnt="3">
        <dgm:presLayoutVars>
          <dgm:chMax val="0"/>
          <dgm:bulletEnabled val="1"/>
        </dgm:presLayoutVars>
      </dgm:prSet>
      <dgm:spPr/>
      <dgm:t>
        <a:bodyPr/>
        <a:lstStyle/>
        <a:p>
          <a:endParaRPr lang="en-IN"/>
        </a:p>
      </dgm:t>
    </dgm:pt>
    <dgm:pt modelId="{5D2AD8C7-FB68-4741-BE3B-00CD7AC9461C}" type="pres">
      <dgm:prSet presAssocID="{6B04F2F5-CDB7-4ED4-9B53-41F31C6BF5B9}" presName="childNode" presStyleLbl="node1" presStyleIdx="1" presStyleCnt="3">
        <dgm:presLayoutVars>
          <dgm:bulletEnabled val="1"/>
        </dgm:presLayoutVars>
      </dgm:prSet>
      <dgm:spPr/>
      <dgm:t>
        <a:bodyPr/>
        <a:lstStyle/>
        <a:p>
          <a:endParaRPr lang="en-IN"/>
        </a:p>
      </dgm:t>
    </dgm:pt>
    <dgm:pt modelId="{79AB5506-4F51-45C7-BF5A-78D7DAE458D5}" type="pres">
      <dgm:prSet presAssocID="{EF87C05E-25E0-4428-8C27-5D003CD1EEC7}" presName="hSp" presStyleCnt="0"/>
      <dgm:spPr/>
    </dgm:pt>
    <dgm:pt modelId="{3AB518AD-4338-4A78-BD91-4F75177B20D5}" type="pres">
      <dgm:prSet presAssocID="{EF87C05E-25E0-4428-8C27-5D003CD1EEC7}" presName="vProcSp" presStyleCnt="0"/>
      <dgm:spPr/>
    </dgm:pt>
    <dgm:pt modelId="{48FC3175-B056-4549-ACFB-7FFCF2F29019}" type="pres">
      <dgm:prSet presAssocID="{EF87C05E-25E0-4428-8C27-5D003CD1EEC7}" presName="vSp1" presStyleCnt="0"/>
      <dgm:spPr/>
    </dgm:pt>
    <dgm:pt modelId="{6C5E0034-E75A-4EB1-A091-4BD25908C4F1}" type="pres">
      <dgm:prSet presAssocID="{EF87C05E-25E0-4428-8C27-5D003CD1EEC7}" presName="simulatedConn" presStyleLbl="solidFgAcc1" presStyleIdx="1" presStyleCnt="2"/>
      <dgm:spPr/>
    </dgm:pt>
    <dgm:pt modelId="{41E3FF54-86A5-409E-9681-1D3A4180EF13}" type="pres">
      <dgm:prSet presAssocID="{EF87C05E-25E0-4428-8C27-5D003CD1EEC7}" presName="vSp2" presStyleCnt="0"/>
      <dgm:spPr/>
    </dgm:pt>
    <dgm:pt modelId="{E9679794-91E6-4CA2-9D23-164D94278460}" type="pres">
      <dgm:prSet presAssocID="{EF87C05E-25E0-4428-8C27-5D003CD1EEC7}" presName="sibTrans" presStyleCnt="0"/>
      <dgm:spPr/>
    </dgm:pt>
    <dgm:pt modelId="{205F8437-F66C-4E4C-B90C-182C8C3AEB3A}" type="pres">
      <dgm:prSet presAssocID="{137FB8CE-27AA-426B-896A-2BA02B16DC2F}" presName="compositeNode" presStyleCnt="0">
        <dgm:presLayoutVars>
          <dgm:bulletEnabled val="1"/>
        </dgm:presLayoutVars>
      </dgm:prSet>
      <dgm:spPr/>
    </dgm:pt>
    <dgm:pt modelId="{75BBC20A-F713-4B89-A69B-C82E11A2A10F}" type="pres">
      <dgm:prSet presAssocID="{137FB8CE-27AA-426B-896A-2BA02B16DC2F}" presName="bgRect" presStyleLbl="node1" presStyleIdx="2" presStyleCnt="3"/>
      <dgm:spPr/>
      <dgm:t>
        <a:bodyPr/>
        <a:lstStyle/>
        <a:p>
          <a:endParaRPr lang="en-IN"/>
        </a:p>
      </dgm:t>
    </dgm:pt>
    <dgm:pt modelId="{E0763D96-F3BA-43F2-A9FA-4BF9305A7DB0}" type="pres">
      <dgm:prSet presAssocID="{137FB8CE-27AA-426B-896A-2BA02B16DC2F}" presName="parentNode" presStyleLbl="node1" presStyleIdx="2" presStyleCnt="3">
        <dgm:presLayoutVars>
          <dgm:chMax val="0"/>
          <dgm:bulletEnabled val="1"/>
        </dgm:presLayoutVars>
      </dgm:prSet>
      <dgm:spPr/>
      <dgm:t>
        <a:bodyPr/>
        <a:lstStyle/>
        <a:p>
          <a:endParaRPr lang="en-IN"/>
        </a:p>
      </dgm:t>
    </dgm:pt>
    <dgm:pt modelId="{CDC9132B-844A-4F40-BBF5-211B1E225ECB}" type="pres">
      <dgm:prSet presAssocID="{137FB8CE-27AA-426B-896A-2BA02B16DC2F}" presName="childNode" presStyleLbl="node1" presStyleIdx="2" presStyleCnt="3">
        <dgm:presLayoutVars>
          <dgm:bulletEnabled val="1"/>
        </dgm:presLayoutVars>
      </dgm:prSet>
      <dgm:spPr/>
      <dgm:t>
        <a:bodyPr/>
        <a:lstStyle/>
        <a:p>
          <a:endParaRPr lang="en-IN"/>
        </a:p>
      </dgm:t>
    </dgm:pt>
  </dgm:ptLst>
  <dgm:cxnLst>
    <dgm:cxn modelId="{D4261680-3E8F-4C9C-9570-F8744FF579A3}" type="presOf" srcId="{2F1142F0-E49B-47FF-A20E-CEE41F0AD694}" destId="{DD10504E-D405-45B0-9F56-A49AA6E56D0D}" srcOrd="0" destOrd="0" presId="urn:microsoft.com/office/officeart/2005/8/layout/hProcess7"/>
    <dgm:cxn modelId="{8165E941-DFC6-482B-B131-0DC98A82A8CC}" type="presOf" srcId="{6B04F2F5-CDB7-4ED4-9B53-41F31C6BF5B9}" destId="{C1B2C6E7-0994-4992-82C2-C5D55851E781}" srcOrd="0" destOrd="0" presId="urn:microsoft.com/office/officeart/2005/8/layout/hProcess7"/>
    <dgm:cxn modelId="{38DC1E9A-439A-4E37-946D-08A9E0D85069}" type="presOf" srcId="{0AAA2E10-F43D-41A1-A42D-3D5ED025027C}" destId="{CDC9132B-844A-4F40-BBF5-211B1E225ECB}" srcOrd="0" destOrd="0" presId="urn:microsoft.com/office/officeart/2005/8/layout/hProcess7"/>
    <dgm:cxn modelId="{CA86530B-BF8F-425B-93F8-FDA3D7E0C3DA}" type="presOf" srcId="{95224704-62E2-4FFC-A830-D988470838D5}" destId="{6CBAF01E-0424-47AE-B019-789849BD7F33}" srcOrd="0" destOrd="0" presId="urn:microsoft.com/office/officeart/2005/8/layout/hProcess7"/>
    <dgm:cxn modelId="{25F06CA8-6DA3-4EED-A0D8-5FD23C021E18}" srcId="{6B04F2F5-CDB7-4ED4-9B53-41F31C6BF5B9}" destId="{7F384E4C-012D-4BAF-B28E-4FF6DCC20B6A}" srcOrd="0" destOrd="0" parTransId="{0245FE8C-F398-4163-9D9F-5B6215755C1E}" sibTransId="{2ACF7870-3FBF-441F-B7B4-F0AF3F73855D}"/>
    <dgm:cxn modelId="{0DA2082D-677F-4D5C-A8AF-187315D3888E}" srcId="{5EE0E726-1565-457C-B1A6-5E73AD346171}" destId="{2F1142F0-E49B-47FF-A20E-CEE41F0AD694}" srcOrd="0" destOrd="0" parTransId="{365AD9FB-995F-4659-BE5D-E552F590AB2A}" sibTransId="{344CB917-A44D-4AB9-976C-3BC7A4DC7266}"/>
    <dgm:cxn modelId="{43923981-7AEE-495A-AE29-4B63DADABC8C}" type="presOf" srcId="{137FB8CE-27AA-426B-896A-2BA02B16DC2F}" destId="{E0763D96-F3BA-43F2-A9FA-4BF9305A7DB0}" srcOrd="1" destOrd="0" presId="urn:microsoft.com/office/officeart/2005/8/layout/hProcess7"/>
    <dgm:cxn modelId="{72A8B1BB-9F32-4FDB-8555-039495DDBA36}" type="presOf" srcId="{6B04F2F5-CDB7-4ED4-9B53-41F31C6BF5B9}" destId="{256589C0-CC1A-4D6E-887E-34BB85099211}" srcOrd="1" destOrd="0" presId="urn:microsoft.com/office/officeart/2005/8/layout/hProcess7"/>
    <dgm:cxn modelId="{CE2DFCC0-215D-42C1-9108-B96396658C0E}" type="presOf" srcId="{7F384E4C-012D-4BAF-B28E-4FF6DCC20B6A}" destId="{5D2AD8C7-FB68-4741-BE3B-00CD7AC9461C}" srcOrd="0" destOrd="0" presId="urn:microsoft.com/office/officeart/2005/8/layout/hProcess7"/>
    <dgm:cxn modelId="{BE9042C7-219D-4D18-87A5-C78716D61146}" type="presOf" srcId="{137FB8CE-27AA-426B-896A-2BA02B16DC2F}" destId="{75BBC20A-F713-4B89-A69B-C82E11A2A10F}" srcOrd="0" destOrd="0" presId="urn:microsoft.com/office/officeart/2005/8/layout/hProcess7"/>
    <dgm:cxn modelId="{10B58D13-C5DC-4BEC-9685-F9A5CBDB0357}" srcId="{5EE0E726-1565-457C-B1A6-5E73AD346171}" destId="{6B04F2F5-CDB7-4ED4-9B53-41F31C6BF5B9}" srcOrd="1" destOrd="0" parTransId="{11F9236A-49F2-4037-AAAE-B14627E13B64}" sibTransId="{EF87C05E-25E0-4428-8C27-5D003CD1EEC7}"/>
    <dgm:cxn modelId="{99663664-7706-4CD3-A425-4104F9DB7337}" srcId="{137FB8CE-27AA-426B-896A-2BA02B16DC2F}" destId="{0AAA2E10-F43D-41A1-A42D-3D5ED025027C}" srcOrd="0" destOrd="0" parTransId="{414ED7B0-05A3-441E-9E78-CB8E93180ADF}" sibTransId="{DCD3048B-6AF3-489A-96C0-A55C3530FB6C}"/>
    <dgm:cxn modelId="{D0AA0D11-2856-45DC-A2BB-435F38F217C1}" srcId="{2F1142F0-E49B-47FF-A20E-CEE41F0AD694}" destId="{95224704-62E2-4FFC-A830-D988470838D5}" srcOrd="0" destOrd="0" parTransId="{D30ABF7B-2D6B-40BD-A409-C5ECC1E42CDE}" sibTransId="{DCEB327E-5846-45EE-B1E2-F6CA9BE5D95E}"/>
    <dgm:cxn modelId="{7E2B2C12-3E17-4AA7-B953-52226976D2F8}" type="presOf" srcId="{2F1142F0-E49B-47FF-A20E-CEE41F0AD694}" destId="{F5EFD2F6-32DF-4D6C-BEF9-D1F90CA955A4}" srcOrd="1" destOrd="0" presId="urn:microsoft.com/office/officeart/2005/8/layout/hProcess7"/>
    <dgm:cxn modelId="{34BE366B-13E6-4F3B-A07A-AE331AD07A9E}" type="presOf" srcId="{5EE0E726-1565-457C-B1A6-5E73AD346171}" destId="{0F824632-2ACD-4662-9C4E-91BF30D6635C}" srcOrd="0" destOrd="0" presId="urn:microsoft.com/office/officeart/2005/8/layout/hProcess7"/>
    <dgm:cxn modelId="{27F18021-538D-46A9-8EF7-D2477314A08C}" srcId="{5EE0E726-1565-457C-B1A6-5E73AD346171}" destId="{137FB8CE-27AA-426B-896A-2BA02B16DC2F}" srcOrd="2" destOrd="0" parTransId="{DF0799AD-6543-4BA5-B85F-4EEDFF81AE9F}" sibTransId="{BFC835D7-0C01-4D2B-A2A0-460D9254C09E}"/>
    <dgm:cxn modelId="{CC13DF98-D52D-46AC-B8BC-6438FC667421}" type="presParOf" srcId="{0F824632-2ACD-4662-9C4E-91BF30D6635C}" destId="{4F5986CE-7BFE-459B-B51F-B1C6CE871944}" srcOrd="0" destOrd="0" presId="urn:microsoft.com/office/officeart/2005/8/layout/hProcess7"/>
    <dgm:cxn modelId="{6F4DE8BD-659B-4A22-9157-B5937A6D42C6}" type="presParOf" srcId="{4F5986CE-7BFE-459B-B51F-B1C6CE871944}" destId="{DD10504E-D405-45B0-9F56-A49AA6E56D0D}" srcOrd="0" destOrd="0" presId="urn:microsoft.com/office/officeart/2005/8/layout/hProcess7"/>
    <dgm:cxn modelId="{49ED0202-9CE6-41AB-B1D6-D56E12FB696B}" type="presParOf" srcId="{4F5986CE-7BFE-459B-B51F-B1C6CE871944}" destId="{F5EFD2F6-32DF-4D6C-BEF9-D1F90CA955A4}" srcOrd="1" destOrd="0" presId="urn:microsoft.com/office/officeart/2005/8/layout/hProcess7"/>
    <dgm:cxn modelId="{8C247FA8-1B87-4B38-AA78-5FCF49C1D31B}" type="presParOf" srcId="{4F5986CE-7BFE-459B-B51F-B1C6CE871944}" destId="{6CBAF01E-0424-47AE-B019-789849BD7F33}" srcOrd="2" destOrd="0" presId="urn:microsoft.com/office/officeart/2005/8/layout/hProcess7"/>
    <dgm:cxn modelId="{315D8AAF-7BE4-4DA6-8DB6-0C9707A63771}" type="presParOf" srcId="{0F824632-2ACD-4662-9C4E-91BF30D6635C}" destId="{457A1DEF-E884-42E4-9FA0-A730B5520A4B}" srcOrd="1" destOrd="0" presId="urn:microsoft.com/office/officeart/2005/8/layout/hProcess7"/>
    <dgm:cxn modelId="{8D5D9FA0-A4C5-4D98-979C-FECEAB894290}" type="presParOf" srcId="{0F824632-2ACD-4662-9C4E-91BF30D6635C}" destId="{53ECA12F-D021-48D9-BB77-70DEE1335024}" srcOrd="2" destOrd="0" presId="urn:microsoft.com/office/officeart/2005/8/layout/hProcess7"/>
    <dgm:cxn modelId="{E8BF9EBA-93F8-48D3-BB82-F74948C7D1DD}" type="presParOf" srcId="{53ECA12F-D021-48D9-BB77-70DEE1335024}" destId="{C1D8C8AA-B345-4D31-AAF1-B758FF0C530D}" srcOrd="0" destOrd="0" presId="urn:microsoft.com/office/officeart/2005/8/layout/hProcess7"/>
    <dgm:cxn modelId="{AE245341-8B73-4A2C-86FC-2B1A15475018}" type="presParOf" srcId="{53ECA12F-D021-48D9-BB77-70DEE1335024}" destId="{0F7F8934-B345-459E-9EEF-ABABFE677C92}" srcOrd="1" destOrd="0" presId="urn:microsoft.com/office/officeart/2005/8/layout/hProcess7"/>
    <dgm:cxn modelId="{398C7CA6-6BDD-4F88-A84A-9ADD29957126}" type="presParOf" srcId="{53ECA12F-D021-48D9-BB77-70DEE1335024}" destId="{E75163A9-4DD9-4A81-844F-A34D4AED9DD3}" srcOrd="2" destOrd="0" presId="urn:microsoft.com/office/officeart/2005/8/layout/hProcess7"/>
    <dgm:cxn modelId="{7EB15460-2833-4BCA-96AC-274FD31DF082}" type="presParOf" srcId="{0F824632-2ACD-4662-9C4E-91BF30D6635C}" destId="{67140CCE-71FF-498E-85F8-CA0224D67457}" srcOrd="3" destOrd="0" presId="urn:microsoft.com/office/officeart/2005/8/layout/hProcess7"/>
    <dgm:cxn modelId="{8B561079-2F00-44C9-82FA-3F1BC0A8A556}" type="presParOf" srcId="{0F824632-2ACD-4662-9C4E-91BF30D6635C}" destId="{36CC0732-E90B-4775-9885-6AD31613673A}" srcOrd="4" destOrd="0" presId="urn:microsoft.com/office/officeart/2005/8/layout/hProcess7"/>
    <dgm:cxn modelId="{FE2C50BD-EC31-4E77-85BC-A62EDE0E3287}" type="presParOf" srcId="{36CC0732-E90B-4775-9885-6AD31613673A}" destId="{C1B2C6E7-0994-4992-82C2-C5D55851E781}" srcOrd="0" destOrd="0" presId="urn:microsoft.com/office/officeart/2005/8/layout/hProcess7"/>
    <dgm:cxn modelId="{C043CC1D-2516-42AE-9140-E37C1759CEF2}" type="presParOf" srcId="{36CC0732-E90B-4775-9885-6AD31613673A}" destId="{256589C0-CC1A-4D6E-887E-34BB85099211}" srcOrd="1" destOrd="0" presId="urn:microsoft.com/office/officeart/2005/8/layout/hProcess7"/>
    <dgm:cxn modelId="{1B9690C8-96B3-41B2-9F40-F3E054A887BF}" type="presParOf" srcId="{36CC0732-E90B-4775-9885-6AD31613673A}" destId="{5D2AD8C7-FB68-4741-BE3B-00CD7AC9461C}" srcOrd="2" destOrd="0" presId="urn:microsoft.com/office/officeart/2005/8/layout/hProcess7"/>
    <dgm:cxn modelId="{98DBC375-859E-46A0-91B3-054CFB5AFFF2}" type="presParOf" srcId="{0F824632-2ACD-4662-9C4E-91BF30D6635C}" destId="{79AB5506-4F51-45C7-BF5A-78D7DAE458D5}" srcOrd="5" destOrd="0" presId="urn:microsoft.com/office/officeart/2005/8/layout/hProcess7"/>
    <dgm:cxn modelId="{F20C0316-360F-4F51-A2E9-72AEB23A464C}" type="presParOf" srcId="{0F824632-2ACD-4662-9C4E-91BF30D6635C}" destId="{3AB518AD-4338-4A78-BD91-4F75177B20D5}" srcOrd="6" destOrd="0" presId="urn:microsoft.com/office/officeart/2005/8/layout/hProcess7"/>
    <dgm:cxn modelId="{D36EA332-3838-4286-94C5-CFBBD3DA8695}" type="presParOf" srcId="{3AB518AD-4338-4A78-BD91-4F75177B20D5}" destId="{48FC3175-B056-4549-ACFB-7FFCF2F29019}" srcOrd="0" destOrd="0" presId="urn:microsoft.com/office/officeart/2005/8/layout/hProcess7"/>
    <dgm:cxn modelId="{A8FBD9E0-D03D-48B0-BAD4-F266EC5FB6D2}" type="presParOf" srcId="{3AB518AD-4338-4A78-BD91-4F75177B20D5}" destId="{6C5E0034-E75A-4EB1-A091-4BD25908C4F1}" srcOrd="1" destOrd="0" presId="urn:microsoft.com/office/officeart/2005/8/layout/hProcess7"/>
    <dgm:cxn modelId="{FFEEEC12-EEBD-453E-ACB5-F817B58E508C}" type="presParOf" srcId="{3AB518AD-4338-4A78-BD91-4F75177B20D5}" destId="{41E3FF54-86A5-409E-9681-1D3A4180EF13}" srcOrd="2" destOrd="0" presId="urn:microsoft.com/office/officeart/2005/8/layout/hProcess7"/>
    <dgm:cxn modelId="{D8076ABA-DA35-4DD3-945D-53EE0E9689B9}" type="presParOf" srcId="{0F824632-2ACD-4662-9C4E-91BF30D6635C}" destId="{E9679794-91E6-4CA2-9D23-164D94278460}" srcOrd="7" destOrd="0" presId="urn:microsoft.com/office/officeart/2005/8/layout/hProcess7"/>
    <dgm:cxn modelId="{32DF7F3C-D911-4B89-BBC4-64B52C5B86F0}" type="presParOf" srcId="{0F824632-2ACD-4662-9C4E-91BF30D6635C}" destId="{205F8437-F66C-4E4C-B90C-182C8C3AEB3A}" srcOrd="8" destOrd="0" presId="urn:microsoft.com/office/officeart/2005/8/layout/hProcess7"/>
    <dgm:cxn modelId="{EFDB7E30-2CF6-4256-8921-F95DA181C257}" type="presParOf" srcId="{205F8437-F66C-4E4C-B90C-182C8C3AEB3A}" destId="{75BBC20A-F713-4B89-A69B-C82E11A2A10F}" srcOrd="0" destOrd="0" presId="urn:microsoft.com/office/officeart/2005/8/layout/hProcess7"/>
    <dgm:cxn modelId="{08C4B6B8-433E-4849-883E-829094AE51D9}" type="presParOf" srcId="{205F8437-F66C-4E4C-B90C-182C8C3AEB3A}" destId="{E0763D96-F3BA-43F2-A9FA-4BF9305A7DB0}" srcOrd="1" destOrd="0" presId="urn:microsoft.com/office/officeart/2005/8/layout/hProcess7"/>
    <dgm:cxn modelId="{388101FF-67A2-477E-BE39-74FC023D5D1D}" type="presParOf" srcId="{205F8437-F66C-4E4C-B90C-182C8C3AEB3A}" destId="{CDC9132B-844A-4F40-BBF5-211B1E225ECB}"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48947-5846-4D40-8EF2-BBAC77785799}">
      <dsp:nvSpPr>
        <dsp:cNvPr id="0" name=""/>
        <dsp:cNvSpPr/>
      </dsp:nvSpPr>
      <dsp:spPr>
        <a:xfrm>
          <a:off x="5829299" y="2191633"/>
          <a:ext cx="4124272" cy="715782"/>
        </a:xfrm>
        <a:custGeom>
          <a:avLst/>
          <a:gdLst/>
          <a:ahLst/>
          <a:cxnLst/>
          <a:rect l="0" t="0" r="0" b="0"/>
          <a:pathLst>
            <a:path>
              <a:moveTo>
                <a:pt x="0" y="0"/>
              </a:moveTo>
              <a:lnTo>
                <a:pt x="0" y="357891"/>
              </a:lnTo>
              <a:lnTo>
                <a:pt x="4124272" y="357891"/>
              </a:lnTo>
              <a:lnTo>
                <a:pt x="4124272" y="71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1B3FCA-44F3-42F2-BDBD-7BDA80E066BC}">
      <dsp:nvSpPr>
        <dsp:cNvPr id="0" name=""/>
        <dsp:cNvSpPr/>
      </dsp:nvSpPr>
      <dsp:spPr>
        <a:xfrm>
          <a:off x="5783579" y="2191633"/>
          <a:ext cx="91440" cy="715782"/>
        </a:xfrm>
        <a:custGeom>
          <a:avLst/>
          <a:gdLst/>
          <a:ahLst/>
          <a:cxnLst/>
          <a:rect l="0" t="0" r="0" b="0"/>
          <a:pathLst>
            <a:path>
              <a:moveTo>
                <a:pt x="45720" y="0"/>
              </a:moveTo>
              <a:lnTo>
                <a:pt x="45720" y="71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62EEB3-2465-44A4-B325-441A3C6BD223}">
      <dsp:nvSpPr>
        <dsp:cNvPr id="0" name=""/>
        <dsp:cNvSpPr/>
      </dsp:nvSpPr>
      <dsp:spPr>
        <a:xfrm>
          <a:off x="1705027" y="2191633"/>
          <a:ext cx="4124272" cy="715782"/>
        </a:xfrm>
        <a:custGeom>
          <a:avLst/>
          <a:gdLst/>
          <a:ahLst/>
          <a:cxnLst/>
          <a:rect l="0" t="0" r="0" b="0"/>
          <a:pathLst>
            <a:path>
              <a:moveTo>
                <a:pt x="4124272" y="0"/>
              </a:moveTo>
              <a:lnTo>
                <a:pt x="4124272" y="357891"/>
              </a:lnTo>
              <a:lnTo>
                <a:pt x="0" y="357891"/>
              </a:lnTo>
              <a:lnTo>
                <a:pt x="0" y="71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07C8B7-2CDD-4B8C-B84A-0F4C73C17EAF}">
      <dsp:nvSpPr>
        <dsp:cNvPr id="0" name=""/>
        <dsp:cNvSpPr/>
      </dsp:nvSpPr>
      <dsp:spPr>
        <a:xfrm>
          <a:off x="4269702" y="487388"/>
          <a:ext cx="3119194" cy="17042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E73C71-1100-45BD-8CDF-CF29C14D5C66}">
      <dsp:nvSpPr>
        <dsp:cNvPr id="0" name=""/>
        <dsp:cNvSpPr/>
      </dsp:nvSpPr>
      <dsp:spPr>
        <a:xfrm>
          <a:off x="4269702" y="487388"/>
          <a:ext cx="3119194" cy="17042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9208C-6EA7-4932-A74A-F92E35708AFD}">
      <dsp:nvSpPr>
        <dsp:cNvPr id="0" name=""/>
        <dsp:cNvSpPr/>
      </dsp:nvSpPr>
      <dsp:spPr>
        <a:xfrm>
          <a:off x="2710105" y="794152"/>
          <a:ext cx="6238388" cy="1090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IN" sz="3600" b="1" kern="1200" dirty="0">
              <a:solidFill>
                <a:schemeClr val="accent2">
                  <a:lumMod val="50000"/>
                </a:schemeClr>
              </a:solidFill>
            </a:rPr>
            <a:t>Decision Tree Algorithms</a:t>
          </a:r>
        </a:p>
      </dsp:txBody>
      <dsp:txXfrm>
        <a:off x="2710105" y="794152"/>
        <a:ext cx="6238388" cy="1090716"/>
      </dsp:txXfrm>
    </dsp:sp>
    <dsp:sp modelId="{757B6456-03CE-4D0A-A0FC-A53BA121DCA3}">
      <dsp:nvSpPr>
        <dsp:cNvPr id="0" name=""/>
        <dsp:cNvSpPr/>
      </dsp:nvSpPr>
      <dsp:spPr>
        <a:xfrm>
          <a:off x="852905" y="2907416"/>
          <a:ext cx="1704244" cy="17042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D14900-AB00-4E3B-9E4A-B0D6B9B1DA54}">
      <dsp:nvSpPr>
        <dsp:cNvPr id="0" name=""/>
        <dsp:cNvSpPr/>
      </dsp:nvSpPr>
      <dsp:spPr>
        <a:xfrm>
          <a:off x="852905" y="2907416"/>
          <a:ext cx="1704244" cy="17042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86712-0EAB-40F3-BEC6-DE230735F048}">
      <dsp:nvSpPr>
        <dsp:cNvPr id="0" name=""/>
        <dsp:cNvSpPr/>
      </dsp:nvSpPr>
      <dsp:spPr>
        <a:xfrm>
          <a:off x="782" y="3214180"/>
          <a:ext cx="3408489" cy="1090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IN" sz="4000" b="1" kern="1200" dirty="0">
              <a:solidFill>
                <a:srgbClr val="002060"/>
              </a:solidFill>
            </a:rPr>
            <a:t>ID3</a:t>
          </a:r>
        </a:p>
      </dsp:txBody>
      <dsp:txXfrm>
        <a:off x="782" y="3214180"/>
        <a:ext cx="3408489" cy="1090716"/>
      </dsp:txXfrm>
    </dsp:sp>
    <dsp:sp modelId="{3D4B47C9-8338-4550-9F80-621AE4270992}">
      <dsp:nvSpPr>
        <dsp:cNvPr id="0" name=""/>
        <dsp:cNvSpPr/>
      </dsp:nvSpPr>
      <dsp:spPr>
        <a:xfrm>
          <a:off x="4977177" y="2907416"/>
          <a:ext cx="1704244" cy="17042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98E69B-BB10-4370-ACE6-274961A96460}">
      <dsp:nvSpPr>
        <dsp:cNvPr id="0" name=""/>
        <dsp:cNvSpPr/>
      </dsp:nvSpPr>
      <dsp:spPr>
        <a:xfrm>
          <a:off x="4977177" y="2907416"/>
          <a:ext cx="1704244" cy="17042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D0D0C7-F4EC-47B3-9C73-166A54758B59}">
      <dsp:nvSpPr>
        <dsp:cNvPr id="0" name=""/>
        <dsp:cNvSpPr/>
      </dsp:nvSpPr>
      <dsp:spPr>
        <a:xfrm>
          <a:off x="4125055" y="3214180"/>
          <a:ext cx="3408489" cy="1090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IN" sz="4400" b="1" kern="1200" dirty="0">
              <a:solidFill>
                <a:srgbClr val="002060"/>
              </a:solidFill>
            </a:rPr>
            <a:t>C4.5</a:t>
          </a:r>
        </a:p>
      </dsp:txBody>
      <dsp:txXfrm>
        <a:off x="4125055" y="3214180"/>
        <a:ext cx="3408489" cy="1090716"/>
      </dsp:txXfrm>
    </dsp:sp>
    <dsp:sp modelId="{DDEE9EBC-592F-4EB0-A7A8-65F9EB5216FB}">
      <dsp:nvSpPr>
        <dsp:cNvPr id="0" name=""/>
        <dsp:cNvSpPr/>
      </dsp:nvSpPr>
      <dsp:spPr>
        <a:xfrm>
          <a:off x="9101450" y="2907416"/>
          <a:ext cx="1704244" cy="17042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1BC35B-6C2B-493B-82EE-195895F35CC1}">
      <dsp:nvSpPr>
        <dsp:cNvPr id="0" name=""/>
        <dsp:cNvSpPr/>
      </dsp:nvSpPr>
      <dsp:spPr>
        <a:xfrm>
          <a:off x="9101450" y="2907416"/>
          <a:ext cx="1704244" cy="17042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247362-6578-42FE-9B3C-371792F7B611}">
      <dsp:nvSpPr>
        <dsp:cNvPr id="0" name=""/>
        <dsp:cNvSpPr/>
      </dsp:nvSpPr>
      <dsp:spPr>
        <a:xfrm>
          <a:off x="8249327" y="3214180"/>
          <a:ext cx="3408489" cy="1090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IN" sz="4000" b="1" kern="1200" dirty="0">
              <a:solidFill>
                <a:srgbClr val="002060"/>
              </a:solidFill>
            </a:rPr>
            <a:t>CART</a:t>
          </a:r>
        </a:p>
      </dsp:txBody>
      <dsp:txXfrm>
        <a:off x="8249327" y="3214180"/>
        <a:ext cx="3408489" cy="1090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0504E-D405-45B0-9F56-A49AA6E56D0D}">
      <dsp:nvSpPr>
        <dsp:cNvPr id="0" name=""/>
        <dsp:cNvSpPr/>
      </dsp:nvSpPr>
      <dsp:spPr>
        <a:xfrm>
          <a:off x="882" y="271316"/>
          <a:ext cx="3797014" cy="455641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7447" rIns="191135" bIns="0" numCol="1" spcCol="1270" anchor="t" anchorCtr="0">
          <a:noAutofit/>
        </a:bodyPr>
        <a:lstStyle/>
        <a:p>
          <a:pPr lvl="0" algn="r" defTabSz="1911350">
            <a:lnSpc>
              <a:spcPct val="90000"/>
            </a:lnSpc>
            <a:spcBef>
              <a:spcPct val="0"/>
            </a:spcBef>
            <a:spcAft>
              <a:spcPct val="35000"/>
            </a:spcAft>
          </a:pPr>
          <a:endParaRPr lang="en-IN" sz="4300" kern="1200" dirty="0"/>
        </a:p>
      </dsp:txBody>
      <dsp:txXfrm rot="16200000">
        <a:off x="-1487547" y="1759745"/>
        <a:ext cx="3736262" cy="759402"/>
      </dsp:txXfrm>
    </dsp:sp>
    <dsp:sp modelId="{6CBAF01E-0424-47AE-B019-789849BD7F33}">
      <dsp:nvSpPr>
        <dsp:cNvPr id="0" name=""/>
        <dsp:cNvSpPr/>
      </dsp:nvSpPr>
      <dsp:spPr>
        <a:xfrm>
          <a:off x="760285" y="271316"/>
          <a:ext cx="2828775" cy="455641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lvl="0" algn="l" defTabSz="2889250">
            <a:lnSpc>
              <a:spcPct val="90000"/>
            </a:lnSpc>
            <a:spcBef>
              <a:spcPct val="0"/>
            </a:spcBef>
            <a:spcAft>
              <a:spcPct val="35000"/>
            </a:spcAft>
          </a:pPr>
          <a:r>
            <a:rPr lang="en-IN" sz="6500" kern="1200" dirty="0">
              <a:solidFill>
                <a:schemeClr val="accent5">
                  <a:lumMod val="50000"/>
                </a:schemeClr>
              </a:solidFill>
            </a:rPr>
            <a:t>   ID3</a:t>
          </a:r>
        </a:p>
      </dsp:txBody>
      <dsp:txXfrm>
        <a:off x="760285" y="271316"/>
        <a:ext cx="2828775" cy="4556417"/>
      </dsp:txXfrm>
    </dsp:sp>
    <dsp:sp modelId="{C1B2C6E7-0994-4992-82C2-C5D55851E781}">
      <dsp:nvSpPr>
        <dsp:cNvPr id="0" name=""/>
        <dsp:cNvSpPr/>
      </dsp:nvSpPr>
      <dsp:spPr>
        <a:xfrm>
          <a:off x="3930792" y="271316"/>
          <a:ext cx="3797014" cy="455641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7447" rIns="191135" bIns="0" numCol="1" spcCol="1270" anchor="t" anchorCtr="0">
          <a:noAutofit/>
        </a:bodyPr>
        <a:lstStyle/>
        <a:p>
          <a:pPr lvl="0" algn="r" defTabSz="1911350">
            <a:lnSpc>
              <a:spcPct val="90000"/>
            </a:lnSpc>
            <a:spcBef>
              <a:spcPct val="0"/>
            </a:spcBef>
            <a:spcAft>
              <a:spcPct val="35000"/>
            </a:spcAft>
          </a:pPr>
          <a:endParaRPr lang="en-IN" sz="4300" kern="1200" dirty="0"/>
        </a:p>
      </dsp:txBody>
      <dsp:txXfrm rot="16200000">
        <a:off x="2442362" y="1759745"/>
        <a:ext cx="3736262" cy="759402"/>
      </dsp:txXfrm>
    </dsp:sp>
    <dsp:sp modelId="{0F7F8934-B345-459E-9EEF-ABABFE677C92}">
      <dsp:nvSpPr>
        <dsp:cNvPr id="0" name=""/>
        <dsp:cNvSpPr/>
      </dsp:nvSpPr>
      <dsp:spPr>
        <a:xfrm rot="5400000">
          <a:off x="3614817" y="3894410"/>
          <a:ext cx="669920" cy="56955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D8C7-FB68-4741-BE3B-00CD7AC9461C}">
      <dsp:nvSpPr>
        <dsp:cNvPr id="0" name=""/>
        <dsp:cNvSpPr/>
      </dsp:nvSpPr>
      <dsp:spPr>
        <a:xfrm>
          <a:off x="4690195" y="271316"/>
          <a:ext cx="2828775" cy="455641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lvl="0" algn="l" defTabSz="2889250">
            <a:lnSpc>
              <a:spcPct val="90000"/>
            </a:lnSpc>
            <a:spcBef>
              <a:spcPct val="0"/>
            </a:spcBef>
            <a:spcAft>
              <a:spcPct val="35000"/>
            </a:spcAft>
          </a:pPr>
          <a:r>
            <a:rPr lang="en-IN" sz="6500" kern="1200" dirty="0">
              <a:solidFill>
                <a:schemeClr val="accent5">
                  <a:lumMod val="50000"/>
                </a:schemeClr>
              </a:solidFill>
            </a:rPr>
            <a:t>  C4.5</a:t>
          </a:r>
        </a:p>
      </dsp:txBody>
      <dsp:txXfrm>
        <a:off x="4690195" y="271316"/>
        <a:ext cx="2828775" cy="4556417"/>
      </dsp:txXfrm>
    </dsp:sp>
    <dsp:sp modelId="{75BBC20A-F713-4B89-A69B-C82E11A2A10F}">
      <dsp:nvSpPr>
        <dsp:cNvPr id="0" name=""/>
        <dsp:cNvSpPr/>
      </dsp:nvSpPr>
      <dsp:spPr>
        <a:xfrm>
          <a:off x="7860702" y="271316"/>
          <a:ext cx="3797014" cy="455641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7447" rIns="191135" bIns="0" numCol="1" spcCol="1270" anchor="t" anchorCtr="0">
          <a:noAutofit/>
        </a:bodyPr>
        <a:lstStyle/>
        <a:p>
          <a:pPr lvl="0" algn="r" defTabSz="1911350">
            <a:lnSpc>
              <a:spcPct val="90000"/>
            </a:lnSpc>
            <a:spcBef>
              <a:spcPct val="0"/>
            </a:spcBef>
            <a:spcAft>
              <a:spcPct val="35000"/>
            </a:spcAft>
          </a:pPr>
          <a:endParaRPr lang="en-IN" sz="4300" kern="1200"/>
        </a:p>
      </dsp:txBody>
      <dsp:txXfrm rot="16200000">
        <a:off x="6372273" y="1759745"/>
        <a:ext cx="3736262" cy="759402"/>
      </dsp:txXfrm>
    </dsp:sp>
    <dsp:sp modelId="{6C5E0034-E75A-4EB1-A091-4BD25908C4F1}">
      <dsp:nvSpPr>
        <dsp:cNvPr id="0" name=""/>
        <dsp:cNvSpPr/>
      </dsp:nvSpPr>
      <dsp:spPr>
        <a:xfrm rot="5400000">
          <a:off x="7544727" y="3894410"/>
          <a:ext cx="669920" cy="56955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C9132B-844A-4F40-BBF5-211B1E225ECB}">
      <dsp:nvSpPr>
        <dsp:cNvPr id="0" name=""/>
        <dsp:cNvSpPr/>
      </dsp:nvSpPr>
      <dsp:spPr>
        <a:xfrm>
          <a:off x="8620105" y="271316"/>
          <a:ext cx="2828775" cy="455641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lvl="0" algn="l" defTabSz="2889250">
            <a:lnSpc>
              <a:spcPct val="90000"/>
            </a:lnSpc>
            <a:spcBef>
              <a:spcPct val="0"/>
            </a:spcBef>
            <a:spcAft>
              <a:spcPct val="35000"/>
            </a:spcAft>
          </a:pPr>
          <a:r>
            <a:rPr lang="en-IN" sz="6500" kern="1200" dirty="0">
              <a:solidFill>
                <a:schemeClr val="accent5">
                  <a:lumMod val="50000"/>
                </a:schemeClr>
              </a:solidFill>
            </a:rPr>
            <a:t>  CART</a:t>
          </a:r>
        </a:p>
      </dsp:txBody>
      <dsp:txXfrm>
        <a:off x="8620105" y="271316"/>
        <a:ext cx="2828775" cy="4556417"/>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DCBE1-8479-47B4-BFD5-5B4CEE558A18}" type="datetimeFigureOut">
              <a:rPr lang="en-SG" smtClean="0"/>
              <a:t>23/3/2020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16B2-2F28-4178-9472-AF2D7EE939AD}" type="slidenum">
              <a:rPr lang="en-SG" smtClean="0"/>
              <a:t>‹#›</a:t>
            </a:fld>
            <a:endParaRPr lang="en-SG"/>
          </a:p>
        </p:txBody>
      </p:sp>
    </p:spTree>
    <p:extLst>
      <p:ext uri="{BB962C8B-B14F-4D97-AF65-F5344CB8AC3E}">
        <p14:creationId xmlns:p14="http://schemas.microsoft.com/office/powerpoint/2010/main" val="67124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itchFamily="34" charset="0"/>
              </a:defRPr>
            </a:lvl1pPr>
            <a:lvl2pPr marL="745402" indent="-286693">
              <a:defRPr sz="2400">
                <a:solidFill>
                  <a:schemeClr val="tx1"/>
                </a:solidFill>
                <a:latin typeface="Tahoma" pitchFamily="34" charset="0"/>
              </a:defRPr>
            </a:lvl2pPr>
            <a:lvl3pPr marL="1146772" indent="-229354">
              <a:defRPr sz="2400">
                <a:solidFill>
                  <a:schemeClr val="tx1"/>
                </a:solidFill>
                <a:latin typeface="Tahoma" pitchFamily="34" charset="0"/>
              </a:defRPr>
            </a:lvl3pPr>
            <a:lvl4pPr marL="1605481" indent="-229354">
              <a:defRPr sz="2400">
                <a:solidFill>
                  <a:schemeClr val="tx1"/>
                </a:solidFill>
                <a:latin typeface="Tahoma" pitchFamily="34" charset="0"/>
              </a:defRPr>
            </a:lvl4pPr>
            <a:lvl5pPr marL="2064189" indent="-229354">
              <a:defRPr sz="2400">
                <a:solidFill>
                  <a:schemeClr val="tx1"/>
                </a:solidFill>
                <a:latin typeface="Tahoma" pitchFamily="34" charset="0"/>
              </a:defRPr>
            </a:lvl5pPr>
            <a:lvl6pPr marL="2522898" indent="-229354" eaLnBrk="0" fontAlgn="base" hangingPunct="0">
              <a:spcBef>
                <a:spcPct val="0"/>
              </a:spcBef>
              <a:spcAft>
                <a:spcPct val="0"/>
              </a:spcAft>
              <a:defRPr sz="2400">
                <a:solidFill>
                  <a:schemeClr val="tx1"/>
                </a:solidFill>
                <a:latin typeface="Tahoma" pitchFamily="34" charset="0"/>
              </a:defRPr>
            </a:lvl6pPr>
            <a:lvl7pPr marL="2981607" indent="-229354" eaLnBrk="0" fontAlgn="base" hangingPunct="0">
              <a:spcBef>
                <a:spcPct val="0"/>
              </a:spcBef>
              <a:spcAft>
                <a:spcPct val="0"/>
              </a:spcAft>
              <a:defRPr sz="2400">
                <a:solidFill>
                  <a:schemeClr val="tx1"/>
                </a:solidFill>
                <a:latin typeface="Tahoma" pitchFamily="34" charset="0"/>
              </a:defRPr>
            </a:lvl7pPr>
            <a:lvl8pPr marL="3440316" indent="-229354" eaLnBrk="0" fontAlgn="base" hangingPunct="0">
              <a:spcBef>
                <a:spcPct val="0"/>
              </a:spcBef>
              <a:spcAft>
                <a:spcPct val="0"/>
              </a:spcAft>
              <a:defRPr sz="2400">
                <a:solidFill>
                  <a:schemeClr val="tx1"/>
                </a:solidFill>
                <a:latin typeface="Tahoma" pitchFamily="34" charset="0"/>
              </a:defRPr>
            </a:lvl8pPr>
            <a:lvl9pPr marL="3899024" indent="-229354" eaLnBrk="0" fontAlgn="base" hangingPunct="0">
              <a:spcBef>
                <a:spcPct val="0"/>
              </a:spcBef>
              <a:spcAft>
                <a:spcPct val="0"/>
              </a:spcAft>
              <a:defRPr sz="2400">
                <a:solidFill>
                  <a:schemeClr val="tx1"/>
                </a:solidFill>
                <a:latin typeface="Tahoma" pitchFamily="34" charset="0"/>
              </a:defRPr>
            </a:lvl9pPr>
          </a:lstStyle>
          <a:p>
            <a:fld id="{3E0DA66E-2BE3-4532-855C-1EA6D5085116}" type="slidenum">
              <a:rPr lang="en-US" altLang="en-US" sz="1200"/>
              <a:pPr/>
              <a:t>2</a:t>
            </a:fld>
            <a:endParaRPr lang="en-US" altLang="en-US" sz="1200"/>
          </a:p>
        </p:txBody>
      </p:sp>
      <p:sp>
        <p:nvSpPr>
          <p:cNvPr id="46083" name="Rectangle 2"/>
          <p:cNvSpPr>
            <a:spLocks noGrp="1" noRot="1" noChangeAspect="1" noChangeArrowheads="1" noTextEdit="1"/>
          </p:cNvSpPr>
          <p:nvPr>
            <p:ph type="sldImg"/>
          </p:nvPr>
        </p:nvSpPr>
        <p:spPr>
          <a:xfrm>
            <a:off x="393700" y="690563"/>
            <a:ext cx="6073775" cy="3417887"/>
          </a:xfrm>
          <a:noFill/>
          <a:ln w="12700" cap="flat">
            <a:solidFill>
              <a:schemeClr val="tx1"/>
            </a:solidFill>
          </a:ln>
        </p:spPr>
      </p:sp>
      <p:sp>
        <p:nvSpPr>
          <p:cNvPr id="46084" name="Rectangle 3"/>
          <p:cNvSpPr>
            <a:spLocks noGrp="1" noChangeArrowheads="1"/>
          </p:cNvSpPr>
          <p:nvPr>
            <p:ph type="body" idx="1"/>
          </p:nvPr>
        </p:nvSpPr>
        <p:spPr>
          <a:xfrm>
            <a:off x="914826" y="4343519"/>
            <a:ext cx="5028350" cy="41158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5716" tIns="42857" rIns="85716" bIns="42857"/>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232">
              <a:defRPr sz="2400">
                <a:solidFill>
                  <a:schemeClr val="tx1"/>
                </a:solidFill>
                <a:latin typeface="Tahoma" pitchFamily="34" charset="0"/>
              </a:defRPr>
            </a:lvl1pPr>
            <a:lvl2pPr marL="745402" indent="-286693" defTabSz="914232">
              <a:defRPr sz="2400">
                <a:solidFill>
                  <a:schemeClr val="tx1"/>
                </a:solidFill>
                <a:latin typeface="Tahoma" pitchFamily="34" charset="0"/>
              </a:defRPr>
            </a:lvl2pPr>
            <a:lvl3pPr marL="1146772" indent="-229354" defTabSz="914232">
              <a:defRPr sz="2400">
                <a:solidFill>
                  <a:schemeClr val="tx1"/>
                </a:solidFill>
                <a:latin typeface="Tahoma" pitchFamily="34" charset="0"/>
              </a:defRPr>
            </a:lvl3pPr>
            <a:lvl4pPr marL="1605481" indent="-229354" defTabSz="914232">
              <a:defRPr sz="2400">
                <a:solidFill>
                  <a:schemeClr val="tx1"/>
                </a:solidFill>
                <a:latin typeface="Tahoma" pitchFamily="34" charset="0"/>
              </a:defRPr>
            </a:lvl4pPr>
            <a:lvl5pPr marL="2064189" indent="-229354" defTabSz="914232">
              <a:defRPr sz="2400">
                <a:solidFill>
                  <a:schemeClr val="tx1"/>
                </a:solidFill>
                <a:latin typeface="Tahoma" pitchFamily="34" charset="0"/>
              </a:defRPr>
            </a:lvl5pPr>
            <a:lvl6pPr marL="2522898" indent="-229354" defTabSz="914232" eaLnBrk="0" fontAlgn="base" hangingPunct="0">
              <a:spcBef>
                <a:spcPct val="0"/>
              </a:spcBef>
              <a:spcAft>
                <a:spcPct val="0"/>
              </a:spcAft>
              <a:defRPr sz="2400">
                <a:solidFill>
                  <a:schemeClr val="tx1"/>
                </a:solidFill>
                <a:latin typeface="Tahoma" pitchFamily="34" charset="0"/>
              </a:defRPr>
            </a:lvl6pPr>
            <a:lvl7pPr marL="2981607" indent="-229354" defTabSz="914232" eaLnBrk="0" fontAlgn="base" hangingPunct="0">
              <a:spcBef>
                <a:spcPct val="0"/>
              </a:spcBef>
              <a:spcAft>
                <a:spcPct val="0"/>
              </a:spcAft>
              <a:defRPr sz="2400">
                <a:solidFill>
                  <a:schemeClr val="tx1"/>
                </a:solidFill>
                <a:latin typeface="Tahoma" pitchFamily="34" charset="0"/>
              </a:defRPr>
            </a:lvl7pPr>
            <a:lvl8pPr marL="3440316" indent="-229354" defTabSz="914232" eaLnBrk="0" fontAlgn="base" hangingPunct="0">
              <a:spcBef>
                <a:spcPct val="0"/>
              </a:spcBef>
              <a:spcAft>
                <a:spcPct val="0"/>
              </a:spcAft>
              <a:defRPr sz="2400">
                <a:solidFill>
                  <a:schemeClr val="tx1"/>
                </a:solidFill>
                <a:latin typeface="Tahoma" pitchFamily="34" charset="0"/>
              </a:defRPr>
            </a:lvl8pPr>
            <a:lvl9pPr marL="3899024" indent="-229354" defTabSz="914232" eaLnBrk="0" fontAlgn="base" hangingPunct="0">
              <a:spcBef>
                <a:spcPct val="0"/>
              </a:spcBef>
              <a:spcAft>
                <a:spcPct val="0"/>
              </a:spcAft>
              <a:defRPr sz="2400">
                <a:solidFill>
                  <a:schemeClr val="tx1"/>
                </a:solidFill>
                <a:latin typeface="Tahoma" pitchFamily="34" charset="0"/>
              </a:defRPr>
            </a:lvl9pPr>
          </a:lstStyle>
          <a:p>
            <a:fld id="{84FE67EF-38B9-4518-9A6E-8055E8640BE4}" type="slidenum">
              <a:rPr lang="en-US" sz="1200">
                <a:latin typeface="Times New Roman" pitchFamily="18" charset="0"/>
              </a:rPr>
              <a:pPr/>
              <a:t>37</a:t>
            </a:fld>
            <a:endParaRPr lang="en-US"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dirty="0"/>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SG" dirty="0"/>
          </a:p>
        </p:txBody>
      </p:sp>
    </p:spTree>
    <p:extLst>
      <p:ext uri="{BB962C8B-B14F-4D97-AF65-F5344CB8AC3E}">
        <p14:creationId xmlns:p14="http://schemas.microsoft.com/office/powerpoint/2010/main" val="351975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pPr/>
              <a:t>‹#›</a:t>
            </a:fld>
            <a:endParaRPr lang="en-SG" dirty="0"/>
          </a:p>
        </p:txBody>
      </p:sp>
    </p:spTree>
    <p:extLst>
      <p:ext uri="{BB962C8B-B14F-4D97-AF65-F5344CB8AC3E}">
        <p14:creationId xmlns:p14="http://schemas.microsoft.com/office/powerpoint/2010/main" val="402468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pPr/>
              <a:t>‹#›</a:t>
            </a:fld>
            <a:endParaRPr lang="en-SG" dirty="0"/>
          </a:p>
        </p:txBody>
      </p:sp>
    </p:spTree>
    <p:extLst>
      <p:ext uri="{BB962C8B-B14F-4D97-AF65-F5344CB8AC3E}">
        <p14:creationId xmlns:p14="http://schemas.microsoft.com/office/powerpoint/2010/main" val="57061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pPr/>
              <a:t>‹#›</a:t>
            </a:fld>
            <a:endParaRPr lang="en-SG" dirty="0"/>
          </a:p>
        </p:txBody>
      </p:sp>
    </p:spTree>
    <p:extLst>
      <p:ext uri="{BB962C8B-B14F-4D97-AF65-F5344CB8AC3E}">
        <p14:creationId xmlns:p14="http://schemas.microsoft.com/office/powerpoint/2010/main" val="226176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pPr/>
              <a:t>‹#›</a:t>
            </a:fld>
            <a:endParaRPr lang="en-SG" dirty="0"/>
          </a:p>
        </p:txBody>
      </p:sp>
    </p:spTree>
    <p:extLst>
      <p:ext uri="{BB962C8B-B14F-4D97-AF65-F5344CB8AC3E}">
        <p14:creationId xmlns:p14="http://schemas.microsoft.com/office/powerpoint/2010/main" val="4582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pPr/>
              <a:t>‹#›</a:t>
            </a:fld>
            <a:endParaRPr lang="en-SG" dirty="0"/>
          </a:p>
        </p:txBody>
      </p:sp>
    </p:spTree>
    <p:extLst>
      <p:ext uri="{BB962C8B-B14F-4D97-AF65-F5344CB8AC3E}">
        <p14:creationId xmlns:p14="http://schemas.microsoft.com/office/powerpoint/2010/main" val="143568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1"/>
          <p:cNvSpPr>
            <a:spLocks noGrp="1"/>
          </p:cNvSpPr>
          <p:nvPr>
            <p:ph type="ftr" sz="quarter" idx="10"/>
          </p:nvPr>
        </p:nvSpPr>
        <p:spPr>
          <a:xfrm>
            <a:off x="4038600" y="6356351"/>
            <a:ext cx="4114800" cy="365125"/>
          </a:xfrm>
          <a:prstGeom prst="rect">
            <a:avLst/>
          </a:prstGeom>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2"/>
          <p:cNvSpPr>
            <a:spLocks noGrp="1"/>
          </p:cNvSpPr>
          <p:nvPr>
            <p:ph type="sldNum" sz="quarter" idx="11"/>
          </p:nvPr>
        </p:nvSpPr>
        <p:spPr/>
        <p:txBody>
          <a:bodyPr/>
          <a:lstStyle>
            <a:lvl1pPr>
              <a:defRPr/>
            </a:lvl1pPr>
          </a:lstStyle>
          <a:p>
            <a:pPr>
              <a:defRPr/>
            </a:pPr>
            <a:fld id="{CED1BBDC-40E0-4890-86F7-98F271D28FC3}" type="slidenum">
              <a:rPr lang="en-US"/>
              <a:pPr>
                <a:defRPr/>
              </a:pPr>
              <a:t>‹#›</a:t>
            </a:fld>
            <a:endParaRPr lang="en-US"/>
          </a:p>
        </p:txBody>
      </p:sp>
      <p:sp>
        <p:nvSpPr>
          <p:cNvPr id="8" name="Date Placeholder 3"/>
          <p:cNvSpPr>
            <a:spLocks noGrp="1"/>
          </p:cNvSpPr>
          <p:nvPr>
            <p:ph type="dt" sz="half" idx="12"/>
          </p:nvPr>
        </p:nvSpPr>
        <p:spPr>
          <a:xfrm>
            <a:off x="838200" y="6356351"/>
            <a:ext cx="2743200" cy="365125"/>
          </a:xfrm>
          <a:prstGeom prst="rect">
            <a:avLst/>
          </a:prstGeom>
        </p:spPr>
        <p:txBody>
          <a:bodyPr/>
          <a:lstStyle>
            <a:lvl1pPr>
              <a:defRPr/>
            </a:lvl1pPr>
          </a:lstStyle>
          <a:p>
            <a:pPr>
              <a:defRPr/>
            </a:pPr>
            <a:fld id="{764FA819-B48D-4A6C-ADE3-C41A46F05536}" type="datetime1">
              <a:rPr lang="en-US"/>
              <a:pPr>
                <a:defRPr/>
              </a:pPr>
              <a:t>3/23/2020</a:t>
            </a:fld>
            <a:endParaRPr lang="en-US"/>
          </a:p>
        </p:txBody>
      </p:sp>
    </p:spTree>
    <p:extLst>
      <p:ext uri="{BB962C8B-B14F-4D97-AF65-F5344CB8AC3E}">
        <p14:creationId xmlns:p14="http://schemas.microsoft.com/office/powerpoint/2010/main" val="426001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67223ECF-C399-47EC-A87B-6FB827350433}" type="slidenum">
              <a:rPr lang="en-SG" smtClean="0"/>
              <a:pPr/>
              <a:t>‹#›</a:t>
            </a:fld>
            <a:endParaRPr lang="en-SG"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emf"/><Relationship Id="rId1" Type="http://schemas.openxmlformats.org/officeDocument/2006/relationships/slideLayout" Target="../slideLayouts/slideLayout3.xml"/><Relationship Id="rId5" Type="http://schemas.openxmlformats.org/officeDocument/2006/relationships/image" Target="../media/image32.wmf"/><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7.png"/><Relationship Id="rId5" Type="http://schemas.openxmlformats.org/officeDocument/2006/relationships/oleObject" Target="../embeddings/oleObject4.bin"/><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75539"/>
            <a:ext cx="9144000" cy="634000"/>
          </a:xfrm>
        </p:spPr>
        <p:txBody>
          <a:bodyPr>
            <a:noAutofit/>
          </a:bodyPr>
          <a:lstStyle/>
          <a:p>
            <a:r>
              <a:rPr lang="en-SG" sz="4000" dirty="0">
                <a:latin typeface="+mn-lt"/>
              </a:rPr>
              <a:t/>
            </a:r>
            <a:br>
              <a:rPr lang="en-SG" sz="4000" dirty="0">
                <a:latin typeface="+mn-lt"/>
              </a:rPr>
            </a:br>
            <a:r>
              <a:rPr lang="en-SG" sz="4000" dirty="0">
                <a:latin typeface="+mn-lt"/>
              </a:rPr>
              <a:t/>
            </a:r>
            <a:br>
              <a:rPr lang="en-SG" sz="4000" dirty="0">
                <a:latin typeface="+mn-lt"/>
              </a:rPr>
            </a:br>
            <a:r>
              <a:rPr lang="en-SG" sz="4000" dirty="0">
                <a:latin typeface="+mn-lt"/>
              </a:rPr>
              <a:t/>
            </a:r>
            <a:br>
              <a:rPr lang="en-SG" sz="4000" dirty="0">
                <a:latin typeface="+mn-lt"/>
              </a:rPr>
            </a:br>
            <a:r>
              <a:rPr lang="en-SG" sz="4000" dirty="0">
                <a:latin typeface="+mn-lt"/>
              </a:rPr>
              <a:t/>
            </a:r>
            <a:br>
              <a:rPr lang="en-SG" sz="4000" dirty="0">
                <a:latin typeface="+mn-lt"/>
              </a:rPr>
            </a:br>
            <a:r>
              <a:rPr lang="en-SG" sz="4000" dirty="0">
                <a:latin typeface="+mn-lt"/>
              </a:rPr>
              <a:t/>
            </a:r>
            <a:br>
              <a:rPr lang="en-SG" sz="4000" dirty="0">
                <a:latin typeface="+mn-lt"/>
              </a:rPr>
            </a:br>
            <a:r>
              <a:rPr lang="en-SG" sz="4000" dirty="0">
                <a:latin typeface="+mn-lt"/>
              </a:rPr>
              <a:t/>
            </a:r>
            <a:br>
              <a:rPr lang="en-SG" sz="4000" dirty="0">
                <a:latin typeface="+mn-lt"/>
              </a:rPr>
            </a:br>
            <a:r>
              <a:rPr lang="en-SG" sz="4000" dirty="0">
                <a:latin typeface="+mn-lt"/>
              </a:rPr>
              <a:t>Decision Tree Induction Classifier</a:t>
            </a:r>
          </a:p>
        </p:txBody>
      </p:sp>
    </p:spTree>
    <p:extLst>
      <p:ext uri="{BB962C8B-B14F-4D97-AF65-F5344CB8AC3E}">
        <p14:creationId xmlns:p14="http://schemas.microsoft.com/office/powerpoint/2010/main" val="5752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defRPr/>
            </a:pPr>
            <a:r>
              <a:rPr lang="en-US" dirty="0">
                <a:solidFill>
                  <a:srgbClr val="002060"/>
                </a:solidFill>
                <a:cs typeface="+mj-cs"/>
              </a:rPr>
              <a:t>Another Example of Decision Tree</a:t>
            </a:r>
          </a:p>
        </p:txBody>
      </p:sp>
      <p:sp>
        <p:nvSpPr>
          <p:cNvPr id="4099" name="Text Box 4"/>
          <p:cNvSpPr txBox="1">
            <a:spLocks noChangeArrowheads="1"/>
          </p:cNvSpPr>
          <p:nvPr/>
        </p:nvSpPr>
        <p:spPr bwMode="auto">
          <a:xfrm rot="-2416809">
            <a:off x="1137990" y="1708151"/>
            <a:ext cx="12682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categorical</a:t>
            </a:r>
            <a:endParaRPr lang="en-US" altLang="en-US" sz="1600" dirty="0">
              <a:solidFill>
                <a:schemeClr val="bg2"/>
              </a:solidFill>
            </a:endParaRPr>
          </a:p>
        </p:txBody>
      </p:sp>
      <p:sp>
        <p:nvSpPr>
          <p:cNvPr id="4100" name="Text Box 5"/>
          <p:cNvSpPr txBox="1">
            <a:spLocks noChangeArrowheads="1"/>
          </p:cNvSpPr>
          <p:nvPr/>
        </p:nvSpPr>
        <p:spPr bwMode="auto">
          <a:xfrm rot="-2416809">
            <a:off x="2052391" y="1708151"/>
            <a:ext cx="12682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categorical</a:t>
            </a:r>
            <a:endParaRPr lang="en-US" altLang="en-US" sz="1600" dirty="0">
              <a:solidFill>
                <a:schemeClr val="bg2"/>
              </a:solidFill>
            </a:endParaRPr>
          </a:p>
        </p:txBody>
      </p:sp>
      <p:sp>
        <p:nvSpPr>
          <p:cNvPr id="4101" name="Text Box 6"/>
          <p:cNvSpPr txBox="1">
            <a:spLocks noChangeArrowheads="1"/>
          </p:cNvSpPr>
          <p:nvPr/>
        </p:nvSpPr>
        <p:spPr bwMode="auto">
          <a:xfrm rot="-2416809">
            <a:off x="3114714" y="1701415"/>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continuous</a:t>
            </a:r>
            <a:endParaRPr lang="en-US" altLang="en-US" sz="1600" dirty="0">
              <a:solidFill>
                <a:schemeClr val="bg2"/>
              </a:solidFill>
            </a:endParaRPr>
          </a:p>
        </p:txBody>
      </p:sp>
      <p:sp>
        <p:nvSpPr>
          <p:cNvPr id="4102" name="Text Box 7"/>
          <p:cNvSpPr txBox="1">
            <a:spLocks noChangeArrowheads="1"/>
          </p:cNvSpPr>
          <p:nvPr/>
        </p:nvSpPr>
        <p:spPr bwMode="auto">
          <a:xfrm rot="-2416809">
            <a:off x="4141364" y="1877428"/>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class</a:t>
            </a:r>
            <a:endParaRPr lang="en-US" altLang="en-US" sz="1600" dirty="0">
              <a:solidFill>
                <a:schemeClr val="bg2"/>
              </a:solidFill>
            </a:endParaRPr>
          </a:p>
        </p:txBody>
      </p:sp>
      <p:sp>
        <p:nvSpPr>
          <p:cNvPr id="4103" name="Line 8"/>
          <p:cNvSpPr>
            <a:spLocks noChangeShapeType="1"/>
          </p:cNvSpPr>
          <p:nvPr/>
        </p:nvSpPr>
        <p:spPr bwMode="auto">
          <a:xfrm>
            <a:off x="10674352" y="3497263"/>
            <a:ext cx="323849"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4" name="Line 9"/>
          <p:cNvSpPr>
            <a:spLocks noChangeShapeType="1"/>
          </p:cNvSpPr>
          <p:nvPr/>
        </p:nvSpPr>
        <p:spPr bwMode="auto">
          <a:xfrm flipH="1">
            <a:off x="9167284" y="3497263"/>
            <a:ext cx="43180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5" name="Line 10"/>
          <p:cNvSpPr>
            <a:spLocks noChangeShapeType="1"/>
          </p:cNvSpPr>
          <p:nvPr/>
        </p:nvSpPr>
        <p:spPr bwMode="auto">
          <a:xfrm flipH="1">
            <a:off x="7842252" y="2733675"/>
            <a:ext cx="537633"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6" name="Line 11"/>
          <p:cNvSpPr>
            <a:spLocks noChangeShapeType="1"/>
          </p:cNvSpPr>
          <p:nvPr/>
        </p:nvSpPr>
        <p:spPr bwMode="auto">
          <a:xfrm>
            <a:off x="9457267" y="2733675"/>
            <a:ext cx="645584"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7" name="Line 12"/>
          <p:cNvSpPr>
            <a:spLocks noChangeShapeType="1"/>
          </p:cNvSpPr>
          <p:nvPr/>
        </p:nvSpPr>
        <p:spPr bwMode="auto">
          <a:xfrm>
            <a:off x="8058151" y="2006600"/>
            <a:ext cx="753533"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8" name="Line 13"/>
          <p:cNvSpPr>
            <a:spLocks noChangeShapeType="1"/>
          </p:cNvSpPr>
          <p:nvPr/>
        </p:nvSpPr>
        <p:spPr bwMode="auto">
          <a:xfrm flipH="1">
            <a:off x="6227234" y="2006600"/>
            <a:ext cx="753533"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9" name="Text Box 14"/>
          <p:cNvSpPr txBox="1">
            <a:spLocks noChangeArrowheads="1"/>
          </p:cNvSpPr>
          <p:nvPr/>
        </p:nvSpPr>
        <p:spPr bwMode="auto">
          <a:xfrm>
            <a:off x="6917268" y="1743075"/>
            <a:ext cx="1248833"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4110" name="Text Box 15"/>
          <p:cNvSpPr txBox="1">
            <a:spLocks noChangeArrowheads="1"/>
          </p:cNvSpPr>
          <p:nvPr/>
        </p:nvSpPr>
        <p:spPr bwMode="auto">
          <a:xfrm>
            <a:off x="8271934" y="2470151"/>
            <a:ext cx="1246717"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4111" name="Text Box 16"/>
          <p:cNvSpPr txBox="1">
            <a:spLocks noChangeArrowheads="1"/>
          </p:cNvSpPr>
          <p:nvPr/>
        </p:nvSpPr>
        <p:spPr bwMode="auto">
          <a:xfrm>
            <a:off x="9491134" y="3232150"/>
            <a:ext cx="1291167"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4112" name="AutoShape 17"/>
          <p:cNvSpPr>
            <a:spLocks noChangeArrowheads="1"/>
          </p:cNvSpPr>
          <p:nvPr/>
        </p:nvSpPr>
        <p:spPr bwMode="auto">
          <a:xfrm>
            <a:off x="10727267" y="4021138"/>
            <a:ext cx="836084"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4113" name="Text Box 18"/>
          <p:cNvSpPr txBox="1">
            <a:spLocks noChangeArrowheads="1"/>
          </p:cNvSpPr>
          <p:nvPr/>
        </p:nvSpPr>
        <p:spPr bwMode="auto">
          <a:xfrm>
            <a:off x="10625667" y="4021138"/>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4114" name="AutoShape 19"/>
          <p:cNvSpPr>
            <a:spLocks noChangeArrowheads="1"/>
          </p:cNvSpPr>
          <p:nvPr/>
        </p:nvSpPr>
        <p:spPr bwMode="auto">
          <a:xfrm>
            <a:off x="8737600" y="4038600"/>
            <a:ext cx="872067"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4115" name="Text Box 20"/>
          <p:cNvSpPr txBox="1">
            <a:spLocks noChangeArrowheads="1"/>
          </p:cNvSpPr>
          <p:nvPr/>
        </p:nvSpPr>
        <p:spPr bwMode="auto">
          <a:xfrm>
            <a:off x="8946463" y="4024313"/>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4116" name="AutoShape 21"/>
          <p:cNvSpPr>
            <a:spLocks noChangeArrowheads="1"/>
          </p:cNvSpPr>
          <p:nvPr/>
        </p:nvSpPr>
        <p:spPr bwMode="auto">
          <a:xfrm>
            <a:off x="5797551" y="2484438"/>
            <a:ext cx="9144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4117" name="Text Box 22"/>
          <p:cNvSpPr txBox="1">
            <a:spLocks noChangeArrowheads="1"/>
          </p:cNvSpPr>
          <p:nvPr/>
        </p:nvSpPr>
        <p:spPr bwMode="auto">
          <a:xfrm>
            <a:off x="6004296" y="2470150"/>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grpSp>
        <p:nvGrpSpPr>
          <p:cNvPr id="4118" name="Group 35"/>
          <p:cNvGrpSpPr>
            <a:grpSpLocks/>
          </p:cNvGrpSpPr>
          <p:nvPr/>
        </p:nvGrpSpPr>
        <p:grpSpPr bwMode="auto">
          <a:xfrm>
            <a:off x="7459133" y="3232150"/>
            <a:ext cx="914400" cy="381000"/>
            <a:chOff x="4927" y="2340"/>
            <a:chExt cx="432" cy="240"/>
          </a:xfrm>
        </p:grpSpPr>
        <p:sp>
          <p:nvSpPr>
            <p:cNvPr id="4128" name="AutoShape 23"/>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4129" name="Text Box 24"/>
            <p:cNvSpPr txBox="1">
              <a:spLocks noChangeArrowheads="1"/>
            </p:cNvSpPr>
            <p:nvPr/>
          </p:nvSpPr>
          <p:spPr bwMode="auto">
            <a:xfrm>
              <a:off x="5013" y="2340"/>
              <a:ext cx="2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grpSp>
      <p:sp>
        <p:nvSpPr>
          <p:cNvPr id="4119" name="Text Box 25"/>
          <p:cNvSpPr txBox="1">
            <a:spLocks noChangeArrowheads="1"/>
          </p:cNvSpPr>
          <p:nvPr/>
        </p:nvSpPr>
        <p:spPr bwMode="auto">
          <a:xfrm>
            <a:off x="7550258" y="277495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4120" name="Text Box 26"/>
          <p:cNvSpPr txBox="1">
            <a:spLocks noChangeArrowheads="1"/>
          </p:cNvSpPr>
          <p:nvPr/>
        </p:nvSpPr>
        <p:spPr bwMode="auto">
          <a:xfrm>
            <a:off x="9838930" y="269875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No</a:t>
            </a:r>
            <a:endParaRPr lang="en-US" altLang="en-US" sz="1600" b="0">
              <a:solidFill>
                <a:schemeClr val="bg2"/>
              </a:solidFill>
            </a:endParaRPr>
          </a:p>
        </p:txBody>
      </p:sp>
      <p:sp>
        <p:nvSpPr>
          <p:cNvPr id="4121" name="Text Box 27"/>
          <p:cNvSpPr txBox="1">
            <a:spLocks noChangeArrowheads="1"/>
          </p:cNvSpPr>
          <p:nvPr/>
        </p:nvSpPr>
        <p:spPr bwMode="auto">
          <a:xfrm>
            <a:off x="5831024" y="1936750"/>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Married</a:t>
            </a:r>
            <a:r>
              <a:rPr lang="en-US" altLang="en-US" sz="1600" b="0">
                <a:solidFill>
                  <a:schemeClr val="bg2"/>
                </a:solidFill>
              </a:rPr>
              <a:t> </a:t>
            </a:r>
          </a:p>
        </p:txBody>
      </p:sp>
      <p:sp>
        <p:nvSpPr>
          <p:cNvPr id="4122" name="Text Box 28"/>
          <p:cNvSpPr txBox="1">
            <a:spLocks noChangeArrowheads="1"/>
          </p:cNvSpPr>
          <p:nvPr/>
        </p:nvSpPr>
        <p:spPr bwMode="auto">
          <a:xfrm>
            <a:off x="8058151" y="1708151"/>
            <a:ext cx="18647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dirty="0"/>
              <a:t>Single, Divorced</a:t>
            </a:r>
            <a:endParaRPr lang="en-US" altLang="en-US" sz="1600" b="0" dirty="0">
              <a:solidFill>
                <a:schemeClr val="bg2"/>
              </a:solidFill>
            </a:endParaRPr>
          </a:p>
        </p:txBody>
      </p:sp>
      <p:sp>
        <p:nvSpPr>
          <p:cNvPr id="4123" name="Text Box 29"/>
          <p:cNvSpPr txBox="1">
            <a:spLocks noChangeArrowheads="1"/>
          </p:cNvSpPr>
          <p:nvPr/>
        </p:nvSpPr>
        <p:spPr bwMode="auto">
          <a:xfrm>
            <a:off x="8705387" y="3562350"/>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4124" name="Text Box 30"/>
          <p:cNvSpPr txBox="1">
            <a:spLocks noChangeArrowheads="1"/>
          </p:cNvSpPr>
          <p:nvPr/>
        </p:nvSpPr>
        <p:spPr bwMode="auto">
          <a:xfrm>
            <a:off x="11071820" y="3562350"/>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4125" name="Text Box 37"/>
          <p:cNvSpPr txBox="1">
            <a:spLocks noChangeArrowheads="1"/>
          </p:cNvSpPr>
          <p:nvPr/>
        </p:nvSpPr>
        <p:spPr bwMode="auto">
          <a:xfrm>
            <a:off x="5791200" y="5029200"/>
            <a:ext cx="589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spcBef>
                <a:spcPct val="50000"/>
              </a:spcBef>
            </a:pPr>
            <a:r>
              <a:rPr lang="en-US" altLang="en-US" sz="1800">
                <a:solidFill>
                  <a:srgbClr val="CC3300"/>
                </a:solidFill>
              </a:rPr>
              <a:t>There could be more than one tree that fits the same data!</a:t>
            </a:r>
          </a:p>
        </p:txBody>
      </p:sp>
      <p:sp>
        <p:nvSpPr>
          <p:cNvPr id="4127"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3818BB84-4829-4F56-9154-C2D14F710119}" type="slidenum">
              <a:rPr lang="en-US" sz="1200" smtClean="0">
                <a:solidFill>
                  <a:srgbClr val="898989"/>
                </a:solidFill>
              </a:rPr>
              <a:pPr/>
              <a:t>10</a:t>
            </a:fld>
            <a:endParaRPr lang="en-US" sz="1200">
              <a:solidFill>
                <a:srgbClr val="898989"/>
              </a:solidFill>
            </a:endParaRPr>
          </a:p>
        </p:txBody>
      </p:sp>
      <p:pic>
        <p:nvPicPr>
          <p:cNvPr id="15373" name="Picture 13">
            <a:extLst>
              <a:ext uri="{FF2B5EF4-FFF2-40B4-BE49-F238E27FC236}">
                <a16:creationId xmlns="" xmlns:a16="http://schemas.microsoft.com/office/drawing/2014/main" id="{C8BDE518-4105-42AB-9284-86517DC0F34D}"/>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476500"/>
            <a:ext cx="5181600" cy="382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4471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cs typeface="+mj-cs"/>
              </a:rPr>
              <a:t>Apply Model to Test Data</a:t>
            </a:r>
          </a:p>
        </p:txBody>
      </p:sp>
      <p:sp>
        <p:nvSpPr>
          <p:cNvPr id="5123" name="Line 4"/>
          <p:cNvSpPr>
            <a:spLocks noChangeShapeType="1"/>
          </p:cNvSpPr>
          <p:nvPr/>
        </p:nvSpPr>
        <p:spPr bwMode="auto">
          <a:xfrm>
            <a:off x="3865033"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4" name="Line 5"/>
          <p:cNvSpPr>
            <a:spLocks noChangeShapeType="1"/>
          </p:cNvSpPr>
          <p:nvPr/>
        </p:nvSpPr>
        <p:spPr bwMode="auto">
          <a:xfrm flipH="1">
            <a:off x="2211918" y="4551363"/>
            <a:ext cx="474133"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5" name="Line 6"/>
          <p:cNvSpPr>
            <a:spLocks noChangeShapeType="1"/>
          </p:cNvSpPr>
          <p:nvPr/>
        </p:nvSpPr>
        <p:spPr bwMode="auto">
          <a:xfrm flipH="1">
            <a:off x="3155951" y="3576639"/>
            <a:ext cx="590549"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6" name="Line 7"/>
          <p:cNvSpPr>
            <a:spLocks noChangeShapeType="1"/>
          </p:cNvSpPr>
          <p:nvPr/>
        </p:nvSpPr>
        <p:spPr bwMode="auto">
          <a:xfrm>
            <a:off x="4927601" y="3576639"/>
            <a:ext cx="709084"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7" name="Line 8"/>
          <p:cNvSpPr>
            <a:spLocks noChangeShapeType="1"/>
          </p:cNvSpPr>
          <p:nvPr/>
        </p:nvSpPr>
        <p:spPr bwMode="auto">
          <a:xfrm>
            <a:off x="3393017" y="2686051"/>
            <a:ext cx="827616"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8" name="Line 9"/>
          <p:cNvSpPr>
            <a:spLocks noChangeShapeType="1"/>
          </p:cNvSpPr>
          <p:nvPr/>
        </p:nvSpPr>
        <p:spPr bwMode="auto">
          <a:xfrm flipH="1">
            <a:off x="1386418" y="2686051"/>
            <a:ext cx="825500"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9" name="Text Box 10"/>
          <p:cNvSpPr txBox="1">
            <a:spLocks noChangeArrowheads="1"/>
          </p:cNvSpPr>
          <p:nvPr/>
        </p:nvSpPr>
        <p:spPr bwMode="auto">
          <a:xfrm>
            <a:off x="2142067" y="2362201"/>
            <a:ext cx="1369484"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5130" name="Text Box 11"/>
          <p:cNvSpPr txBox="1">
            <a:spLocks noChangeArrowheads="1"/>
          </p:cNvSpPr>
          <p:nvPr/>
        </p:nvSpPr>
        <p:spPr bwMode="auto">
          <a:xfrm>
            <a:off x="3627967" y="3254376"/>
            <a:ext cx="1367367" cy="347663"/>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5131" name="Text Box 12"/>
          <p:cNvSpPr txBox="1">
            <a:spLocks noChangeArrowheads="1"/>
          </p:cNvSpPr>
          <p:nvPr/>
        </p:nvSpPr>
        <p:spPr bwMode="auto">
          <a:xfrm>
            <a:off x="2567518" y="4225925"/>
            <a:ext cx="1416049"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5132" name="AutoShape 13"/>
          <p:cNvSpPr>
            <a:spLocks noChangeArrowheads="1"/>
          </p:cNvSpPr>
          <p:nvPr/>
        </p:nvSpPr>
        <p:spPr bwMode="auto">
          <a:xfrm>
            <a:off x="3922185" y="5194301"/>
            <a:ext cx="918633"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5133" name="Text Box 14"/>
          <p:cNvSpPr txBox="1">
            <a:spLocks noChangeArrowheads="1"/>
          </p:cNvSpPr>
          <p:nvPr/>
        </p:nvSpPr>
        <p:spPr bwMode="auto">
          <a:xfrm>
            <a:off x="3812118" y="5194300"/>
            <a:ext cx="1001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5134" name="AutoShape 15"/>
          <p:cNvSpPr>
            <a:spLocks noChangeArrowheads="1"/>
          </p:cNvSpPr>
          <p:nvPr/>
        </p:nvSpPr>
        <p:spPr bwMode="auto">
          <a:xfrm>
            <a:off x="1739900" y="5214939"/>
            <a:ext cx="956733"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5135" name="Text Box 16"/>
          <p:cNvSpPr txBox="1">
            <a:spLocks noChangeArrowheads="1"/>
          </p:cNvSpPr>
          <p:nvPr/>
        </p:nvSpPr>
        <p:spPr bwMode="auto">
          <a:xfrm>
            <a:off x="1993212" y="51974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5136" name="AutoShape 17"/>
          <p:cNvSpPr>
            <a:spLocks noChangeArrowheads="1"/>
          </p:cNvSpPr>
          <p:nvPr/>
        </p:nvSpPr>
        <p:spPr bwMode="auto">
          <a:xfrm>
            <a:off x="914401" y="3271839"/>
            <a:ext cx="1003300"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5137" name="Text Box 18"/>
          <p:cNvSpPr txBox="1">
            <a:spLocks noChangeArrowheads="1"/>
          </p:cNvSpPr>
          <p:nvPr/>
        </p:nvSpPr>
        <p:spPr bwMode="auto">
          <a:xfrm>
            <a:off x="1165596" y="32543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5138" name="AutoShape 19"/>
          <p:cNvSpPr>
            <a:spLocks noChangeArrowheads="1"/>
          </p:cNvSpPr>
          <p:nvPr/>
        </p:nvSpPr>
        <p:spPr bwMode="auto">
          <a:xfrm>
            <a:off x="5147734" y="4259264"/>
            <a:ext cx="1003300"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5139" name="Text Box 20"/>
          <p:cNvSpPr txBox="1">
            <a:spLocks noChangeArrowheads="1"/>
          </p:cNvSpPr>
          <p:nvPr/>
        </p:nvSpPr>
        <p:spPr bwMode="auto">
          <a:xfrm>
            <a:off x="5372471" y="4259263"/>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5140" name="Text Box 21"/>
          <p:cNvSpPr txBox="1">
            <a:spLocks noChangeArrowheads="1"/>
          </p:cNvSpPr>
          <p:nvPr/>
        </p:nvSpPr>
        <p:spPr bwMode="auto">
          <a:xfrm>
            <a:off x="1339958" y="268605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5141" name="Text Box 22"/>
          <p:cNvSpPr txBox="1">
            <a:spLocks noChangeArrowheads="1"/>
          </p:cNvSpPr>
          <p:nvPr/>
        </p:nvSpPr>
        <p:spPr bwMode="auto">
          <a:xfrm>
            <a:off x="4007512" y="268605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No</a:t>
            </a:r>
            <a:endParaRPr lang="en-US" altLang="en-US" sz="1600" b="0">
              <a:solidFill>
                <a:schemeClr val="bg2"/>
              </a:solidFill>
            </a:endParaRPr>
          </a:p>
        </p:txBody>
      </p:sp>
      <p:sp>
        <p:nvSpPr>
          <p:cNvPr id="5142" name="Text Box 23"/>
          <p:cNvSpPr txBox="1">
            <a:spLocks noChangeArrowheads="1"/>
          </p:cNvSpPr>
          <p:nvPr/>
        </p:nvSpPr>
        <p:spPr bwMode="auto">
          <a:xfrm>
            <a:off x="5665924" y="3624263"/>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Married</a:t>
            </a:r>
            <a:r>
              <a:rPr lang="en-US" altLang="en-US" sz="1600" b="0">
                <a:solidFill>
                  <a:schemeClr val="bg2"/>
                </a:solidFill>
              </a:rPr>
              <a:t> </a:t>
            </a:r>
          </a:p>
        </p:txBody>
      </p:sp>
      <p:sp>
        <p:nvSpPr>
          <p:cNvPr id="5143" name="Text Box 24"/>
          <p:cNvSpPr txBox="1">
            <a:spLocks noChangeArrowheads="1"/>
          </p:cNvSpPr>
          <p:nvPr/>
        </p:nvSpPr>
        <p:spPr bwMode="auto">
          <a:xfrm>
            <a:off x="2733559" y="3732005"/>
            <a:ext cx="16754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dirty="0"/>
              <a:t>Single, Divorced</a:t>
            </a:r>
            <a:endParaRPr lang="en-US" altLang="en-US" sz="1600" b="0" dirty="0">
              <a:solidFill>
                <a:schemeClr val="bg2"/>
              </a:solidFill>
            </a:endParaRPr>
          </a:p>
        </p:txBody>
      </p:sp>
      <p:sp>
        <p:nvSpPr>
          <p:cNvPr id="5144" name="Text Box 25"/>
          <p:cNvSpPr txBox="1">
            <a:spLocks noChangeArrowheads="1"/>
          </p:cNvSpPr>
          <p:nvPr/>
        </p:nvSpPr>
        <p:spPr bwMode="auto">
          <a:xfrm>
            <a:off x="1775420"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5145" name="Text Box 26"/>
          <p:cNvSpPr txBox="1">
            <a:spLocks noChangeArrowheads="1"/>
          </p:cNvSpPr>
          <p:nvPr/>
        </p:nvSpPr>
        <p:spPr bwMode="auto">
          <a:xfrm>
            <a:off x="4370453"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5147" name="Text Box 28"/>
          <p:cNvSpPr txBox="1">
            <a:spLocks noChangeArrowheads="1"/>
          </p:cNvSpPr>
          <p:nvPr/>
        </p:nvSpPr>
        <p:spPr bwMode="auto">
          <a:xfrm>
            <a:off x="6822830" y="16160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dirty="0">
                <a:solidFill>
                  <a:schemeClr val="tx2"/>
                </a:solidFill>
              </a:rPr>
              <a:t>Test Data</a:t>
            </a:r>
            <a:endParaRPr lang="en-US" altLang="en-US" sz="2000" b="0" dirty="0">
              <a:solidFill>
                <a:schemeClr val="bg2"/>
              </a:solidFill>
            </a:endParaRPr>
          </a:p>
        </p:txBody>
      </p:sp>
      <p:sp>
        <p:nvSpPr>
          <p:cNvPr id="5148" name="Text Box 29"/>
          <p:cNvSpPr txBox="1">
            <a:spLocks noChangeArrowheads="1"/>
          </p:cNvSpPr>
          <p:nvPr/>
        </p:nvSpPr>
        <p:spPr bwMode="auto">
          <a:xfrm>
            <a:off x="1320800" y="1447800"/>
            <a:ext cx="457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nSpc>
                <a:spcPct val="80000"/>
              </a:lnSpc>
              <a:spcBef>
                <a:spcPct val="20000"/>
              </a:spcBef>
              <a:buClr>
                <a:schemeClr val="accent2"/>
              </a:buClr>
              <a:buSzPct val="75000"/>
              <a:buFont typeface="Monotype Sorts" pitchFamily="-84" charset="2"/>
              <a:buNone/>
            </a:pPr>
            <a:r>
              <a:rPr lang="en-US" altLang="en-US" sz="2000" b="0"/>
              <a:t>Start from the root of tree.</a:t>
            </a:r>
          </a:p>
        </p:txBody>
      </p:sp>
      <p:sp>
        <p:nvSpPr>
          <p:cNvPr id="5149" name="Line 30"/>
          <p:cNvSpPr>
            <a:spLocks noChangeShapeType="1"/>
          </p:cNvSpPr>
          <p:nvPr/>
        </p:nvSpPr>
        <p:spPr bwMode="auto">
          <a:xfrm>
            <a:off x="28448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50"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6EA20DA6-1549-4FFE-B2AF-54F25E878EB3}" type="slidenum">
              <a:rPr lang="en-US" sz="1200" smtClean="0">
                <a:solidFill>
                  <a:srgbClr val="898989"/>
                </a:solidFill>
              </a:rPr>
              <a:pPr/>
              <a:t>11</a:t>
            </a:fld>
            <a:endParaRPr lang="en-US" sz="1200">
              <a:solidFill>
                <a:srgbClr val="898989"/>
              </a:solidFill>
            </a:endParaRPr>
          </a:p>
        </p:txBody>
      </p:sp>
      <p:pic>
        <p:nvPicPr>
          <p:cNvPr id="16397" name="Picture 13">
            <a:extLst>
              <a:ext uri="{FF2B5EF4-FFF2-40B4-BE49-F238E27FC236}">
                <a16:creationId xmlns="" xmlns:a16="http://schemas.microsoft.com/office/drawing/2014/main" id="{C3BE31BC-718C-400D-B686-B12A2C7C8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00" y="2324100"/>
            <a:ext cx="47752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131592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cs typeface="+mj-cs"/>
              </a:rPr>
              <a:t>Apply Model to Test Data</a:t>
            </a:r>
          </a:p>
        </p:txBody>
      </p:sp>
      <p:sp>
        <p:nvSpPr>
          <p:cNvPr id="6147" name="Line 4"/>
          <p:cNvSpPr>
            <a:spLocks noChangeShapeType="1"/>
          </p:cNvSpPr>
          <p:nvPr/>
        </p:nvSpPr>
        <p:spPr bwMode="auto">
          <a:xfrm>
            <a:off x="3865033"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8" name="Line 5"/>
          <p:cNvSpPr>
            <a:spLocks noChangeShapeType="1"/>
          </p:cNvSpPr>
          <p:nvPr/>
        </p:nvSpPr>
        <p:spPr bwMode="auto">
          <a:xfrm flipH="1">
            <a:off x="2211918" y="4551363"/>
            <a:ext cx="474133"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9" name="Line 6"/>
          <p:cNvSpPr>
            <a:spLocks noChangeShapeType="1"/>
          </p:cNvSpPr>
          <p:nvPr/>
        </p:nvSpPr>
        <p:spPr bwMode="auto">
          <a:xfrm flipH="1">
            <a:off x="3155951" y="3576639"/>
            <a:ext cx="590549"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50" name="Line 7"/>
          <p:cNvSpPr>
            <a:spLocks noChangeShapeType="1"/>
          </p:cNvSpPr>
          <p:nvPr/>
        </p:nvSpPr>
        <p:spPr bwMode="auto">
          <a:xfrm>
            <a:off x="4927601" y="3576639"/>
            <a:ext cx="709084"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51" name="Line 8"/>
          <p:cNvSpPr>
            <a:spLocks noChangeShapeType="1"/>
          </p:cNvSpPr>
          <p:nvPr/>
        </p:nvSpPr>
        <p:spPr bwMode="auto">
          <a:xfrm>
            <a:off x="3393017" y="2686051"/>
            <a:ext cx="827616"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52" name="Line 9"/>
          <p:cNvSpPr>
            <a:spLocks noChangeShapeType="1"/>
          </p:cNvSpPr>
          <p:nvPr/>
        </p:nvSpPr>
        <p:spPr bwMode="auto">
          <a:xfrm flipH="1">
            <a:off x="1386418" y="2686051"/>
            <a:ext cx="825500"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53" name="Text Box 11"/>
          <p:cNvSpPr txBox="1">
            <a:spLocks noChangeArrowheads="1"/>
          </p:cNvSpPr>
          <p:nvPr/>
        </p:nvSpPr>
        <p:spPr bwMode="auto">
          <a:xfrm>
            <a:off x="3627967" y="3254376"/>
            <a:ext cx="1367367" cy="347663"/>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6154" name="Text Box 12"/>
          <p:cNvSpPr txBox="1">
            <a:spLocks noChangeArrowheads="1"/>
          </p:cNvSpPr>
          <p:nvPr/>
        </p:nvSpPr>
        <p:spPr bwMode="auto">
          <a:xfrm>
            <a:off x="2567518" y="4225925"/>
            <a:ext cx="1416049"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6155" name="AutoShape 13"/>
          <p:cNvSpPr>
            <a:spLocks noChangeArrowheads="1"/>
          </p:cNvSpPr>
          <p:nvPr/>
        </p:nvSpPr>
        <p:spPr bwMode="auto">
          <a:xfrm>
            <a:off x="3922185" y="5194301"/>
            <a:ext cx="918633"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6156" name="Text Box 14"/>
          <p:cNvSpPr txBox="1">
            <a:spLocks noChangeArrowheads="1"/>
          </p:cNvSpPr>
          <p:nvPr/>
        </p:nvSpPr>
        <p:spPr bwMode="auto">
          <a:xfrm>
            <a:off x="3812118" y="5194300"/>
            <a:ext cx="1001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6157" name="AutoShape 15"/>
          <p:cNvSpPr>
            <a:spLocks noChangeArrowheads="1"/>
          </p:cNvSpPr>
          <p:nvPr/>
        </p:nvSpPr>
        <p:spPr bwMode="auto">
          <a:xfrm>
            <a:off x="1739900" y="5214939"/>
            <a:ext cx="956733"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6158" name="Text Box 16"/>
          <p:cNvSpPr txBox="1">
            <a:spLocks noChangeArrowheads="1"/>
          </p:cNvSpPr>
          <p:nvPr/>
        </p:nvSpPr>
        <p:spPr bwMode="auto">
          <a:xfrm>
            <a:off x="1993212" y="51974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6159" name="AutoShape 17"/>
          <p:cNvSpPr>
            <a:spLocks noChangeArrowheads="1"/>
          </p:cNvSpPr>
          <p:nvPr/>
        </p:nvSpPr>
        <p:spPr bwMode="auto">
          <a:xfrm>
            <a:off x="914401" y="3271839"/>
            <a:ext cx="1003300"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6160" name="Text Box 18"/>
          <p:cNvSpPr txBox="1">
            <a:spLocks noChangeArrowheads="1"/>
          </p:cNvSpPr>
          <p:nvPr/>
        </p:nvSpPr>
        <p:spPr bwMode="auto">
          <a:xfrm>
            <a:off x="1165596" y="32543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6161" name="AutoShape 19"/>
          <p:cNvSpPr>
            <a:spLocks noChangeArrowheads="1"/>
          </p:cNvSpPr>
          <p:nvPr/>
        </p:nvSpPr>
        <p:spPr bwMode="auto">
          <a:xfrm>
            <a:off x="5147734" y="4259264"/>
            <a:ext cx="1003300"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6162" name="Text Box 20"/>
          <p:cNvSpPr txBox="1">
            <a:spLocks noChangeArrowheads="1"/>
          </p:cNvSpPr>
          <p:nvPr/>
        </p:nvSpPr>
        <p:spPr bwMode="auto">
          <a:xfrm>
            <a:off x="5372471" y="4259263"/>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6163" name="Text Box 21"/>
          <p:cNvSpPr txBox="1">
            <a:spLocks noChangeArrowheads="1"/>
          </p:cNvSpPr>
          <p:nvPr/>
        </p:nvSpPr>
        <p:spPr bwMode="auto">
          <a:xfrm>
            <a:off x="1339958" y="268605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6164" name="Text Box 22"/>
          <p:cNvSpPr txBox="1">
            <a:spLocks noChangeArrowheads="1"/>
          </p:cNvSpPr>
          <p:nvPr/>
        </p:nvSpPr>
        <p:spPr bwMode="auto">
          <a:xfrm>
            <a:off x="4007512" y="268605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No</a:t>
            </a:r>
            <a:endParaRPr lang="en-US" altLang="en-US" sz="1600" b="0">
              <a:solidFill>
                <a:schemeClr val="bg2"/>
              </a:solidFill>
            </a:endParaRPr>
          </a:p>
        </p:txBody>
      </p:sp>
      <p:sp>
        <p:nvSpPr>
          <p:cNvPr id="6165" name="Text Box 23"/>
          <p:cNvSpPr txBox="1">
            <a:spLocks noChangeArrowheads="1"/>
          </p:cNvSpPr>
          <p:nvPr/>
        </p:nvSpPr>
        <p:spPr bwMode="auto">
          <a:xfrm>
            <a:off x="5665924" y="3624263"/>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Married</a:t>
            </a:r>
            <a:r>
              <a:rPr lang="en-US" altLang="en-US" sz="1600" b="0">
                <a:solidFill>
                  <a:schemeClr val="bg2"/>
                </a:solidFill>
              </a:rPr>
              <a:t> </a:t>
            </a:r>
          </a:p>
        </p:txBody>
      </p:sp>
      <p:sp>
        <p:nvSpPr>
          <p:cNvPr id="6166" name="Text Box 24"/>
          <p:cNvSpPr txBox="1">
            <a:spLocks noChangeArrowheads="1"/>
          </p:cNvSpPr>
          <p:nvPr/>
        </p:nvSpPr>
        <p:spPr bwMode="auto">
          <a:xfrm>
            <a:off x="2754726" y="3659188"/>
            <a:ext cx="16754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Single, Divorced</a:t>
            </a:r>
            <a:endParaRPr lang="en-US" altLang="en-US" sz="1600" b="0">
              <a:solidFill>
                <a:schemeClr val="bg2"/>
              </a:solidFill>
            </a:endParaRPr>
          </a:p>
        </p:txBody>
      </p:sp>
      <p:sp>
        <p:nvSpPr>
          <p:cNvPr id="6167" name="Text Box 25"/>
          <p:cNvSpPr txBox="1">
            <a:spLocks noChangeArrowheads="1"/>
          </p:cNvSpPr>
          <p:nvPr/>
        </p:nvSpPr>
        <p:spPr bwMode="auto">
          <a:xfrm>
            <a:off x="1775420"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6168" name="Text Box 26"/>
          <p:cNvSpPr txBox="1">
            <a:spLocks noChangeArrowheads="1"/>
          </p:cNvSpPr>
          <p:nvPr/>
        </p:nvSpPr>
        <p:spPr bwMode="auto">
          <a:xfrm>
            <a:off x="4370453"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6170" name="Text Box 28"/>
          <p:cNvSpPr txBox="1">
            <a:spLocks noChangeArrowheads="1"/>
          </p:cNvSpPr>
          <p:nvPr/>
        </p:nvSpPr>
        <p:spPr bwMode="auto">
          <a:xfrm>
            <a:off x="6400800" y="1143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6171" name="Line 29"/>
          <p:cNvSpPr>
            <a:spLocks noChangeShapeType="1"/>
          </p:cNvSpPr>
          <p:nvPr/>
        </p:nvSpPr>
        <p:spPr bwMode="auto">
          <a:xfrm flipH="1">
            <a:off x="3556000" y="1828800"/>
            <a:ext cx="3149600" cy="685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6172" name="Text Box 30"/>
          <p:cNvSpPr txBox="1">
            <a:spLocks noChangeArrowheads="1"/>
          </p:cNvSpPr>
          <p:nvPr/>
        </p:nvSpPr>
        <p:spPr bwMode="auto">
          <a:xfrm>
            <a:off x="2142067" y="2362201"/>
            <a:ext cx="1369484"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6173"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8404664C-58C3-46C1-BEC3-BF913C5AC06B}" type="slidenum">
              <a:rPr lang="en-US" sz="1200" smtClean="0">
                <a:solidFill>
                  <a:srgbClr val="898989"/>
                </a:solidFill>
              </a:rPr>
              <a:pPr/>
              <a:t>12</a:t>
            </a:fld>
            <a:endParaRPr lang="en-US" sz="1200">
              <a:solidFill>
                <a:srgbClr val="898989"/>
              </a:solidFill>
            </a:endParaRPr>
          </a:p>
        </p:txBody>
      </p:sp>
      <p:pic>
        <p:nvPicPr>
          <p:cNvPr id="17421" name="Picture 13">
            <a:extLst>
              <a:ext uri="{FF2B5EF4-FFF2-40B4-BE49-F238E27FC236}">
                <a16:creationId xmlns="" xmlns:a16="http://schemas.microsoft.com/office/drawing/2014/main" id="{ED8B3B55-E139-46A2-A1CA-F4AE7858D8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2100" y="1600200"/>
            <a:ext cx="49022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68525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cs typeface="+mj-cs"/>
              </a:rPr>
              <a:t>Apply Model to Test Data</a:t>
            </a:r>
          </a:p>
        </p:txBody>
      </p:sp>
      <p:sp>
        <p:nvSpPr>
          <p:cNvPr id="7171" name="Line 3"/>
          <p:cNvSpPr>
            <a:spLocks noChangeShapeType="1"/>
          </p:cNvSpPr>
          <p:nvPr/>
        </p:nvSpPr>
        <p:spPr bwMode="auto">
          <a:xfrm>
            <a:off x="3865033"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72" name="Line 4"/>
          <p:cNvSpPr>
            <a:spLocks noChangeShapeType="1"/>
          </p:cNvSpPr>
          <p:nvPr/>
        </p:nvSpPr>
        <p:spPr bwMode="auto">
          <a:xfrm flipH="1">
            <a:off x="2211918" y="4551363"/>
            <a:ext cx="474133"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73" name="Line 5"/>
          <p:cNvSpPr>
            <a:spLocks noChangeShapeType="1"/>
          </p:cNvSpPr>
          <p:nvPr/>
        </p:nvSpPr>
        <p:spPr bwMode="auto">
          <a:xfrm flipH="1">
            <a:off x="3155951" y="3576639"/>
            <a:ext cx="590549"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74" name="Line 6"/>
          <p:cNvSpPr>
            <a:spLocks noChangeShapeType="1"/>
          </p:cNvSpPr>
          <p:nvPr/>
        </p:nvSpPr>
        <p:spPr bwMode="auto">
          <a:xfrm>
            <a:off x="4927601" y="3576639"/>
            <a:ext cx="709084"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75" name="Line 7"/>
          <p:cNvSpPr>
            <a:spLocks noChangeShapeType="1"/>
          </p:cNvSpPr>
          <p:nvPr/>
        </p:nvSpPr>
        <p:spPr bwMode="auto">
          <a:xfrm>
            <a:off x="3393017" y="2686051"/>
            <a:ext cx="827616"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76" name="Line 8"/>
          <p:cNvSpPr>
            <a:spLocks noChangeShapeType="1"/>
          </p:cNvSpPr>
          <p:nvPr/>
        </p:nvSpPr>
        <p:spPr bwMode="auto">
          <a:xfrm flipH="1">
            <a:off x="1386418" y="2686051"/>
            <a:ext cx="825500"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77" name="Text Box 10"/>
          <p:cNvSpPr txBox="1">
            <a:spLocks noChangeArrowheads="1"/>
          </p:cNvSpPr>
          <p:nvPr/>
        </p:nvSpPr>
        <p:spPr bwMode="auto">
          <a:xfrm>
            <a:off x="3627967" y="3254376"/>
            <a:ext cx="1367367" cy="347663"/>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7178" name="Text Box 11"/>
          <p:cNvSpPr txBox="1">
            <a:spLocks noChangeArrowheads="1"/>
          </p:cNvSpPr>
          <p:nvPr/>
        </p:nvSpPr>
        <p:spPr bwMode="auto">
          <a:xfrm>
            <a:off x="2567518" y="4225925"/>
            <a:ext cx="1416049"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7179" name="AutoShape 12"/>
          <p:cNvSpPr>
            <a:spLocks noChangeArrowheads="1"/>
          </p:cNvSpPr>
          <p:nvPr/>
        </p:nvSpPr>
        <p:spPr bwMode="auto">
          <a:xfrm>
            <a:off x="3922185" y="5194301"/>
            <a:ext cx="918633"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7180" name="Text Box 13"/>
          <p:cNvSpPr txBox="1">
            <a:spLocks noChangeArrowheads="1"/>
          </p:cNvSpPr>
          <p:nvPr/>
        </p:nvSpPr>
        <p:spPr bwMode="auto">
          <a:xfrm>
            <a:off x="3812118" y="5194300"/>
            <a:ext cx="1001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7181" name="AutoShape 14"/>
          <p:cNvSpPr>
            <a:spLocks noChangeArrowheads="1"/>
          </p:cNvSpPr>
          <p:nvPr/>
        </p:nvSpPr>
        <p:spPr bwMode="auto">
          <a:xfrm>
            <a:off x="1739900" y="5214939"/>
            <a:ext cx="956733"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7182" name="Text Box 15"/>
          <p:cNvSpPr txBox="1">
            <a:spLocks noChangeArrowheads="1"/>
          </p:cNvSpPr>
          <p:nvPr/>
        </p:nvSpPr>
        <p:spPr bwMode="auto">
          <a:xfrm>
            <a:off x="1993212" y="51974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7183" name="AutoShape 16"/>
          <p:cNvSpPr>
            <a:spLocks noChangeArrowheads="1"/>
          </p:cNvSpPr>
          <p:nvPr/>
        </p:nvSpPr>
        <p:spPr bwMode="auto">
          <a:xfrm>
            <a:off x="914401" y="3271839"/>
            <a:ext cx="1003300"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7184" name="Text Box 17"/>
          <p:cNvSpPr txBox="1">
            <a:spLocks noChangeArrowheads="1"/>
          </p:cNvSpPr>
          <p:nvPr/>
        </p:nvSpPr>
        <p:spPr bwMode="auto">
          <a:xfrm>
            <a:off x="1165596" y="32543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7185" name="AutoShape 18"/>
          <p:cNvSpPr>
            <a:spLocks noChangeArrowheads="1"/>
          </p:cNvSpPr>
          <p:nvPr/>
        </p:nvSpPr>
        <p:spPr bwMode="auto">
          <a:xfrm>
            <a:off x="5147734" y="4259264"/>
            <a:ext cx="1003300"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7186" name="Text Box 19"/>
          <p:cNvSpPr txBox="1">
            <a:spLocks noChangeArrowheads="1"/>
          </p:cNvSpPr>
          <p:nvPr/>
        </p:nvSpPr>
        <p:spPr bwMode="auto">
          <a:xfrm>
            <a:off x="5372471" y="4259263"/>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7187" name="Text Box 20"/>
          <p:cNvSpPr txBox="1">
            <a:spLocks noChangeArrowheads="1"/>
          </p:cNvSpPr>
          <p:nvPr/>
        </p:nvSpPr>
        <p:spPr bwMode="auto">
          <a:xfrm>
            <a:off x="1339958" y="268605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7188" name="Text Box 21"/>
          <p:cNvSpPr txBox="1">
            <a:spLocks noChangeArrowheads="1"/>
          </p:cNvSpPr>
          <p:nvPr/>
        </p:nvSpPr>
        <p:spPr bwMode="auto">
          <a:xfrm>
            <a:off x="4007512" y="268605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solidFill>
                  <a:srgbClr val="FF0000"/>
                </a:solidFill>
              </a:rPr>
              <a:t>No</a:t>
            </a:r>
          </a:p>
        </p:txBody>
      </p:sp>
      <p:sp>
        <p:nvSpPr>
          <p:cNvPr id="7189" name="Text Box 22"/>
          <p:cNvSpPr txBox="1">
            <a:spLocks noChangeArrowheads="1"/>
          </p:cNvSpPr>
          <p:nvPr/>
        </p:nvSpPr>
        <p:spPr bwMode="auto">
          <a:xfrm>
            <a:off x="5665924" y="3624263"/>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Married</a:t>
            </a:r>
            <a:r>
              <a:rPr lang="en-US" altLang="en-US" sz="1600" b="0">
                <a:solidFill>
                  <a:schemeClr val="bg2"/>
                </a:solidFill>
              </a:rPr>
              <a:t> </a:t>
            </a:r>
          </a:p>
        </p:txBody>
      </p:sp>
      <p:sp>
        <p:nvSpPr>
          <p:cNvPr id="7190" name="Text Box 23"/>
          <p:cNvSpPr txBox="1">
            <a:spLocks noChangeArrowheads="1"/>
          </p:cNvSpPr>
          <p:nvPr/>
        </p:nvSpPr>
        <p:spPr bwMode="auto">
          <a:xfrm>
            <a:off x="2754726" y="3659188"/>
            <a:ext cx="16754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Single, Divorced</a:t>
            </a:r>
            <a:endParaRPr lang="en-US" altLang="en-US" sz="1600" b="0">
              <a:solidFill>
                <a:schemeClr val="bg2"/>
              </a:solidFill>
            </a:endParaRPr>
          </a:p>
        </p:txBody>
      </p:sp>
      <p:sp>
        <p:nvSpPr>
          <p:cNvPr id="7191" name="Text Box 24"/>
          <p:cNvSpPr txBox="1">
            <a:spLocks noChangeArrowheads="1"/>
          </p:cNvSpPr>
          <p:nvPr/>
        </p:nvSpPr>
        <p:spPr bwMode="auto">
          <a:xfrm>
            <a:off x="1775420"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7192" name="Text Box 25"/>
          <p:cNvSpPr txBox="1">
            <a:spLocks noChangeArrowheads="1"/>
          </p:cNvSpPr>
          <p:nvPr/>
        </p:nvSpPr>
        <p:spPr bwMode="auto">
          <a:xfrm>
            <a:off x="4370453"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7194" name="Text Box 27"/>
          <p:cNvSpPr txBox="1">
            <a:spLocks noChangeArrowheads="1"/>
          </p:cNvSpPr>
          <p:nvPr/>
        </p:nvSpPr>
        <p:spPr bwMode="auto">
          <a:xfrm>
            <a:off x="6400800" y="13112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dirty="0">
                <a:solidFill>
                  <a:schemeClr val="tx2"/>
                </a:solidFill>
              </a:rPr>
              <a:t>Test Data</a:t>
            </a:r>
            <a:endParaRPr lang="en-US" altLang="en-US" sz="2000" b="0" dirty="0">
              <a:solidFill>
                <a:schemeClr val="bg2"/>
              </a:solidFill>
            </a:endParaRPr>
          </a:p>
        </p:txBody>
      </p:sp>
      <p:sp>
        <p:nvSpPr>
          <p:cNvPr id="7195" name="Line 28"/>
          <p:cNvSpPr>
            <a:spLocks noChangeShapeType="1"/>
          </p:cNvSpPr>
          <p:nvPr/>
        </p:nvSpPr>
        <p:spPr bwMode="auto">
          <a:xfrm flipH="1">
            <a:off x="4470400" y="2362200"/>
            <a:ext cx="21336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96" name="Text Box 33"/>
          <p:cNvSpPr txBox="1">
            <a:spLocks noChangeArrowheads="1"/>
          </p:cNvSpPr>
          <p:nvPr/>
        </p:nvSpPr>
        <p:spPr bwMode="auto">
          <a:xfrm>
            <a:off x="2142067" y="2362201"/>
            <a:ext cx="1369484"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7197"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FB9BECE1-B133-4792-B5F2-6AD5D45C4827}" type="slidenum">
              <a:rPr lang="en-US" sz="1200" smtClean="0">
                <a:solidFill>
                  <a:srgbClr val="898989"/>
                </a:solidFill>
              </a:rPr>
              <a:pPr/>
              <a:t>13</a:t>
            </a:fld>
            <a:endParaRPr lang="en-US" sz="1200">
              <a:solidFill>
                <a:srgbClr val="898989"/>
              </a:solidFill>
            </a:endParaRPr>
          </a:p>
        </p:txBody>
      </p:sp>
      <p:pic>
        <p:nvPicPr>
          <p:cNvPr id="18445" name="Picture 13">
            <a:extLst>
              <a:ext uri="{FF2B5EF4-FFF2-40B4-BE49-F238E27FC236}">
                <a16:creationId xmlns="" xmlns:a16="http://schemas.microsoft.com/office/drawing/2014/main" id="{98D0FB8F-8492-4A95-8867-68E3AD0296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4000" y="1727200"/>
            <a:ext cx="48641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88147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cs typeface="+mj-cs"/>
              </a:rPr>
              <a:t>Apply Model to Test Data</a:t>
            </a:r>
          </a:p>
        </p:txBody>
      </p:sp>
      <p:sp>
        <p:nvSpPr>
          <p:cNvPr id="8195" name="Line 3"/>
          <p:cNvSpPr>
            <a:spLocks noChangeShapeType="1"/>
          </p:cNvSpPr>
          <p:nvPr/>
        </p:nvSpPr>
        <p:spPr bwMode="auto">
          <a:xfrm>
            <a:off x="3865033"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196" name="Line 4"/>
          <p:cNvSpPr>
            <a:spLocks noChangeShapeType="1"/>
          </p:cNvSpPr>
          <p:nvPr/>
        </p:nvSpPr>
        <p:spPr bwMode="auto">
          <a:xfrm flipH="1">
            <a:off x="2211918" y="4551363"/>
            <a:ext cx="474133"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197" name="Line 5"/>
          <p:cNvSpPr>
            <a:spLocks noChangeShapeType="1"/>
          </p:cNvSpPr>
          <p:nvPr/>
        </p:nvSpPr>
        <p:spPr bwMode="auto">
          <a:xfrm flipH="1">
            <a:off x="3155951" y="3576639"/>
            <a:ext cx="590549"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198" name="Line 6"/>
          <p:cNvSpPr>
            <a:spLocks noChangeShapeType="1"/>
          </p:cNvSpPr>
          <p:nvPr/>
        </p:nvSpPr>
        <p:spPr bwMode="auto">
          <a:xfrm>
            <a:off x="4927601" y="3576639"/>
            <a:ext cx="709084"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199" name="Line 7"/>
          <p:cNvSpPr>
            <a:spLocks noChangeShapeType="1"/>
          </p:cNvSpPr>
          <p:nvPr/>
        </p:nvSpPr>
        <p:spPr bwMode="auto">
          <a:xfrm>
            <a:off x="3393017" y="2686051"/>
            <a:ext cx="827616"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200" name="Line 8"/>
          <p:cNvSpPr>
            <a:spLocks noChangeShapeType="1"/>
          </p:cNvSpPr>
          <p:nvPr/>
        </p:nvSpPr>
        <p:spPr bwMode="auto">
          <a:xfrm flipH="1">
            <a:off x="1386418" y="2686051"/>
            <a:ext cx="825500"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201" name="Text Box 10"/>
          <p:cNvSpPr txBox="1">
            <a:spLocks noChangeArrowheads="1"/>
          </p:cNvSpPr>
          <p:nvPr/>
        </p:nvSpPr>
        <p:spPr bwMode="auto">
          <a:xfrm>
            <a:off x="3627967" y="3254376"/>
            <a:ext cx="1367367" cy="347663"/>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8202" name="Text Box 11"/>
          <p:cNvSpPr txBox="1">
            <a:spLocks noChangeArrowheads="1"/>
          </p:cNvSpPr>
          <p:nvPr/>
        </p:nvSpPr>
        <p:spPr bwMode="auto">
          <a:xfrm>
            <a:off x="2567518" y="4225925"/>
            <a:ext cx="1416049"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8203" name="AutoShape 12"/>
          <p:cNvSpPr>
            <a:spLocks noChangeArrowheads="1"/>
          </p:cNvSpPr>
          <p:nvPr/>
        </p:nvSpPr>
        <p:spPr bwMode="auto">
          <a:xfrm>
            <a:off x="3922185" y="5194301"/>
            <a:ext cx="918633"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8204" name="Text Box 13"/>
          <p:cNvSpPr txBox="1">
            <a:spLocks noChangeArrowheads="1"/>
          </p:cNvSpPr>
          <p:nvPr/>
        </p:nvSpPr>
        <p:spPr bwMode="auto">
          <a:xfrm>
            <a:off x="3812118" y="5194300"/>
            <a:ext cx="1001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8205" name="AutoShape 14"/>
          <p:cNvSpPr>
            <a:spLocks noChangeArrowheads="1"/>
          </p:cNvSpPr>
          <p:nvPr/>
        </p:nvSpPr>
        <p:spPr bwMode="auto">
          <a:xfrm>
            <a:off x="1739900" y="5214939"/>
            <a:ext cx="956733"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8206" name="Text Box 15"/>
          <p:cNvSpPr txBox="1">
            <a:spLocks noChangeArrowheads="1"/>
          </p:cNvSpPr>
          <p:nvPr/>
        </p:nvSpPr>
        <p:spPr bwMode="auto">
          <a:xfrm>
            <a:off x="1993212" y="51974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8207" name="AutoShape 16"/>
          <p:cNvSpPr>
            <a:spLocks noChangeArrowheads="1"/>
          </p:cNvSpPr>
          <p:nvPr/>
        </p:nvSpPr>
        <p:spPr bwMode="auto">
          <a:xfrm>
            <a:off x="914401" y="3271839"/>
            <a:ext cx="1003300"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8208" name="Text Box 17"/>
          <p:cNvSpPr txBox="1">
            <a:spLocks noChangeArrowheads="1"/>
          </p:cNvSpPr>
          <p:nvPr/>
        </p:nvSpPr>
        <p:spPr bwMode="auto">
          <a:xfrm>
            <a:off x="1165596" y="32543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8209" name="AutoShape 18"/>
          <p:cNvSpPr>
            <a:spLocks noChangeArrowheads="1"/>
          </p:cNvSpPr>
          <p:nvPr/>
        </p:nvSpPr>
        <p:spPr bwMode="auto">
          <a:xfrm>
            <a:off x="5147734" y="4259264"/>
            <a:ext cx="1003300"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8210" name="Text Box 19"/>
          <p:cNvSpPr txBox="1">
            <a:spLocks noChangeArrowheads="1"/>
          </p:cNvSpPr>
          <p:nvPr/>
        </p:nvSpPr>
        <p:spPr bwMode="auto">
          <a:xfrm>
            <a:off x="5372471" y="4259263"/>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8211" name="Text Box 20"/>
          <p:cNvSpPr txBox="1">
            <a:spLocks noChangeArrowheads="1"/>
          </p:cNvSpPr>
          <p:nvPr/>
        </p:nvSpPr>
        <p:spPr bwMode="auto">
          <a:xfrm>
            <a:off x="1339958" y="268605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8212" name="Text Box 21"/>
          <p:cNvSpPr txBox="1">
            <a:spLocks noChangeArrowheads="1"/>
          </p:cNvSpPr>
          <p:nvPr/>
        </p:nvSpPr>
        <p:spPr bwMode="auto">
          <a:xfrm>
            <a:off x="4007512" y="268605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solidFill>
                  <a:srgbClr val="FF0000"/>
                </a:solidFill>
              </a:rPr>
              <a:t>No</a:t>
            </a:r>
          </a:p>
        </p:txBody>
      </p:sp>
      <p:sp>
        <p:nvSpPr>
          <p:cNvPr id="8213" name="Text Box 22"/>
          <p:cNvSpPr txBox="1">
            <a:spLocks noChangeArrowheads="1"/>
          </p:cNvSpPr>
          <p:nvPr/>
        </p:nvSpPr>
        <p:spPr bwMode="auto">
          <a:xfrm>
            <a:off x="5665924" y="3624263"/>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Married</a:t>
            </a:r>
            <a:r>
              <a:rPr lang="en-US" altLang="en-US" sz="1600" b="0">
                <a:solidFill>
                  <a:schemeClr val="bg2"/>
                </a:solidFill>
              </a:rPr>
              <a:t> </a:t>
            </a:r>
          </a:p>
        </p:txBody>
      </p:sp>
      <p:sp>
        <p:nvSpPr>
          <p:cNvPr id="8214" name="Text Box 23"/>
          <p:cNvSpPr txBox="1">
            <a:spLocks noChangeArrowheads="1"/>
          </p:cNvSpPr>
          <p:nvPr/>
        </p:nvSpPr>
        <p:spPr bwMode="auto">
          <a:xfrm>
            <a:off x="2754726" y="3659188"/>
            <a:ext cx="16754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Single, Divorced</a:t>
            </a:r>
            <a:endParaRPr lang="en-US" altLang="en-US" sz="1600" b="0">
              <a:solidFill>
                <a:schemeClr val="bg2"/>
              </a:solidFill>
            </a:endParaRPr>
          </a:p>
        </p:txBody>
      </p:sp>
      <p:sp>
        <p:nvSpPr>
          <p:cNvPr id="8215" name="Text Box 24"/>
          <p:cNvSpPr txBox="1">
            <a:spLocks noChangeArrowheads="1"/>
          </p:cNvSpPr>
          <p:nvPr/>
        </p:nvSpPr>
        <p:spPr bwMode="auto">
          <a:xfrm>
            <a:off x="1775420"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8216" name="Text Box 25"/>
          <p:cNvSpPr txBox="1">
            <a:spLocks noChangeArrowheads="1"/>
          </p:cNvSpPr>
          <p:nvPr/>
        </p:nvSpPr>
        <p:spPr bwMode="auto">
          <a:xfrm>
            <a:off x="4370453"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8218" name="Text Box 27"/>
          <p:cNvSpPr txBox="1">
            <a:spLocks noChangeArrowheads="1"/>
          </p:cNvSpPr>
          <p:nvPr/>
        </p:nvSpPr>
        <p:spPr bwMode="auto">
          <a:xfrm>
            <a:off x="6451600" y="125095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dirty="0">
                <a:solidFill>
                  <a:schemeClr val="tx2"/>
                </a:solidFill>
              </a:rPr>
              <a:t>Test Data</a:t>
            </a:r>
            <a:endParaRPr lang="en-US" altLang="en-US" sz="2000" b="0" dirty="0">
              <a:solidFill>
                <a:schemeClr val="bg2"/>
              </a:solidFill>
            </a:endParaRPr>
          </a:p>
        </p:txBody>
      </p:sp>
      <p:sp>
        <p:nvSpPr>
          <p:cNvPr id="8219" name="Line 28"/>
          <p:cNvSpPr>
            <a:spLocks noChangeShapeType="1"/>
          </p:cNvSpPr>
          <p:nvPr/>
        </p:nvSpPr>
        <p:spPr bwMode="auto">
          <a:xfrm flipH="1">
            <a:off x="5080000" y="2057400"/>
            <a:ext cx="27432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8220" name="Text Box 29"/>
          <p:cNvSpPr txBox="1">
            <a:spLocks noChangeArrowheads="1"/>
          </p:cNvSpPr>
          <p:nvPr/>
        </p:nvSpPr>
        <p:spPr bwMode="auto">
          <a:xfrm>
            <a:off x="2142067" y="2362201"/>
            <a:ext cx="1369484"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8221"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16880EE0-B80D-4841-8803-E0DE92415DCC}" type="slidenum">
              <a:rPr lang="en-US" sz="1200" smtClean="0">
                <a:solidFill>
                  <a:srgbClr val="898989"/>
                </a:solidFill>
              </a:rPr>
              <a:pPr/>
              <a:t>14</a:t>
            </a:fld>
            <a:endParaRPr lang="en-US" sz="1200">
              <a:solidFill>
                <a:srgbClr val="898989"/>
              </a:solidFill>
            </a:endParaRPr>
          </a:p>
        </p:txBody>
      </p:sp>
      <p:pic>
        <p:nvPicPr>
          <p:cNvPr id="19469" name="Picture 13">
            <a:extLst>
              <a:ext uri="{FF2B5EF4-FFF2-40B4-BE49-F238E27FC236}">
                <a16:creationId xmlns="" xmlns:a16="http://schemas.microsoft.com/office/drawing/2014/main" id="{8843D381-AA10-4DD5-B996-D86ECA8DA0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4000" y="1600200"/>
            <a:ext cx="4762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61712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cs typeface="+mj-cs"/>
              </a:rPr>
              <a:t>Apply Model to Test Data</a:t>
            </a:r>
          </a:p>
        </p:txBody>
      </p:sp>
      <p:sp>
        <p:nvSpPr>
          <p:cNvPr id="9219" name="Line 3"/>
          <p:cNvSpPr>
            <a:spLocks noChangeShapeType="1"/>
          </p:cNvSpPr>
          <p:nvPr/>
        </p:nvSpPr>
        <p:spPr bwMode="auto">
          <a:xfrm>
            <a:off x="3865033"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0" name="Line 4"/>
          <p:cNvSpPr>
            <a:spLocks noChangeShapeType="1"/>
          </p:cNvSpPr>
          <p:nvPr/>
        </p:nvSpPr>
        <p:spPr bwMode="auto">
          <a:xfrm flipH="1">
            <a:off x="2211918" y="4551363"/>
            <a:ext cx="474133"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1" name="Line 5"/>
          <p:cNvSpPr>
            <a:spLocks noChangeShapeType="1"/>
          </p:cNvSpPr>
          <p:nvPr/>
        </p:nvSpPr>
        <p:spPr bwMode="auto">
          <a:xfrm flipH="1">
            <a:off x="3155951" y="3576639"/>
            <a:ext cx="590549"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2" name="Line 6"/>
          <p:cNvSpPr>
            <a:spLocks noChangeShapeType="1"/>
          </p:cNvSpPr>
          <p:nvPr/>
        </p:nvSpPr>
        <p:spPr bwMode="auto">
          <a:xfrm>
            <a:off x="4927601" y="3576639"/>
            <a:ext cx="709084"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3" name="Line 7"/>
          <p:cNvSpPr>
            <a:spLocks noChangeShapeType="1"/>
          </p:cNvSpPr>
          <p:nvPr/>
        </p:nvSpPr>
        <p:spPr bwMode="auto">
          <a:xfrm>
            <a:off x="3393017" y="2686051"/>
            <a:ext cx="827616"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4" name="Line 8"/>
          <p:cNvSpPr>
            <a:spLocks noChangeShapeType="1"/>
          </p:cNvSpPr>
          <p:nvPr/>
        </p:nvSpPr>
        <p:spPr bwMode="auto">
          <a:xfrm flipH="1">
            <a:off x="1386418" y="2686051"/>
            <a:ext cx="825500"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5" name="Text Box 10"/>
          <p:cNvSpPr txBox="1">
            <a:spLocks noChangeArrowheads="1"/>
          </p:cNvSpPr>
          <p:nvPr/>
        </p:nvSpPr>
        <p:spPr bwMode="auto">
          <a:xfrm>
            <a:off x="3627967" y="3254376"/>
            <a:ext cx="1367367" cy="347663"/>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9226" name="Text Box 11"/>
          <p:cNvSpPr txBox="1">
            <a:spLocks noChangeArrowheads="1"/>
          </p:cNvSpPr>
          <p:nvPr/>
        </p:nvSpPr>
        <p:spPr bwMode="auto">
          <a:xfrm>
            <a:off x="2567518" y="4225925"/>
            <a:ext cx="1416049"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9227" name="AutoShape 12"/>
          <p:cNvSpPr>
            <a:spLocks noChangeArrowheads="1"/>
          </p:cNvSpPr>
          <p:nvPr/>
        </p:nvSpPr>
        <p:spPr bwMode="auto">
          <a:xfrm>
            <a:off x="3922185" y="5194301"/>
            <a:ext cx="918633"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9228" name="Text Box 13"/>
          <p:cNvSpPr txBox="1">
            <a:spLocks noChangeArrowheads="1"/>
          </p:cNvSpPr>
          <p:nvPr/>
        </p:nvSpPr>
        <p:spPr bwMode="auto">
          <a:xfrm>
            <a:off x="3812118" y="5194300"/>
            <a:ext cx="1001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9229" name="AutoShape 14"/>
          <p:cNvSpPr>
            <a:spLocks noChangeArrowheads="1"/>
          </p:cNvSpPr>
          <p:nvPr/>
        </p:nvSpPr>
        <p:spPr bwMode="auto">
          <a:xfrm>
            <a:off x="1739900" y="5214939"/>
            <a:ext cx="956733"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9230" name="Text Box 15"/>
          <p:cNvSpPr txBox="1">
            <a:spLocks noChangeArrowheads="1"/>
          </p:cNvSpPr>
          <p:nvPr/>
        </p:nvSpPr>
        <p:spPr bwMode="auto">
          <a:xfrm>
            <a:off x="1993212" y="51974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9231" name="AutoShape 16"/>
          <p:cNvSpPr>
            <a:spLocks noChangeArrowheads="1"/>
          </p:cNvSpPr>
          <p:nvPr/>
        </p:nvSpPr>
        <p:spPr bwMode="auto">
          <a:xfrm>
            <a:off x="914401" y="3271839"/>
            <a:ext cx="1003300"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9232" name="Text Box 17"/>
          <p:cNvSpPr txBox="1">
            <a:spLocks noChangeArrowheads="1"/>
          </p:cNvSpPr>
          <p:nvPr/>
        </p:nvSpPr>
        <p:spPr bwMode="auto">
          <a:xfrm>
            <a:off x="1165596" y="32543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9233" name="AutoShape 18"/>
          <p:cNvSpPr>
            <a:spLocks noChangeArrowheads="1"/>
          </p:cNvSpPr>
          <p:nvPr/>
        </p:nvSpPr>
        <p:spPr bwMode="auto">
          <a:xfrm>
            <a:off x="5147734" y="4259264"/>
            <a:ext cx="1003300"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9234" name="Text Box 19"/>
          <p:cNvSpPr txBox="1">
            <a:spLocks noChangeArrowheads="1"/>
          </p:cNvSpPr>
          <p:nvPr/>
        </p:nvSpPr>
        <p:spPr bwMode="auto">
          <a:xfrm>
            <a:off x="5372471" y="4259263"/>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9235" name="Text Box 20"/>
          <p:cNvSpPr txBox="1">
            <a:spLocks noChangeArrowheads="1"/>
          </p:cNvSpPr>
          <p:nvPr/>
        </p:nvSpPr>
        <p:spPr bwMode="auto">
          <a:xfrm>
            <a:off x="1339958" y="268605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9236" name="Text Box 21"/>
          <p:cNvSpPr txBox="1">
            <a:spLocks noChangeArrowheads="1"/>
          </p:cNvSpPr>
          <p:nvPr/>
        </p:nvSpPr>
        <p:spPr bwMode="auto">
          <a:xfrm>
            <a:off x="4007512" y="268605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solidFill>
                  <a:srgbClr val="FF0000"/>
                </a:solidFill>
              </a:rPr>
              <a:t>No</a:t>
            </a:r>
          </a:p>
        </p:txBody>
      </p:sp>
      <p:sp>
        <p:nvSpPr>
          <p:cNvPr id="9237" name="Text Box 22"/>
          <p:cNvSpPr txBox="1">
            <a:spLocks noChangeArrowheads="1"/>
          </p:cNvSpPr>
          <p:nvPr/>
        </p:nvSpPr>
        <p:spPr bwMode="auto">
          <a:xfrm>
            <a:off x="5665924" y="3624263"/>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solidFill>
                  <a:srgbClr val="FF0000"/>
                </a:solidFill>
              </a:rPr>
              <a:t>Married </a:t>
            </a:r>
          </a:p>
        </p:txBody>
      </p:sp>
      <p:sp>
        <p:nvSpPr>
          <p:cNvPr id="9238" name="Text Box 23"/>
          <p:cNvSpPr txBox="1">
            <a:spLocks noChangeArrowheads="1"/>
          </p:cNvSpPr>
          <p:nvPr/>
        </p:nvSpPr>
        <p:spPr bwMode="auto">
          <a:xfrm>
            <a:off x="2754726" y="3659188"/>
            <a:ext cx="16754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Single, Divorced</a:t>
            </a:r>
            <a:endParaRPr lang="en-US" altLang="en-US" sz="1600" b="0">
              <a:solidFill>
                <a:schemeClr val="bg2"/>
              </a:solidFill>
            </a:endParaRPr>
          </a:p>
        </p:txBody>
      </p:sp>
      <p:sp>
        <p:nvSpPr>
          <p:cNvPr id="9239" name="Text Box 24"/>
          <p:cNvSpPr txBox="1">
            <a:spLocks noChangeArrowheads="1"/>
          </p:cNvSpPr>
          <p:nvPr/>
        </p:nvSpPr>
        <p:spPr bwMode="auto">
          <a:xfrm>
            <a:off x="1775420"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9240" name="Text Box 25"/>
          <p:cNvSpPr txBox="1">
            <a:spLocks noChangeArrowheads="1"/>
          </p:cNvSpPr>
          <p:nvPr/>
        </p:nvSpPr>
        <p:spPr bwMode="auto">
          <a:xfrm>
            <a:off x="4370453"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9242" name="Text Box 27"/>
          <p:cNvSpPr txBox="1">
            <a:spLocks noChangeArrowheads="1"/>
          </p:cNvSpPr>
          <p:nvPr/>
        </p:nvSpPr>
        <p:spPr bwMode="auto">
          <a:xfrm>
            <a:off x="6400800" y="13112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dirty="0">
                <a:solidFill>
                  <a:schemeClr val="tx2"/>
                </a:solidFill>
              </a:rPr>
              <a:t>Test Data</a:t>
            </a:r>
            <a:endParaRPr lang="en-US" altLang="en-US" sz="2000" b="0" dirty="0">
              <a:solidFill>
                <a:schemeClr val="bg2"/>
              </a:solidFill>
            </a:endParaRPr>
          </a:p>
        </p:txBody>
      </p:sp>
      <p:sp>
        <p:nvSpPr>
          <p:cNvPr id="9243" name="Line 28"/>
          <p:cNvSpPr>
            <a:spLocks noChangeShapeType="1"/>
          </p:cNvSpPr>
          <p:nvPr/>
        </p:nvSpPr>
        <p:spPr bwMode="auto">
          <a:xfrm flipH="1">
            <a:off x="6197600" y="2590800"/>
            <a:ext cx="17272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44" name="Text Box 29"/>
          <p:cNvSpPr txBox="1">
            <a:spLocks noChangeArrowheads="1"/>
          </p:cNvSpPr>
          <p:nvPr/>
        </p:nvSpPr>
        <p:spPr bwMode="auto">
          <a:xfrm>
            <a:off x="2142067" y="2362201"/>
            <a:ext cx="1369484"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9245"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6A259B80-F6E7-45C9-A39F-371FA9F82B73}" type="slidenum">
              <a:rPr lang="en-US" sz="1200" smtClean="0">
                <a:solidFill>
                  <a:srgbClr val="898989"/>
                </a:solidFill>
              </a:rPr>
              <a:pPr/>
              <a:t>15</a:t>
            </a:fld>
            <a:endParaRPr lang="en-US" sz="1200">
              <a:solidFill>
                <a:srgbClr val="898989"/>
              </a:solidFill>
            </a:endParaRPr>
          </a:p>
        </p:txBody>
      </p:sp>
      <p:pic>
        <p:nvPicPr>
          <p:cNvPr id="20493" name="Picture 13">
            <a:extLst>
              <a:ext uri="{FF2B5EF4-FFF2-40B4-BE49-F238E27FC236}">
                <a16:creationId xmlns="" xmlns:a16="http://schemas.microsoft.com/office/drawing/2014/main" id="{D09D4202-2D63-4F24-85CD-36D56B5854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4000" y="1600200"/>
            <a:ext cx="49530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77278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cs typeface="+mj-cs"/>
              </a:rPr>
              <a:t>Apply Model to Test Data</a:t>
            </a:r>
          </a:p>
        </p:txBody>
      </p:sp>
      <p:sp>
        <p:nvSpPr>
          <p:cNvPr id="10243" name="Line 3"/>
          <p:cNvSpPr>
            <a:spLocks noChangeShapeType="1"/>
          </p:cNvSpPr>
          <p:nvPr/>
        </p:nvSpPr>
        <p:spPr bwMode="auto">
          <a:xfrm>
            <a:off x="3865033"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44" name="Line 4"/>
          <p:cNvSpPr>
            <a:spLocks noChangeShapeType="1"/>
          </p:cNvSpPr>
          <p:nvPr/>
        </p:nvSpPr>
        <p:spPr bwMode="auto">
          <a:xfrm flipH="1">
            <a:off x="2211918" y="4551363"/>
            <a:ext cx="474133"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45" name="Line 5"/>
          <p:cNvSpPr>
            <a:spLocks noChangeShapeType="1"/>
          </p:cNvSpPr>
          <p:nvPr/>
        </p:nvSpPr>
        <p:spPr bwMode="auto">
          <a:xfrm flipH="1">
            <a:off x="3155951" y="3576639"/>
            <a:ext cx="590549"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46" name="Line 6"/>
          <p:cNvSpPr>
            <a:spLocks noChangeShapeType="1"/>
          </p:cNvSpPr>
          <p:nvPr/>
        </p:nvSpPr>
        <p:spPr bwMode="auto">
          <a:xfrm>
            <a:off x="4927601" y="3576639"/>
            <a:ext cx="709084"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47" name="Line 7"/>
          <p:cNvSpPr>
            <a:spLocks noChangeShapeType="1"/>
          </p:cNvSpPr>
          <p:nvPr/>
        </p:nvSpPr>
        <p:spPr bwMode="auto">
          <a:xfrm>
            <a:off x="3393017" y="2686051"/>
            <a:ext cx="827616"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48" name="Line 8"/>
          <p:cNvSpPr>
            <a:spLocks noChangeShapeType="1"/>
          </p:cNvSpPr>
          <p:nvPr/>
        </p:nvSpPr>
        <p:spPr bwMode="auto">
          <a:xfrm flipH="1">
            <a:off x="1386418" y="2686051"/>
            <a:ext cx="825500"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49" name="Text Box 10"/>
          <p:cNvSpPr txBox="1">
            <a:spLocks noChangeArrowheads="1"/>
          </p:cNvSpPr>
          <p:nvPr/>
        </p:nvSpPr>
        <p:spPr bwMode="auto">
          <a:xfrm>
            <a:off x="3627967" y="3254376"/>
            <a:ext cx="1367367" cy="347663"/>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0250" name="Text Box 11"/>
          <p:cNvSpPr txBox="1">
            <a:spLocks noChangeArrowheads="1"/>
          </p:cNvSpPr>
          <p:nvPr/>
        </p:nvSpPr>
        <p:spPr bwMode="auto">
          <a:xfrm>
            <a:off x="2567518" y="4225925"/>
            <a:ext cx="1416049"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0251" name="AutoShape 12"/>
          <p:cNvSpPr>
            <a:spLocks noChangeArrowheads="1"/>
          </p:cNvSpPr>
          <p:nvPr/>
        </p:nvSpPr>
        <p:spPr bwMode="auto">
          <a:xfrm>
            <a:off x="3922185" y="5194301"/>
            <a:ext cx="918633"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252" name="Text Box 13"/>
          <p:cNvSpPr txBox="1">
            <a:spLocks noChangeArrowheads="1"/>
          </p:cNvSpPr>
          <p:nvPr/>
        </p:nvSpPr>
        <p:spPr bwMode="auto">
          <a:xfrm>
            <a:off x="3812118" y="5194300"/>
            <a:ext cx="1001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0253" name="AutoShape 14"/>
          <p:cNvSpPr>
            <a:spLocks noChangeArrowheads="1"/>
          </p:cNvSpPr>
          <p:nvPr/>
        </p:nvSpPr>
        <p:spPr bwMode="auto">
          <a:xfrm>
            <a:off x="1739900" y="5214939"/>
            <a:ext cx="956733"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254" name="Text Box 15"/>
          <p:cNvSpPr txBox="1">
            <a:spLocks noChangeArrowheads="1"/>
          </p:cNvSpPr>
          <p:nvPr/>
        </p:nvSpPr>
        <p:spPr bwMode="auto">
          <a:xfrm>
            <a:off x="1993212" y="51974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0255" name="AutoShape 16"/>
          <p:cNvSpPr>
            <a:spLocks noChangeArrowheads="1"/>
          </p:cNvSpPr>
          <p:nvPr/>
        </p:nvSpPr>
        <p:spPr bwMode="auto">
          <a:xfrm>
            <a:off x="914401" y="3271839"/>
            <a:ext cx="1003300"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256" name="Text Box 17"/>
          <p:cNvSpPr txBox="1">
            <a:spLocks noChangeArrowheads="1"/>
          </p:cNvSpPr>
          <p:nvPr/>
        </p:nvSpPr>
        <p:spPr bwMode="auto">
          <a:xfrm>
            <a:off x="1165596" y="32543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0257" name="AutoShape 18"/>
          <p:cNvSpPr>
            <a:spLocks noChangeArrowheads="1"/>
          </p:cNvSpPr>
          <p:nvPr/>
        </p:nvSpPr>
        <p:spPr bwMode="auto">
          <a:xfrm>
            <a:off x="5147734" y="4259264"/>
            <a:ext cx="1003300"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258" name="Text Box 19"/>
          <p:cNvSpPr txBox="1">
            <a:spLocks noChangeArrowheads="1"/>
          </p:cNvSpPr>
          <p:nvPr/>
        </p:nvSpPr>
        <p:spPr bwMode="auto">
          <a:xfrm>
            <a:off x="5372471" y="4259263"/>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0259" name="Text Box 20"/>
          <p:cNvSpPr txBox="1">
            <a:spLocks noChangeArrowheads="1"/>
          </p:cNvSpPr>
          <p:nvPr/>
        </p:nvSpPr>
        <p:spPr bwMode="auto">
          <a:xfrm>
            <a:off x="1339958" y="268605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10260" name="Text Box 21"/>
          <p:cNvSpPr txBox="1">
            <a:spLocks noChangeArrowheads="1"/>
          </p:cNvSpPr>
          <p:nvPr/>
        </p:nvSpPr>
        <p:spPr bwMode="auto">
          <a:xfrm>
            <a:off x="4007512" y="268605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solidFill>
                  <a:srgbClr val="FF0000"/>
                </a:solidFill>
              </a:rPr>
              <a:t>No</a:t>
            </a:r>
          </a:p>
        </p:txBody>
      </p:sp>
      <p:sp>
        <p:nvSpPr>
          <p:cNvPr id="10261" name="Text Box 22"/>
          <p:cNvSpPr txBox="1">
            <a:spLocks noChangeArrowheads="1"/>
          </p:cNvSpPr>
          <p:nvPr/>
        </p:nvSpPr>
        <p:spPr bwMode="auto">
          <a:xfrm>
            <a:off x="5665924" y="3624263"/>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solidFill>
                  <a:srgbClr val="FF0000"/>
                </a:solidFill>
              </a:rPr>
              <a:t>Married </a:t>
            </a:r>
          </a:p>
        </p:txBody>
      </p:sp>
      <p:sp>
        <p:nvSpPr>
          <p:cNvPr id="10262" name="Text Box 23"/>
          <p:cNvSpPr txBox="1">
            <a:spLocks noChangeArrowheads="1"/>
          </p:cNvSpPr>
          <p:nvPr/>
        </p:nvSpPr>
        <p:spPr bwMode="auto">
          <a:xfrm>
            <a:off x="2754726" y="3659188"/>
            <a:ext cx="16754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Single, Divorced</a:t>
            </a:r>
            <a:endParaRPr lang="en-US" altLang="en-US" sz="1600" b="0">
              <a:solidFill>
                <a:schemeClr val="bg2"/>
              </a:solidFill>
            </a:endParaRPr>
          </a:p>
        </p:txBody>
      </p:sp>
      <p:sp>
        <p:nvSpPr>
          <p:cNvPr id="10263" name="Text Box 24"/>
          <p:cNvSpPr txBox="1">
            <a:spLocks noChangeArrowheads="1"/>
          </p:cNvSpPr>
          <p:nvPr/>
        </p:nvSpPr>
        <p:spPr bwMode="auto">
          <a:xfrm>
            <a:off x="1775420"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10264" name="Text Box 25"/>
          <p:cNvSpPr txBox="1">
            <a:spLocks noChangeArrowheads="1"/>
          </p:cNvSpPr>
          <p:nvPr/>
        </p:nvSpPr>
        <p:spPr bwMode="auto">
          <a:xfrm>
            <a:off x="4370453" y="4630738"/>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10266" name="Text Box 27"/>
          <p:cNvSpPr txBox="1">
            <a:spLocks noChangeArrowheads="1"/>
          </p:cNvSpPr>
          <p:nvPr/>
        </p:nvSpPr>
        <p:spPr bwMode="auto">
          <a:xfrm>
            <a:off x="6400800" y="1305413"/>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dirty="0">
                <a:solidFill>
                  <a:schemeClr val="tx2"/>
                </a:solidFill>
              </a:rPr>
              <a:t>Test Data</a:t>
            </a:r>
            <a:endParaRPr lang="en-US" altLang="en-US" sz="2000" b="0" dirty="0">
              <a:solidFill>
                <a:schemeClr val="bg2"/>
              </a:solidFill>
            </a:endParaRPr>
          </a:p>
        </p:txBody>
      </p:sp>
      <p:sp>
        <p:nvSpPr>
          <p:cNvPr id="10267" name="Line 28"/>
          <p:cNvSpPr>
            <a:spLocks noChangeShapeType="1"/>
          </p:cNvSpPr>
          <p:nvPr/>
        </p:nvSpPr>
        <p:spPr bwMode="auto">
          <a:xfrm flipH="1">
            <a:off x="5994400" y="2590800"/>
            <a:ext cx="41656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68" name="Text Box 29"/>
          <p:cNvSpPr txBox="1">
            <a:spLocks noChangeArrowheads="1"/>
          </p:cNvSpPr>
          <p:nvPr/>
        </p:nvSpPr>
        <p:spPr bwMode="auto">
          <a:xfrm>
            <a:off x="8026400" y="3581401"/>
            <a:ext cx="355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nSpc>
                <a:spcPct val="80000"/>
              </a:lnSpc>
              <a:spcBef>
                <a:spcPct val="20000"/>
              </a:spcBef>
              <a:buClr>
                <a:schemeClr val="accent2"/>
              </a:buClr>
              <a:buSzPct val="75000"/>
              <a:buFont typeface="Monotype Sorts" pitchFamily="-84" charset="2"/>
              <a:buNone/>
            </a:pPr>
            <a:r>
              <a:rPr lang="en-US" altLang="en-US" sz="2000" b="0"/>
              <a:t>Assign Defaulted to “No”</a:t>
            </a:r>
          </a:p>
        </p:txBody>
      </p:sp>
      <p:sp>
        <p:nvSpPr>
          <p:cNvPr id="10269" name="Text Box 30"/>
          <p:cNvSpPr txBox="1">
            <a:spLocks noChangeArrowheads="1"/>
          </p:cNvSpPr>
          <p:nvPr/>
        </p:nvSpPr>
        <p:spPr bwMode="auto">
          <a:xfrm>
            <a:off x="2142067" y="2362201"/>
            <a:ext cx="1369484"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0270"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65514321-AB3E-4159-A334-4FAF95F4E79E}" type="slidenum">
              <a:rPr lang="en-US" sz="1200" smtClean="0">
                <a:solidFill>
                  <a:srgbClr val="898989"/>
                </a:solidFill>
              </a:rPr>
              <a:pPr/>
              <a:t>16</a:t>
            </a:fld>
            <a:endParaRPr lang="en-US" sz="1200">
              <a:solidFill>
                <a:srgbClr val="898989"/>
              </a:solidFill>
            </a:endParaRPr>
          </a:p>
        </p:txBody>
      </p:sp>
      <p:pic>
        <p:nvPicPr>
          <p:cNvPr id="21517" name="Picture 13">
            <a:extLst>
              <a:ext uri="{FF2B5EF4-FFF2-40B4-BE49-F238E27FC236}">
                <a16:creationId xmlns="" xmlns:a16="http://schemas.microsoft.com/office/drawing/2014/main" id="{BB449375-54E4-4D9C-9372-84A75FDC1D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4000" y="1600200"/>
            <a:ext cx="48768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97028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sz="6000" dirty="0">
                <a:solidFill>
                  <a:schemeClr val="accent6">
                    <a:lumMod val="50000"/>
                  </a:schemeClr>
                </a:solidFill>
                <a:latin typeface="+mn-lt"/>
              </a:rPr>
              <a:t>Decision Tree Induction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9011140"/>
              </p:ext>
            </p:extLst>
          </p:nvPr>
        </p:nvGraphicFramePr>
        <p:xfrm>
          <a:off x="312738" y="1425575"/>
          <a:ext cx="11658600"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6693B4B-36E0-40EA-BD24-5FA98D4B3C74}" type="slidenum">
              <a:rPr lang="en-SG" smtClean="0"/>
              <a:pPr/>
              <a:t>17</a:t>
            </a:fld>
            <a:endParaRPr lang="en-SG" dirty="0"/>
          </a:p>
        </p:txBody>
      </p:sp>
    </p:spTree>
    <p:extLst>
      <p:ext uri="{BB962C8B-B14F-4D97-AF65-F5344CB8AC3E}">
        <p14:creationId xmlns:p14="http://schemas.microsoft.com/office/powerpoint/2010/main" val="2946525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solidFill>
                  <a:schemeClr val="accent2">
                    <a:lumMod val="50000"/>
                  </a:schemeClr>
                </a:solidFill>
              </a:rPr>
              <a:t>                        </a:t>
            </a:r>
            <a:br>
              <a:rPr lang="en-IN" dirty="0">
                <a:solidFill>
                  <a:schemeClr val="accent2">
                    <a:lumMod val="50000"/>
                  </a:schemeClr>
                </a:solidFill>
              </a:rPr>
            </a:br>
            <a:r>
              <a:rPr lang="en-IN" dirty="0">
                <a:solidFill>
                  <a:schemeClr val="accent2">
                    <a:lumMod val="50000"/>
                  </a:schemeClr>
                </a:solidFill>
              </a:rPr>
              <a:t>                         </a:t>
            </a:r>
            <a:br>
              <a:rPr lang="en-IN" dirty="0">
                <a:solidFill>
                  <a:schemeClr val="accent2">
                    <a:lumMod val="50000"/>
                  </a:schemeClr>
                </a:solidFill>
              </a:rPr>
            </a:br>
            <a:r>
              <a:rPr lang="en-IN" dirty="0">
                <a:solidFill>
                  <a:schemeClr val="accent2">
                    <a:lumMod val="50000"/>
                  </a:schemeClr>
                </a:solidFill>
              </a:rPr>
              <a:t>                   </a:t>
            </a:r>
            <a:r>
              <a:rPr lang="en-IN" sz="6000" dirty="0">
                <a:solidFill>
                  <a:schemeClr val="accent2">
                    <a:lumMod val="50000"/>
                  </a:schemeClr>
                </a:solidFill>
                <a:latin typeface="+mn-lt"/>
              </a:rPr>
              <a:t>Decision Tree Algorithms</a:t>
            </a:r>
            <a:r>
              <a:rPr lang="en-IN" sz="5300" dirty="0">
                <a:solidFill>
                  <a:schemeClr val="accent2">
                    <a:lumMod val="50000"/>
                  </a:schemeClr>
                </a:solidFill>
                <a:latin typeface="+mn-lt"/>
              </a:rPr>
              <a:t/>
            </a:r>
            <a:br>
              <a:rPr lang="en-IN" sz="5300" dirty="0">
                <a:solidFill>
                  <a:schemeClr val="accent2">
                    <a:lumMod val="50000"/>
                  </a:schemeClr>
                </a:solidFill>
                <a:latin typeface="+mn-lt"/>
              </a:rPr>
            </a:br>
            <a:endParaRPr lang="en-IN" sz="5300" dirty="0">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15232873"/>
              </p:ext>
            </p:extLst>
          </p:nvPr>
        </p:nvGraphicFramePr>
        <p:xfrm>
          <a:off x="312738" y="1425575"/>
          <a:ext cx="11658600"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6693B4B-36E0-40EA-BD24-5FA98D4B3C74}" type="slidenum">
              <a:rPr lang="en-SG" smtClean="0"/>
              <a:pPr/>
              <a:t>18</a:t>
            </a:fld>
            <a:endParaRPr lang="en-SG" dirty="0"/>
          </a:p>
        </p:txBody>
      </p:sp>
      <p:sp>
        <p:nvSpPr>
          <p:cNvPr id="6" name="TextBox 5"/>
          <p:cNvSpPr txBox="1"/>
          <p:nvPr/>
        </p:nvSpPr>
        <p:spPr>
          <a:xfrm>
            <a:off x="668215" y="3540369"/>
            <a:ext cx="2825262" cy="369332"/>
          </a:xfrm>
          <a:prstGeom prst="rect">
            <a:avLst/>
          </a:prstGeom>
          <a:noFill/>
        </p:spPr>
        <p:txBody>
          <a:bodyPr wrap="square" rtlCol="0">
            <a:spAutoFit/>
          </a:bodyPr>
          <a:lstStyle/>
          <a:p>
            <a:endParaRPr lang="en-IN" dirty="0"/>
          </a:p>
        </p:txBody>
      </p:sp>
      <p:sp>
        <p:nvSpPr>
          <p:cNvPr id="7" name="TextBox 6"/>
          <p:cNvSpPr txBox="1"/>
          <p:nvPr/>
        </p:nvSpPr>
        <p:spPr>
          <a:xfrm>
            <a:off x="668215" y="3176953"/>
            <a:ext cx="2825262" cy="2523768"/>
          </a:xfrm>
          <a:prstGeom prst="rect">
            <a:avLst/>
          </a:prstGeom>
          <a:noFill/>
        </p:spPr>
        <p:txBody>
          <a:bodyPr wrap="square" rtlCol="0">
            <a:spAutoFit/>
          </a:bodyPr>
          <a:lstStyle/>
          <a:p>
            <a:pPr marL="285750" indent="-285750" algn="just">
              <a:buFont typeface="Arial" pitchFamily="34" charset="0"/>
              <a:buChar char="•"/>
            </a:pPr>
            <a:r>
              <a:rPr lang="en-IN" sz="2000" b="1" dirty="0">
                <a:solidFill>
                  <a:srgbClr val="FFFF00"/>
                </a:solidFill>
              </a:rPr>
              <a:t>Iterative </a:t>
            </a:r>
            <a:r>
              <a:rPr lang="en-IN" sz="2000" b="1" dirty="0" err="1" smtClean="0">
                <a:solidFill>
                  <a:srgbClr val="FFFF00"/>
                </a:solidFill>
              </a:rPr>
              <a:t>Dichotomiser</a:t>
            </a:r>
            <a:endParaRPr lang="en-IN" sz="2000" b="1" dirty="0" smtClean="0">
              <a:solidFill>
                <a:srgbClr val="FFFF00"/>
              </a:solidFill>
            </a:endParaRPr>
          </a:p>
          <a:p>
            <a:pPr marL="285750" indent="-285750" algn="just">
              <a:buFont typeface="Arial" pitchFamily="34" charset="0"/>
              <a:buChar char="•"/>
            </a:pPr>
            <a:r>
              <a:rPr lang="en-IN" altLang="en-US" sz="2000" b="1" dirty="0">
                <a:solidFill>
                  <a:srgbClr val="FFFF00"/>
                </a:solidFill>
                <a:latin typeface="Times New Roman" panose="02020603050405020304" pitchFamily="18" charset="0"/>
              </a:rPr>
              <a:t>I</a:t>
            </a:r>
            <a:r>
              <a:rPr lang="en-US" altLang="en-US" sz="2000" dirty="0" err="1" smtClean="0">
                <a:solidFill>
                  <a:srgbClr val="FFC000"/>
                </a:solidFill>
                <a:latin typeface="Times New Roman" panose="02020603050405020304" pitchFamily="18" charset="0"/>
              </a:rPr>
              <a:t>nvented</a:t>
            </a:r>
            <a:r>
              <a:rPr lang="en-US" altLang="en-US" sz="2000" dirty="0" smtClean="0">
                <a:solidFill>
                  <a:srgbClr val="FFC000"/>
                </a:solidFill>
                <a:latin typeface="Times New Roman" panose="02020603050405020304" pitchFamily="18" charset="0"/>
              </a:rPr>
              <a:t> </a:t>
            </a:r>
            <a:r>
              <a:rPr lang="en-US" altLang="en-US" sz="2000" dirty="0">
                <a:solidFill>
                  <a:srgbClr val="FFC000"/>
                </a:solidFill>
                <a:latin typeface="Times New Roman" panose="02020603050405020304" pitchFamily="18" charset="0"/>
              </a:rPr>
              <a:t>by J. Ross </a:t>
            </a:r>
            <a:r>
              <a:rPr lang="en-US" altLang="en-US" sz="2000" dirty="0" smtClean="0">
                <a:solidFill>
                  <a:srgbClr val="FFC000"/>
                </a:solidFill>
                <a:latin typeface="Times New Roman" panose="02020603050405020304" pitchFamily="18" charset="0"/>
              </a:rPr>
              <a:t>Quinlan</a:t>
            </a:r>
          </a:p>
          <a:p>
            <a:pPr marL="285750" indent="-285750" algn="just">
              <a:buFont typeface="Arial" pitchFamily="34" charset="0"/>
              <a:buChar char="•"/>
            </a:pPr>
            <a:r>
              <a:rPr lang="en-US" altLang="en-US" sz="2000" dirty="0" smtClean="0">
                <a:solidFill>
                  <a:srgbClr val="FFC000"/>
                </a:solidFill>
                <a:latin typeface="Times New Roman" panose="02020603050405020304" pitchFamily="18" charset="0"/>
              </a:rPr>
              <a:t>Employs </a:t>
            </a:r>
            <a:r>
              <a:rPr lang="en-US" altLang="en-US" sz="2000" dirty="0">
                <a:solidFill>
                  <a:srgbClr val="FFC000"/>
                </a:solidFill>
                <a:latin typeface="Times New Roman" panose="02020603050405020304" pitchFamily="18" charset="0"/>
              </a:rPr>
              <a:t>a top-down greedy search through the space of possible decision trees.</a:t>
            </a:r>
          </a:p>
          <a:p>
            <a:pPr marL="285750" indent="-285750" algn="just">
              <a:buFont typeface="Arial" pitchFamily="34" charset="0"/>
              <a:buChar char="•"/>
            </a:pPr>
            <a:endParaRPr lang="en-IN" b="1" dirty="0">
              <a:solidFill>
                <a:srgbClr val="FFFF00"/>
              </a:solidFill>
            </a:endParaRPr>
          </a:p>
        </p:txBody>
      </p:sp>
      <p:sp>
        <p:nvSpPr>
          <p:cNvPr id="8" name="TextBox 7"/>
          <p:cNvSpPr txBox="1"/>
          <p:nvPr/>
        </p:nvSpPr>
        <p:spPr>
          <a:xfrm>
            <a:off x="4454769" y="3226750"/>
            <a:ext cx="3153508" cy="1323439"/>
          </a:xfrm>
          <a:prstGeom prst="rect">
            <a:avLst/>
          </a:prstGeom>
          <a:noFill/>
        </p:spPr>
        <p:txBody>
          <a:bodyPr wrap="square" rtlCol="0">
            <a:spAutoFit/>
          </a:bodyPr>
          <a:lstStyle/>
          <a:p>
            <a:pPr marL="285750" indent="-285750">
              <a:buFont typeface="Arial" pitchFamily="34" charset="0"/>
              <a:buChar char="•"/>
            </a:pPr>
            <a:r>
              <a:rPr lang="en-IN" sz="2000" b="1" dirty="0">
                <a:solidFill>
                  <a:srgbClr val="FFFF00"/>
                </a:solidFill>
              </a:rPr>
              <a:t>Successor of ID3 which became a benchmark to new supervised learning algorithms </a:t>
            </a:r>
          </a:p>
        </p:txBody>
      </p:sp>
      <p:sp>
        <p:nvSpPr>
          <p:cNvPr id="9" name="TextBox 8"/>
          <p:cNvSpPr txBox="1"/>
          <p:nvPr/>
        </p:nvSpPr>
        <p:spPr>
          <a:xfrm>
            <a:off x="8534399" y="3088250"/>
            <a:ext cx="3141785" cy="2862322"/>
          </a:xfrm>
          <a:prstGeom prst="rect">
            <a:avLst/>
          </a:prstGeom>
          <a:noFill/>
        </p:spPr>
        <p:txBody>
          <a:bodyPr wrap="square" rtlCol="0">
            <a:spAutoFit/>
          </a:bodyPr>
          <a:lstStyle/>
          <a:p>
            <a:pPr marL="285750" indent="-285750">
              <a:buFont typeface="Arial" pitchFamily="34" charset="0"/>
              <a:buChar char="•"/>
            </a:pPr>
            <a:r>
              <a:rPr lang="en-IN" sz="2000" b="1" dirty="0">
                <a:solidFill>
                  <a:srgbClr val="FFFF00"/>
                </a:solidFill>
              </a:rPr>
              <a:t>CART which was described as generation of binary decision trees </a:t>
            </a:r>
          </a:p>
          <a:p>
            <a:endParaRPr lang="en-IN" sz="2000" b="1" dirty="0">
              <a:solidFill>
                <a:srgbClr val="FFFF00"/>
              </a:solidFill>
            </a:endParaRPr>
          </a:p>
          <a:p>
            <a:pPr marL="285750" indent="-285750">
              <a:buFont typeface="Arial" pitchFamily="34" charset="0"/>
              <a:buChar char="•"/>
            </a:pPr>
            <a:r>
              <a:rPr lang="en-IN" sz="2000" b="1" dirty="0">
                <a:solidFill>
                  <a:srgbClr val="FFFF00"/>
                </a:solidFill>
              </a:rPr>
              <a:t>ID3 &amp; CART were invented independently of one another at the same time</a:t>
            </a:r>
          </a:p>
          <a:p>
            <a:pPr marL="285750" indent="-285750">
              <a:buFont typeface="Arial" pitchFamily="34" charset="0"/>
              <a:buChar char="•"/>
            </a:pPr>
            <a:endParaRPr lang="en-IN" sz="2000" b="1" dirty="0">
              <a:solidFill>
                <a:srgbClr val="FFFF00"/>
              </a:solidFill>
            </a:endParaRPr>
          </a:p>
        </p:txBody>
      </p:sp>
    </p:spTree>
    <p:extLst>
      <p:ext uri="{BB962C8B-B14F-4D97-AF65-F5344CB8AC3E}">
        <p14:creationId xmlns:p14="http://schemas.microsoft.com/office/powerpoint/2010/main" val="2003815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72F52-F76C-4D2A-953E-8D7D2481CB7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 xmlns:a16="http://schemas.microsoft.com/office/drawing/2014/main" id="{4CC0DBA9-3C77-4A65-8C6A-ABDE9E2B242F}"/>
              </a:ext>
            </a:extLst>
          </p:cNvPr>
          <p:cNvPicPr>
            <a:picLocks noGrp="1" noChangeAspect="1"/>
          </p:cNvPicPr>
          <p:nvPr>
            <p:ph idx="1"/>
          </p:nvPr>
        </p:nvPicPr>
        <p:blipFill>
          <a:blip r:embed="rId2"/>
          <a:stretch>
            <a:fillRect/>
          </a:stretch>
        </p:blipFill>
        <p:spPr>
          <a:xfrm>
            <a:off x="1297172" y="1636712"/>
            <a:ext cx="8697433" cy="4676775"/>
          </a:xfrm>
          <a:prstGeom prst="rect">
            <a:avLst/>
          </a:prstGeom>
        </p:spPr>
      </p:pic>
      <p:sp>
        <p:nvSpPr>
          <p:cNvPr id="4" name="Slide Number Placeholder 3">
            <a:extLst>
              <a:ext uri="{FF2B5EF4-FFF2-40B4-BE49-F238E27FC236}">
                <a16:creationId xmlns="" xmlns:a16="http://schemas.microsoft.com/office/drawing/2014/main" id="{85BA0DCD-660D-4460-94D9-C272652636B0}"/>
              </a:ext>
            </a:extLst>
          </p:cNvPr>
          <p:cNvSpPr>
            <a:spLocks noGrp="1"/>
          </p:cNvSpPr>
          <p:nvPr>
            <p:ph type="sldNum" sz="quarter" idx="12"/>
          </p:nvPr>
        </p:nvSpPr>
        <p:spPr/>
        <p:txBody>
          <a:bodyPr/>
          <a:lstStyle/>
          <a:p>
            <a:fld id="{56693B4B-36E0-40EA-BD24-5FA98D4B3C74}" type="slidenum">
              <a:rPr lang="en-SG" smtClean="0"/>
              <a:pPr/>
              <a:t>19</a:t>
            </a:fld>
            <a:endParaRPr lang="en-SG" dirty="0"/>
          </a:p>
        </p:txBody>
      </p:sp>
    </p:spTree>
    <p:extLst>
      <p:ext uri="{BB962C8B-B14F-4D97-AF65-F5344CB8AC3E}">
        <p14:creationId xmlns:p14="http://schemas.microsoft.com/office/powerpoint/2010/main" val="118653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431800" y="1268413"/>
            <a:ext cx="11328400" cy="483235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2500" lnSpcReduction="20000"/>
          </a:bodyPr>
          <a:lstStyle/>
          <a:p>
            <a:pPr marL="393192" lvl="1" indent="0" eaLnBrk="1" fontAlgn="auto" hangingPunct="1">
              <a:lnSpc>
                <a:spcPct val="90000"/>
              </a:lnSpc>
              <a:spcBef>
                <a:spcPts val="324"/>
              </a:spcBef>
              <a:spcAft>
                <a:spcPts val="0"/>
              </a:spcAft>
              <a:buClr>
                <a:srgbClr val="0000CC"/>
              </a:buClr>
              <a:buNone/>
              <a:defRPr/>
            </a:pPr>
            <a:endParaRPr lang="en-US" altLang="en-US" sz="3200" dirty="0">
              <a:latin typeface="Calibri" pitchFamily="34" charset="0"/>
            </a:endParaRPr>
          </a:p>
          <a:p>
            <a:pPr marL="621792" lvl="1" eaLnBrk="1" fontAlgn="auto" hangingPunct="1">
              <a:lnSpc>
                <a:spcPct val="90000"/>
              </a:lnSpc>
              <a:spcBef>
                <a:spcPts val="324"/>
              </a:spcBef>
              <a:spcAft>
                <a:spcPts val="0"/>
              </a:spcAft>
              <a:buClr>
                <a:srgbClr val="0000CC"/>
              </a:buClr>
              <a:buFont typeface="Verdana"/>
              <a:buChar char="◦"/>
              <a:defRPr/>
            </a:pPr>
            <a:r>
              <a:rPr lang="en-US" altLang="en-US" sz="3200" b="1" dirty="0">
                <a:solidFill>
                  <a:srgbClr val="002060"/>
                </a:solidFill>
                <a:latin typeface="+mn-lt"/>
              </a:rPr>
              <a:t>Decision Tree Induction</a:t>
            </a:r>
          </a:p>
          <a:p>
            <a:pPr marL="393192" lvl="1" indent="0" eaLnBrk="1" fontAlgn="auto" hangingPunct="1">
              <a:lnSpc>
                <a:spcPct val="90000"/>
              </a:lnSpc>
              <a:spcBef>
                <a:spcPts val="324"/>
              </a:spcBef>
              <a:spcAft>
                <a:spcPts val="0"/>
              </a:spcAft>
              <a:buClr>
                <a:srgbClr val="0000CC"/>
              </a:buClr>
              <a:buNone/>
              <a:defRPr/>
            </a:pPr>
            <a:endParaRPr lang="en-US" altLang="en-US" sz="3200" b="1" dirty="0">
              <a:solidFill>
                <a:srgbClr val="002060"/>
              </a:solidFill>
              <a:latin typeface="+mn-lt"/>
            </a:endParaRPr>
          </a:p>
          <a:p>
            <a:pPr marL="621792" lvl="1" eaLnBrk="1" fontAlgn="auto" hangingPunct="1">
              <a:lnSpc>
                <a:spcPct val="90000"/>
              </a:lnSpc>
              <a:spcBef>
                <a:spcPts val="324"/>
              </a:spcBef>
              <a:spcAft>
                <a:spcPts val="0"/>
              </a:spcAft>
              <a:buClr>
                <a:srgbClr val="0000CC"/>
              </a:buClr>
              <a:buFont typeface="Verdana"/>
              <a:buChar char="◦"/>
              <a:defRPr/>
            </a:pPr>
            <a:r>
              <a:rPr lang="en-US" altLang="en-US" sz="3200" b="1" dirty="0">
                <a:solidFill>
                  <a:srgbClr val="002060"/>
                </a:solidFill>
                <a:latin typeface="+mn-lt"/>
              </a:rPr>
              <a:t>Classification by Decision Tree Induction with a Training Dataset</a:t>
            </a:r>
          </a:p>
          <a:p>
            <a:pPr marL="393192" lvl="1" indent="0" eaLnBrk="1" fontAlgn="auto" hangingPunct="1">
              <a:lnSpc>
                <a:spcPct val="90000"/>
              </a:lnSpc>
              <a:spcBef>
                <a:spcPts val="324"/>
              </a:spcBef>
              <a:spcAft>
                <a:spcPts val="0"/>
              </a:spcAft>
              <a:buClr>
                <a:srgbClr val="0000CC"/>
              </a:buClr>
              <a:buNone/>
              <a:defRPr/>
            </a:pPr>
            <a:endParaRPr lang="en-US" altLang="en-US" sz="3200" b="1" dirty="0">
              <a:solidFill>
                <a:srgbClr val="002060"/>
              </a:solidFill>
              <a:latin typeface="+mn-lt"/>
            </a:endParaRPr>
          </a:p>
          <a:p>
            <a:pPr marL="621792" lvl="1">
              <a:spcBef>
                <a:spcPts val="324"/>
              </a:spcBef>
              <a:buClr>
                <a:srgbClr val="0000CC"/>
              </a:buClr>
              <a:buFont typeface="Verdana"/>
              <a:buChar char="◦"/>
              <a:defRPr/>
            </a:pPr>
            <a:r>
              <a:rPr lang="en-US" altLang="en-US" sz="3200" b="1" dirty="0">
                <a:solidFill>
                  <a:srgbClr val="002060"/>
                </a:solidFill>
                <a:latin typeface="+mn-lt"/>
              </a:rPr>
              <a:t>Algorithm For </a:t>
            </a:r>
            <a:r>
              <a:rPr lang="en-US" sz="3200" b="1" dirty="0">
                <a:solidFill>
                  <a:srgbClr val="002060"/>
                </a:solidFill>
                <a:latin typeface="+mn-lt"/>
              </a:rPr>
              <a:t>Decision Tree Induction</a:t>
            </a:r>
          </a:p>
          <a:p>
            <a:pPr marL="621792" lvl="1">
              <a:spcBef>
                <a:spcPts val="324"/>
              </a:spcBef>
              <a:buClr>
                <a:srgbClr val="0000CC"/>
              </a:buClr>
              <a:buFont typeface="Verdana"/>
              <a:buChar char="◦"/>
              <a:defRPr/>
            </a:pPr>
            <a:endParaRPr lang="en-US" sz="3200" b="1" dirty="0">
              <a:solidFill>
                <a:srgbClr val="002060"/>
              </a:solidFill>
              <a:latin typeface="+mn-lt"/>
            </a:endParaRPr>
          </a:p>
          <a:p>
            <a:pPr marL="621792" lvl="1">
              <a:spcBef>
                <a:spcPts val="324"/>
              </a:spcBef>
              <a:buClr>
                <a:srgbClr val="0000CC"/>
              </a:buClr>
              <a:buFont typeface="Verdana"/>
              <a:buChar char="◦"/>
              <a:defRPr/>
            </a:pPr>
            <a:r>
              <a:rPr lang="en-US" sz="3200" b="1" dirty="0">
                <a:solidFill>
                  <a:srgbClr val="002060"/>
                </a:solidFill>
                <a:latin typeface="+mn-lt"/>
              </a:rPr>
              <a:t> Attribute Selection Measures</a:t>
            </a:r>
          </a:p>
          <a:p>
            <a:pPr marL="621792" lvl="1">
              <a:spcBef>
                <a:spcPts val="324"/>
              </a:spcBef>
              <a:buClr>
                <a:srgbClr val="0000CC"/>
              </a:buClr>
              <a:buFont typeface="Verdana"/>
              <a:buChar char="◦"/>
              <a:defRPr/>
            </a:pPr>
            <a:endParaRPr lang="en-US" sz="3200" b="1" dirty="0">
              <a:solidFill>
                <a:srgbClr val="002060"/>
              </a:solidFill>
              <a:latin typeface="+mn-lt"/>
            </a:endParaRPr>
          </a:p>
          <a:p>
            <a:pPr marL="621792" lvl="1">
              <a:spcBef>
                <a:spcPts val="324"/>
              </a:spcBef>
              <a:buClr>
                <a:srgbClr val="0000CC"/>
              </a:buClr>
              <a:buFont typeface="Verdana"/>
              <a:buChar char="◦"/>
              <a:defRPr/>
            </a:pPr>
            <a:r>
              <a:rPr lang="en-US" sz="3200" b="1" dirty="0">
                <a:solidFill>
                  <a:srgbClr val="002060"/>
                </a:solidFill>
                <a:latin typeface="+mn-lt"/>
              </a:rPr>
              <a:t>Extracting Classification Rules from Trees</a:t>
            </a:r>
          </a:p>
          <a:p>
            <a:pPr marL="621792" lvl="1">
              <a:spcBef>
                <a:spcPts val="324"/>
              </a:spcBef>
              <a:buClr>
                <a:srgbClr val="0000CC"/>
              </a:buClr>
              <a:buFont typeface="Verdana"/>
              <a:buChar char="◦"/>
              <a:defRPr/>
            </a:pPr>
            <a:endParaRPr lang="en-US" sz="3200" b="1" dirty="0">
              <a:solidFill>
                <a:srgbClr val="002060"/>
              </a:solidFill>
              <a:latin typeface="+mn-lt"/>
            </a:endParaRPr>
          </a:p>
          <a:p>
            <a:pPr marL="621792" lvl="1">
              <a:spcBef>
                <a:spcPts val="324"/>
              </a:spcBef>
              <a:buClr>
                <a:srgbClr val="0000CC"/>
              </a:buClr>
              <a:buFont typeface="Verdana"/>
              <a:buChar char="◦"/>
              <a:defRPr/>
            </a:pPr>
            <a:r>
              <a:rPr lang="en-US" sz="3200" b="1" dirty="0">
                <a:solidFill>
                  <a:srgbClr val="002060"/>
                </a:solidFill>
                <a:latin typeface="+mn-lt"/>
              </a:rPr>
              <a:t>Over Fitting in Classification</a:t>
            </a:r>
          </a:p>
          <a:p>
            <a:pPr marL="621792" lvl="1">
              <a:spcBef>
                <a:spcPts val="324"/>
              </a:spcBef>
              <a:buClr>
                <a:srgbClr val="0000CC"/>
              </a:buClr>
              <a:buFont typeface="Verdana"/>
              <a:buChar char="◦"/>
              <a:defRPr/>
            </a:pPr>
            <a:endParaRPr lang="en-US" sz="3200" dirty="0"/>
          </a:p>
          <a:p>
            <a:pPr marL="621792" lvl="1">
              <a:spcBef>
                <a:spcPts val="324"/>
              </a:spcBef>
              <a:buClr>
                <a:srgbClr val="0000CC"/>
              </a:buClr>
              <a:buFont typeface="Verdana"/>
              <a:buChar char="◦"/>
              <a:defRPr/>
            </a:pPr>
            <a:endParaRPr lang="en-US" sz="3200" dirty="0"/>
          </a:p>
          <a:p>
            <a:pPr marL="621792" lvl="1">
              <a:spcBef>
                <a:spcPts val="324"/>
              </a:spcBef>
              <a:buClr>
                <a:srgbClr val="0000CC"/>
              </a:buClr>
              <a:buFont typeface="Verdana"/>
              <a:buChar char="◦"/>
              <a:defRPr/>
            </a:pPr>
            <a:endParaRPr lang="en-US" sz="3200" dirty="0"/>
          </a:p>
          <a:p>
            <a:pPr marL="621792" lvl="1">
              <a:spcBef>
                <a:spcPts val="324"/>
              </a:spcBef>
              <a:buClr>
                <a:srgbClr val="0000CC"/>
              </a:buClr>
              <a:buFont typeface="Verdana"/>
              <a:buChar char="◦"/>
              <a:defRPr/>
            </a:pPr>
            <a:endParaRPr lang="en-US" sz="3200" dirty="0"/>
          </a:p>
          <a:p>
            <a:pPr marL="621792" lvl="1">
              <a:spcBef>
                <a:spcPts val="324"/>
              </a:spcBef>
              <a:buClr>
                <a:srgbClr val="0000CC"/>
              </a:buClr>
              <a:buFont typeface="Verdana"/>
              <a:buChar char="◦"/>
              <a:defRPr/>
            </a:pPr>
            <a:endParaRPr lang="en-US" altLang="en-US" sz="3200" dirty="0">
              <a:latin typeface="Calibri" pitchFamily="34" charset="0"/>
            </a:endParaRPr>
          </a:p>
          <a:p>
            <a:pPr marL="621792" lvl="1" eaLnBrk="1" fontAlgn="auto" hangingPunct="1">
              <a:lnSpc>
                <a:spcPct val="90000"/>
              </a:lnSpc>
              <a:spcBef>
                <a:spcPts val="324"/>
              </a:spcBef>
              <a:spcAft>
                <a:spcPts val="0"/>
              </a:spcAft>
              <a:buClr>
                <a:srgbClr val="0000CC"/>
              </a:buClr>
              <a:buFont typeface="Verdana"/>
              <a:buChar char="◦"/>
              <a:defRPr/>
            </a:pPr>
            <a:endParaRPr lang="en-US" altLang="en-US" sz="3200" dirty="0">
              <a:latin typeface="Calibri" pitchFamily="34" charset="0"/>
            </a:endParaRPr>
          </a:p>
          <a:p>
            <a:pPr marL="621792" lvl="1" eaLnBrk="1" fontAlgn="auto" hangingPunct="1">
              <a:lnSpc>
                <a:spcPct val="90000"/>
              </a:lnSpc>
              <a:spcBef>
                <a:spcPts val="324"/>
              </a:spcBef>
              <a:spcAft>
                <a:spcPts val="0"/>
              </a:spcAft>
              <a:buClr>
                <a:srgbClr val="0000CC"/>
              </a:buClr>
              <a:buFont typeface="Verdana"/>
              <a:buChar char="◦"/>
              <a:defRPr/>
            </a:pPr>
            <a:endParaRPr lang="en-US" altLang="en-US" sz="3200" dirty="0">
              <a:latin typeface="Calibri" pitchFamily="34" charset="0"/>
            </a:endParaRPr>
          </a:p>
          <a:p>
            <a:pPr marL="621792" lvl="1" eaLnBrk="1" fontAlgn="auto" hangingPunct="1">
              <a:lnSpc>
                <a:spcPct val="90000"/>
              </a:lnSpc>
              <a:spcBef>
                <a:spcPts val="324"/>
              </a:spcBef>
              <a:spcAft>
                <a:spcPts val="0"/>
              </a:spcAft>
              <a:buClr>
                <a:srgbClr val="0000CC"/>
              </a:buClr>
              <a:buFont typeface="Verdana"/>
              <a:buChar char="◦"/>
              <a:defRPr/>
            </a:pPr>
            <a:endParaRPr lang="en-US" altLang="en-US" sz="3200" dirty="0">
              <a:latin typeface="Calibri" pitchFamily="34" charset="0"/>
            </a:endParaRPr>
          </a:p>
          <a:p>
            <a:pPr marL="621792" lvl="1" eaLnBrk="1" fontAlgn="auto" hangingPunct="1">
              <a:lnSpc>
                <a:spcPct val="90000"/>
              </a:lnSpc>
              <a:spcBef>
                <a:spcPts val="324"/>
              </a:spcBef>
              <a:spcAft>
                <a:spcPts val="0"/>
              </a:spcAft>
              <a:buClr>
                <a:srgbClr val="0000CC"/>
              </a:buClr>
              <a:buFont typeface="Verdana"/>
              <a:buChar char="◦"/>
              <a:defRPr/>
            </a:pPr>
            <a:endParaRPr lang="en-US" altLang="en-US" sz="3200" dirty="0">
              <a:latin typeface="Calibri" pitchFamily="34" charset="0"/>
            </a:endParaRPr>
          </a:p>
          <a:p>
            <a:pPr marL="621792" lvl="1" eaLnBrk="1" fontAlgn="auto" hangingPunct="1">
              <a:lnSpc>
                <a:spcPct val="90000"/>
              </a:lnSpc>
              <a:spcBef>
                <a:spcPts val="324"/>
              </a:spcBef>
              <a:spcAft>
                <a:spcPts val="0"/>
              </a:spcAft>
              <a:buClr>
                <a:srgbClr val="0000CC"/>
              </a:buClr>
              <a:buFont typeface="Verdana"/>
              <a:buChar char="◦"/>
              <a:defRPr/>
            </a:pPr>
            <a:endParaRPr lang="en-US" altLang="en-US" sz="1600" dirty="0">
              <a:latin typeface="Calibri" pitchFamily="34" charset="0"/>
            </a:endParaRPr>
          </a:p>
        </p:txBody>
      </p:sp>
      <p:sp>
        <p:nvSpPr>
          <p:cNvPr id="6147" name="Rectangle 3"/>
          <p:cNvSpPr>
            <a:spLocks noGrp="1" noChangeArrowheads="1"/>
          </p:cNvSpPr>
          <p:nvPr>
            <p:ph type="title"/>
          </p:nvPr>
        </p:nvSpPr>
        <p:spPr>
          <a:xfrm>
            <a:off x="410308" y="260648"/>
            <a:ext cx="9859495" cy="81915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fontAlgn="auto" hangingPunct="1">
              <a:spcAft>
                <a:spcPts val="0"/>
              </a:spcAft>
              <a:defRPr/>
            </a:pPr>
            <a:r>
              <a:rPr lang="en-US" altLang="en-US" dirty="0">
                <a:solidFill>
                  <a:srgbClr val="FF0000"/>
                </a:solidFill>
              </a:rPr>
              <a:t>Contents</a:t>
            </a:r>
          </a:p>
        </p:txBody>
      </p:sp>
    </p:spTree>
    <p:extLst>
      <p:ext uri="{BB962C8B-B14F-4D97-AF65-F5344CB8AC3E}">
        <p14:creationId xmlns:p14="http://schemas.microsoft.com/office/powerpoint/2010/main" val="989034324"/>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31B78-E36D-4EEB-8415-474F2CC0447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 xmlns:a16="http://schemas.microsoft.com/office/drawing/2014/main" id="{0A7E38CC-BB7D-4CAE-AF83-9FA28B9A9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660" y="1693862"/>
            <a:ext cx="7723853" cy="4562475"/>
          </a:xfrm>
        </p:spPr>
      </p:pic>
      <p:sp>
        <p:nvSpPr>
          <p:cNvPr id="4" name="Slide Number Placeholder 3">
            <a:extLst>
              <a:ext uri="{FF2B5EF4-FFF2-40B4-BE49-F238E27FC236}">
                <a16:creationId xmlns="" xmlns:a16="http://schemas.microsoft.com/office/drawing/2014/main" id="{8F2E6B14-A83D-484D-A4D5-88D0453D5C32}"/>
              </a:ext>
            </a:extLst>
          </p:cNvPr>
          <p:cNvSpPr>
            <a:spLocks noGrp="1"/>
          </p:cNvSpPr>
          <p:nvPr>
            <p:ph type="sldNum" sz="quarter" idx="12"/>
          </p:nvPr>
        </p:nvSpPr>
        <p:spPr/>
        <p:txBody>
          <a:bodyPr/>
          <a:lstStyle/>
          <a:p>
            <a:fld id="{56693B4B-36E0-40EA-BD24-5FA98D4B3C74}" type="slidenum">
              <a:rPr lang="en-SG" smtClean="0"/>
              <a:pPr/>
              <a:t>20</a:t>
            </a:fld>
            <a:endParaRPr lang="en-SG" dirty="0"/>
          </a:p>
        </p:txBody>
      </p:sp>
    </p:spTree>
    <p:extLst>
      <p:ext uri="{BB962C8B-B14F-4D97-AF65-F5344CB8AC3E}">
        <p14:creationId xmlns:p14="http://schemas.microsoft.com/office/powerpoint/2010/main" val="252774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cs typeface="+mj-cs"/>
              </a:rPr>
              <a:t>        </a:t>
            </a:r>
            <a:r>
              <a:rPr lang="en-US" dirty="0">
                <a:solidFill>
                  <a:srgbClr val="002060"/>
                </a:solidFill>
                <a:cs typeface="+mj-cs"/>
              </a:rPr>
              <a:t>Methods for Expressing Test Conditions</a:t>
            </a:r>
          </a:p>
        </p:txBody>
      </p:sp>
      <p:sp>
        <p:nvSpPr>
          <p:cNvPr id="19459" name="Rectangle 3"/>
          <p:cNvSpPr>
            <a:spLocks noGrp="1" noChangeArrowheads="1"/>
          </p:cNvSpPr>
          <p:nvPr>
            <p:ph type="body" idx="1"/>
          </p:nvPr>
        </p:nvSpPr>
        <p:spPr/>
        <p:txBody>
          <a:bodyPr>
            <a:normAutofit/>
          </a:bodyPr>
          <a:lstStyle/>
          <a:p>
            <a:r>
              <a:rPr lang="en-US" sz="2800" b="1" dirty="0">
                <a:latin typeface="+mn-lt"/>
                <a:ea typeface="ＭＳ Ｐゴシック" pitchFamily="34" charset="-128"/>
              </a:rPr>
              <a:t>Depends on attribute types</a:t>
            </a:r>
          </a:p>
          <a:p>
            <a:pPr lvl="1"/>
            <a:r>
              <a:rPr lang="en-US" sz="2800" dirty="0">
                <a:latin typeface="+mn-lt"/>
                <a:ea typeface="ＭＳ Ｐゴシック" pitchFamily="34" charset="-128"/>
              </a:rPr>
              <a:t>Binary</a:t>
            </a:r>
          </a:p>
          <a:p>
            <a:pPr lvl="1"/>
            <a:r>
              <a:rPr lang="en-US" sz="2800" dirty="0">
                <a:latin typeface="+mn-lt"/>
                <a:ea typeface="ＭＳ Ｐゴシック" pitchFamily="34" charset="-128"/>
              </a:rPr>
              <a:t>Nominal</a:t>
            </a:r>
          </a:p>
          <a:p>
            <a:pPr lvl="1"/>
            <a:r>
              <a:rPr lang="en-US" sz="2800" dirty="0">
                <a:latin typeface="+mn-lt"/>
                <a:ea typeface="ＭＳ Ｐゴシック" pitchFamily="34" charset="-128"/>
              </a:rPr>
              <a:t>Ordinal</a:t>
            </a:r>
          </a:p>
          <a:p>
            <a:pPr lvl="1"/>
            <a:r>
              <a:rPr lang="en-US" sz="2800" dirty="0">
                <a:latin typeface="+mn-lt"/>
                <a:ea typeface="ＭＳ Ｐゴシック" pitchFamily="34" charset="-128"/>
              </a:rPr>
              <a:t>Continuous</a:t>
            </a:r>
          </a:p>
          <a:p>
            <a:pPr lvl="1"/>
            <a:endParaRPr lang="en-US" sz="2800" dirty="0">
              <a:latin typeface="+mn-lt"/>
              <a:ea typeface="ＭＳ Ｐゴシック" pitchFamily="34" charset="-128"/>
            </a:endParaRPr>
          </a:p>
          <a:p>
            <a:r>
              <a:rPr lang="en-US" sz="2800" b="1" dirty="0">
                <a:latin typeface="+mn-lt"/>
                <a:ea typeface="ＭＳ Ｐゴシック" pitchFamily="34" charset="-128"/>
              </a:rPr>
              <a:t>Depends on number of ways to split</a:t>
            </a:r>
          </a:p>
          <a:p>
            <a:pPr lvl="1"/>
            <a:r>
              <a:rPr lang="en-US" sz="2800" dirty="0">
                <a:latin typeface="+mn-lt"/>
                <a:ea typeface="ＭＳ Ｐゴシック" pitchFamily="34" charset="-128"/>
              </a:rPr>
              <a:t>2-way split</a:t>
            </a:r>
          </a:p>
          <a:p>
            <a:pPr lvl="1"/>
            <a:r>
              <a:rPr lang="en-US" sz="2800" dirty="0">
                <a:latin typeface="+mn-lt"/>
                <a:ea typeface="ＭＳ Ｐゴシック" pitchFamily="34" charset="-128"/>
              </a:rPr>
              <a:t>Multi-way split</a:t>
            </a:r>
          </a:p>
        </p:txBody>
      </p:sp>
      <p:sp>
        <p:nvSpPr>
          <p:cNvPr id="19460"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670FFFBD-8FDD-4CC6-BB33-7BDA1C485A38}" type="slidenum">
              <a:rPr lang="en-US" sz="1200" smtClean="0">
                <a:solidFill>
                  <a:srgbClr val="898989"/>
                </a:solidFill>
              </a:rPr>
              <a:pPr/>
              <a:t>21</a:t>
            </a:fld>
            <a:endParaRPr lang="en-US" sz="1200">
              <a:solidFill>
                <a:srgbClr val="898989"/>
              </a:solidFill>
            </a:endParaRPr>
          </a:p>
        </p:txBody>
      </p:sp>
    </p:spTree>
    <p:extLst>
      <p:ext uri="{BB962C8B-B14F-4D97-AF65-F5344CB8AC3E}">
        <p14:creationId xmlns:p14="http://schemas.microsoft.com/office/powerpoint/2010/main" val="956103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1107" y="492369"/>
            <a:ext cx="11040533" cy="533400"/>
          </a:xfrm>
        </p:spPr>
        <p:txBody>
          <a:bodyPr>
            <a:normAutofit fontScale="90000"/>
          </a:bodyPr>
          <a:lstStyle/>
          <a:p>
            <a:pPr>
              <a:defRPr/>
            </a:pPr>
            <a:r>
              <a:rPr lang="en-US" dirty="0">
                <a:cs typeface="+mj-cs"/>
              </a:rPr>
              <a:t>              </a:t>
            </a:r>
            <a:r>
              <a:rPr lang="en-US" dirty="0">
                <a:solidFill>
                  <a:srgbClr val="002060"/>
                </a:solidFill>
                <a:latin typeface="+mn-lt"/>
                <a:cs typeface="+mj-cs"/>
              </a:rPr>
              <a:t>Test Condition for Nominal Attributes</a:t>
            </a:r>
          </a:p>
        </p:txBody>
      </p:sp>
      <p:sp>
        <p:nvSpPr>
          <p:cNvPr id="20483" name="Rectangle 3"/>
          <p:cNvSpPr>
            <a:spLocks noGrp="1" noChangeArrowheads="1"/>
          </p:cNvSpPr>
          <p:nvPr>
            <p:ph type="body" sz="half" idx="1"/>
          </p:nvPr>
        </p:nvSpPr>
        <p:spPr>
          <a:xfrm>
            <a:off x="548218" y="1266092"/>
            <a:ext cx="7071783" cy="5058508"/>
          </a:xfrm>
        </p:spPr>
        <p:txBody>
          <a:bodyPr/>
          <a:lstStyle/>
          <a:p>
            <a:pPr marL="342900" indent="-342900"/>
            <a:r>
              <a:rPr lang="en-US" altLang="en-US" sz="2400" dirty="0">
                <a:solidFill>
                  <a:srgbClr val="FF0000"/>
                </a:solidFill>
                <a:ea typeface="ＭＳ Ｐゴシック" pitchFamily="34" charset="-128"/>
              </a:rPr>
              <a:t>Multi-way split:</a:t>
            </a:r>
            <a:r>
              <a:rPr lang="en-US" altLang="en-US" sz="2400" dirty="0">
                <a:ea typeface="ＭＳ Ｐゴシック" pitchFamily="34" charset="-128"/>
              </a:rPr>
              <a:t> </a:t>
            </a:r>
          </a:p>
          <a:p>
            <a:pPr marL="742950" lvl="1" indent="-285750"/>
            <a:r>
              <a:rPr lang="en-US" altLang="en-US" sz="2400" dirty="0">
                <a:ea typeface="ＭＳ Ｐゴシック" pitchFamily="34" charset="-128"/>
              </a:rPr>
              <a:t>Use as many partitions as distinct values. </a:t>
            </a:r>
          </a:p>
          <a:p>
            <a:pPr marL="342900" indent="-342900">
              <a:buFont typeface="Monotype Sorts" pitchFamily="-84" charset="2"/>
              <a:buNone/>
            </a:pPr>
            <a:endParaRPr lang="en-US" altLang="en-US" sz="2400" dirty="0">
              <a:ea typeface="ＭＳ Ｐゴシック" pitchFamily="34" charset="-128"/>
            </a:endParaRPr>
          </a:p>
          <a:p>
            <a:pPr marL="342900" indent="-342900">
              <a:buFont typeface="Monotype Sorts" pitchFamily="-84" charset="2"/>
              <a:buNone/>
            </a:pPr>
            <a:endParaRPr lang="en-US" altLang="en-US" sz="2400" dirty="0">
              <a:ea typeface="ＭＳ Ｐゴシック" pitchFamily="34" charset="-128"/>
            </a:endParaRPr>
          </a:p>
          <a:p>
            <a:pPr marL="342900" indent="-342900"/>
            <a:r>
              <a:rPr lang="en-US" altLang="en-US" sz="2400" dirty="0">
                <a:solidFill>
                  <a:srgbClr val="FF0000"/>
                </a:solidFill>
                <a:ea typeface="ＭＳ Ｐゴシック" pitchFamily="34" charset="-128"/>
              </a:rPr>
              <a:t>Binary split:</a:t>
            </a:r>
            <a:r>
              <a:rPr lang="en-US" altLang="en-US" sz="2400" dirty="0">
                <a:ea typeface="ＭＳ Ｐゴシック" pitchFamily="34" charset="-128"/>
              </a:rPr>
              <a:t>  </a:t>
            </a:r>
          </a:p>
          <a:p>
            <a:pPr marL="742950" lvl="1" indent="-285750"/>
            <a:r>
              <a:rPr lang="en-US" altLang="en-US" sz="2400" dirty="0">
                <a:ea typeface="ＭＳ Ｐゴシック" pitchFamily="34" charset="-128"/>
              </a:rPr>
              <a:t>Divides values into two subsets</a:t>
            </a:r>
          </a:p>
        </p:txBody>
      </p:sp>
      <p:sp>
        <p:nvSpPr>
          <p:cNvPr id="2048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3C59175E-5CE2-4B64-B620-B837D3F5C7DF}" type="slidenum">
              <a:rPr lang="en-US" sz="1200" smtClean="0">
                <a:solidFill>
                  <a:srgbClr val="898989"/>
                </a:solidFill>
              </a:rPr>
              <a:pPr/>
              <a:t>22</a:t>
            </a:fld>
            <a:endParaRPr lang="en-US" sz="1200">
              <a:solidFill>
                <a:srgbClr val="898989"/>
              </a:solidFill>
            </a:endParaRPr>
          </a:p>
        </p:txBody>
      </p:sp>
      <p:pic>
        <p:nvPicPr>
          <p:cNvPr id="24611" name="Picture 35">
            <a:extLst>
              <a:ext uri="{FF2B5EF4-FFF2-40B4-BE49-F238E27FC236}">
                <a16:creationId xmlns="" xmlns:a16="http://schemas.microsoft.com/office/drawing/2014/main" id="{BD3C13F9-6EDC-4A9F-8ED0-AD53766ABF2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0" y="1536700"/>
            <a:ext cx="44704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12" name="Picture 36">
            <a:extLst>
              <a:ext uri="{FF2B5EF4-FFF2-40B4-BE49-F238E27FC236}">
                <a16:creationId xmlns="" xmlns:a16="http://schemas.microsoft.com/office/drawing/2014/main" id="{EC491389-6397-4769-9B0D-1097C4C8511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4495800"/>
            <a:ext cx="46228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13" name="Picture 37">
            <a:extLst>
              <a:ext uri="{FF2B5EF4-FFF2-40B4-BE49-F238E27FC236}">
                <a16:creationId xmlns="" xmlns:a16="http://schemas.microsoft.com/office/drawing/2014/main" id="{C482039D-AC97-428B-9905-92279F9DA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0" y="4495800"/>
            <a:ext cx="26924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Tree>
    <p:extLst>
      <p:ext uri="{BB962C8B-B14F-4D97-AF65-F5344CB8AC3E}">
        <p14:creationId xmlns:p14="http://schemas.microsoft.com/office/powerpoint/2010/main" val="367917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p:cNvSpPr>
            <a:spLocks noGrp="1" noChangeArrowheads="1"/>
          </p:cNvSpPr>
          <p:nvPr>
            <p:ph type="title"/>
          </p:nvPr>
        </p:nvSpPr>
        <p:spPr>
          <a:xfrm>
            <a:off x="440267" y="398584"/>
            <a:ext cx="11040533" cy="533400"/>
          </a:xfrm>
        </p:spPr>
        <p:txBody>
          <a:bodyPr>
            <a:normAutofit fontScale="90000"/>
          </a:bodyPr>
          <a:lstStyle/>
          <a:p>
            <a:pPr>
              <a:defRPr/>
            </a:pPr>
            <a:r>
              <a:rPr lang="en-US" dirty="0">
                <a:cs typeface="+mj-cs"/>
              </a:rPr>
              <a:t>                   </a:t>
            </a:r>
            <a:r>
              <a:rPr lang="en-US" dirty="0">
                <a:solidFill>
                  <a:srgbClr val="002060"/>
                </a:solidFill>
                <a:latin typeface="+mn-lt"/>
                <a:cs typeface="+mj-cs"/>
              </a:rPr>
              <a:t>Test Condition for Ordinal Attributes</a:t>
            </a:r>
          </a:p>
        </p:txBody>
      </p:sp>
      <p:sp>
        <p:nvSpPr>
          <p:cNvPr id="21507" name="Rectangle 30"/>
          <p:cNvSpPr>
            <a:spLocks noGrp="1" noChangeArrowheads="1"/>
          </p:cNvSpPr>
          <p:nvPr>
            <p:ph type="body" sz="half" idx="1"/>
          </p:nvPr>
        </p:nvSpPr>
        <p:spPr/>
        <p:txBody>
          <a:bodyPr/>
          <a:lstStyle/>
          <a:p>
            <a:pPr marL="342900" indent="-342900"/>
            <a:r>
              <a:rPr lang="en-US" sz="2400" dirty="0">
                <a:solidFill>
                  <a:srgbClr val="FF0000"/>
                </a:solidFill>
                <a:ea typeface="ＭＳ Ｐゴシック" pitchFamily="34" charset="-128"/>
              </a:rPr>
              <a:t>Multi-way split:</a:t>
            </a:r>
            <a:r>
              <a:rPr lang="en-US" sz="2400" dirty="0">
                <a:ea typeface="ＭＳ Ｐゴシック" pitchFamily="34" charset="-128"/>
              </a:rPr>
              <a:t> </a:t>
            </a:r>
          </a:p>
          <a:p>
            <a:pPr marL="742950" lvl="1" indent="-285750"/>
            <a:r>
              <a:rPr lang="en-US" sz="2400" dirty="0">
                <a:ea typeface="ＭＳ Ｐゴシック" pitchFamily="34" charset="-128"/>
              </a:rPr>
              <a:t>Use as many partitions as distinct values</a:t>
            </a:r>
          </a:p>
          <a:p>
            <a:pPr marL="742950" lvl="1" indent="-285750"/>
            <a:endParaRPr lang="en-US" sz="2400" dirty="0">
              <a:ea typeface="ＭＳ Ｐゴシック" pitchFamily="34" charset="-128"/>
            </a:endParaRPr>
          </a:p>
          <a:p>
            <a:pPr marL="342900" indent="-342900"/>
            <a:r>
              <a:rPr lang="en-US" sz="2400" dirty="0">
                <a:solidFill>
                  <a:srgbClr val="FF0000"/>
                </a:solidFill>
                <a:ea typeface="ＭＳ Ｐゴシック" pitchFamily="34" charset="-128"/>
              </a:rPr>
              <a:t>Binary split:</a:t>
            </a:r>
            <a:r>
              <a:rPr lang="en-US" sz="2400" dirty="0">
                <a:ea typeface="ＭＳ Ｐゴシック" pitchFamily="34" charset="-128"/>
              </a:rPr>
              <a:t>  </a:t>
            </a:r>
          </a:p>
          <a:p>
            <a:pPr marL="742950" lvl="1" indent="-285750"/>
            <a:r>
              <a:rPr lang="en-US" sz="2400" dirty="0">
                <a:ea typeface="ＭＳ Ｐゴシック" pitchFamily="34" charset="-128"/>
              </a:rPr>
              <a:t>Divides values into two subsets</a:t>
            </a:r>
          </a:p>
          <a:p>
            <a:pPr marL="742950" lvl="1" indent="-285750"/>
            <a:r>
              <a:rPr lang="en-US" sz="2400" dirty="0">
                <a:ea typeface="ＭＳ Ｐゴシック" pitchFamily="34" charset="-128"/>
              </a:rPr>
              <a:t>Preserve order property among attribute values</a:t>
            </a:r>
          </a:p>
        </p:txBody>
      </p:sp>
      <p:sp>
        <p:nvSpPr>
          <p:cNvPr id="836653" name="AutoShape 45"/>
          <p:cNvSpPr>
            <a:spLocks/>
          </p:cNvSpPr>
          <p:nvPr/>
        </p:nvSpPr>
        <p:spPr bwMode="auto">
          <a:xfrm>
            <a:off x="9448800" y="5011615"/>
            <a:ext cx="2032000" cy="1060938"/>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50000"/>
              </a:spcBef>
            </a:pPr>
            <a:r>
              <a:rPr lang="en-US" altLang="en-US" dirty="0"/>
              <a:t>This grouping violates order property</a:t>
            </a:r>
          </a:p>
          <a:p>
            <a:pPr algn="ctr"/>
            <a:endParaRPr lang="en-US" altLang="en-US" dirty="0"/>
          </a:p>
        </p:txBody>
      </p:sp>
      <p:sp>
        <p:nvSpPr>
          <p:cNvPr id="215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CF98FACC-813D-4E3D-B46F-C2790C986F81}" type="slidenum">
              <a:rPr lang="en-US" sz="1200" smtClean="0">
                <a:solidFill>
                  <a:srgbClr val="898989"/>
                </a:solidFill>
              </a:rPr>
              <a:pPr/>
              <a:t>23</a:t>
            </a:fld>
            <a:endParaRPr lang="en-US" sz="1200">
              <a:solidFill>
                <a:srgbClr val="898989"/>
              </a:solidFill>
            </a:endParaRPr>
          </a:p>
        </p:txBody>
      </p:sp>
      <p:pic>
        <p:nvPicPr>
          <p:cNvPr id="25635" name="Picture 35">
            <a:extLst>
              <a:ext uri="{FF2B5EF4-FFF2-40B4-BE49-F238E27FC236}">
                <a16:creationId xmlns="" xmlns:a16="http://schemas.microsoft.com/office/drawing/2014/main" id="{8D21B05A-6FC8-4A5D-BC2E-397AD50996B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1143000"/>
            <a:ext cx="3924300" cy="157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636" name="Picture 36">
            <a:extLst>
              <a:ext uri="{FF2B5EF4-FFF2-40B4-BE49-F238E27FC236}">
                <a16:creationId xmlns="" xmlns:a16="http://schemas.microsoft.com/office/drawing/2014/main" id="{B69BB326-05D5-48D2-AEFD-1033A93E8BD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819400"/>
            <a:ext cx="4470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37" name="Picture 37">
            <a:extLst>
              <a:ext uri="{FF2B5EF4-FFF2-40B4-BE49-F238E27FC236}">
                <a16:creationId xmlns="" xmlns:a16="http://schemas.microsoft.com/office/drawing/2014/main" id="{E8F0C9F6-B06D-4AAF-9D9E-1E734DED5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4648200"/>
            <a:ext cx="19431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Tree>
    <p:extLst>
      <p:ext uri="{BB962C8B-B14F-4D97-AF65-F5344CB8AC3E}">
        <p14:creationId xmlns:p14="http://schemas.microsoft.com/office/powerpoint/2010/main" val="3679921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72830" y="586154"/>
            <a:ext cx="11379200" cy="533400"/>
          </a:xfrm>
        </p:spPr>
        <p:txBody>
          <a:bodyPr>
            <a:normAutofit fontScale="90000"/>
          </a:bodyPr>
          <a:lstStyle/>
          <a:p>
            <a:pPr>
              <a:defRPr/>
            </a:pPr>
            <a:r>
              <a:rPr lang="en-US" dirty="0">
                <a:cs typeface="+mj-cs"/>
              </a:rPr>
              <a:t>               </a:t>
            </a:r>
            <a:r>
              <a:rPr lang="en-US" dirty="0">
                <a:solidFill>
                  <a:srgbClr val="002060"/>
                </a:solidFill>
                <a:latin typeface="+mn-lt"/>
                <a:cs typeface="+mj-cs"/>
              </a:rPr>
              <a:t>Test Condition for Continuous Attributes</a:t>
            </a:r>
          </a:p>
        </p:txBody>
      </p:sp>
      <p:sp>
        <p:nvSpPr>
          <p:cNvPr id="22532"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E31618E3-A2ED-419B-9461-E2D7F77CDF9F}" type="slidenum">
              <a:rPr lang="en-US" sz="1200" smtClean="0">
                <a:solidFill>
                  <a:srgbClr val="898989"/>
                </a:solidFill>
              </a:rPr>
              <a:pPr/>
              <a:t>24</a:t>
            </a:fld>
            <a:endParaRPr lang="en-US" sz="1200">
              <a:solidFill>
                <a:srgbClr val="898989"/>
              </a:solidFill>
            </a:endParaRPr>
          </a:p>
        </p:txBody>
      </p:sp>
      <p:pic>
        <p:nvPicPr>
          <p:cNvPr id="26637" name="Picture 13">
            <a:extLst>
              <a:ext uri="{FF2B5EF4-FFF2-40B4-BE49-F238E27FC236}">
                <a16:creationId xmlns="" xmlns:a16="http://schemas.microsoft.com/office/drawing/2014/main" id="{86978974-8207-4BD4-84C4-52713347841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1739900"/>
            <a:ext cx="10134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247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a:solidFill>
                  <a:srgbClr val="002060"/>
                </a:solidFill>
                <a:latin typeface="+mn-lt"/>
              </a:rPr>
              <a:t>Splitting Criteria for Decision Tree Induction</a:t>
            </a:r>
          </a:p>
        </p:txBody>
      </p:sp>
      <p:sp>
        <p:nvSpPr>
          <p:cNvPr id="3" name="Content Placeholder 2"/>
          <p:cNvSpPr>
            <a:spLocks noGrp="1"/>
          </p:cNvSpPr>
          <p:nvPr>
            <p:ph idx="1"/>
          </p:nvPr>
        </p:nvSpPr>
        <p:spPr/>
        <p:txBody>
          <a:bodyPr/>
          <a:lstStyle/>
          <a:p>
            <a:endParaRPr lang="en-IN" dirty="0"/>
          </a:p>
          <a:p>
            <a:r>
              <a:rPr lang="en-IN" b="1" dirty="0">
                <a:latin typeface="+mn-lt"/>
              </a:rPr>
              <a:t>Attribute Selection Method </a:t>
            </a:r>
            <a:r>
              <a:rPr lang="en-IN" dirty="0">
                <a:latin typeface="+mn-lt"/>
              </a:rPr>
              <a:t>is used to determine the splitting criterion.</a:t>
            </a:r>
          </a:p>
          <a:p>
            <a:endParaRPr lang="en-IN" dirty="0">
              <a:latin typeface="+mn-lt"/>
            </a:endParaRPr>
          </a:p>
          <a:p>
            <a:r>
              <a:rPr lang="en-IN" dirty="0">
                <a:latin typeface="+mn-lt"/>
              </a:rPr>
              <a:t>Tells </a:t>
            </a:r>
            <a:r>
              <a:rPr lang="en-IN" dirty="0" smtClean="0">
                <a:latin typeface="+mn-lt"/>
              </a:rPr>
              <a:t>as to </a:t>
            </a:r>
            <a:r>
              <a:rPr lang="en-IN" dirty="0">
                <a:latin typeface="+mn-lt"/>
              </a:rPr>
              <a:t>which branches to grow from node N with respect to outcomes chosen</a:t>
            </a:r>
          </a:p>
          <a:p>
            <a:endParaRPr lang="en-IN" dirty="0">
              <a:latin typeface="+mn-lt"/>
            </a:endParaRPr>
          </a:p>
          <a:p>
            <a:r>
              <a:rPr lang="en-IN" b="1" dirty="0">
                <a:latin typeface="+mn-lt"/>
              </a:rPr>
              <a:t>Splitting criteria </a:t>
            </a:r>
            <a:r>
              <a:rPr lang="en-IN" dirty="0">
                <a:latin typeface="+mn-lt"/>
              </a:rPr>
              <a:t>indicates : 1. Splitting Attribute</a:t>
            </a:r>
          </a:p>
          <a:p>
            <a:pPr marL="0" indent="0">
              <a:buNone/>
            </a:pPr>
            <a:r>
              <a:rPr lang="en-IN" dirty="0">
                <a:latin typeface="+mn-lt"/>
              </a:rPr>
              <a:t>                                                     2. Split Point</a:t>
            </a:r>
          </a:p>
          <a:p>
            <a:pPr marL="0" indent="0">
              <a:buNone/>
            </a:pPr>
            <a:r>
              <a:rPr lang="en-IN" dirty="0">
                <a:latin typeface="+mn-lt"/>
              </a:rPr>
              <a:t>                                                     3. Splitting Subset</a:t>
            </a:r>
          </a:p>
          <a:p>
            <a:r>
              <a:rPr lang="en-IN" dirty="0">
                <a:latin typeface="+mn-lt"/>
              </a:rPr>
              <a:t>Splitting Criteria is determined to check if each partitions at branch are as </a:t>
            </a:r>
            <a:r>
              <a:rPr lang="en-IN" b="1" dirty="0">
                <a:latin typeface="+mn-lt"/>
              </a:rPr>
              <a:t>pure</a:t>
            </a:r>
            <a:r>
              <a:rPr lang="en-IN" dirty="0">
                <a:latin typeface="+mn-lt"/>
              </a:rPr>
              <a:t> as possible</a:t>
            </a:r>
          </a:p>
        </p:txBody>
      </p:sp>
      <p:sp>
        <p:nvSpPr>
          <p:cNvPr id="4" name="Slide Number Placeholder 3"/>
          <p:cNvSpPr>
            <a:spLocks noGrp="1"/>
          </p:cNvSpPr>
          <p:nvPr>
            <p:ph type="sldNum" sz="quarter" idx="12"/>
          </p:nvPr>
        </p:nvSpPr>
        <p:spPr/>
        <p:txBody>
          <a:bodyPr/>
          <a:lstStyle/>
          <a:p>
            <a:fld id="{56693B4B-36E0-40EA-BD24-5FA98D4B3C74}" type="slidenum">
              <a:rPr lang="en-SG" smtClean="0"/>
              <a:pPr/>
              <a:t>25</a:t>
            </a:fld>
            <a:endParaRPr lang="en-SG" dirty="0"/>
          </a:p>
        </p:txBody>
      </p:sp>
    </p:spTree>
    <p:extLst>
      <p:ext uri="{BB962C8B-B14F-4D97-AF65-F5344CB8AC3E}">
        <p14:creationId xmlns:p14="http://schemas.microsoft.com/office/powerpoint/2010/main" val="2310096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a:solidFill>
                  <a:srgbClr val="002060"/>
                </a:solidFill>
                <a:latin typeface="+mn-lt"/>
              </a:rPr>
              <a:t>Splitting Criteria for Decision Tree Induction</a:t>
            </a:r>
          </a:p>
        </p:txBody>
      </p:sp>
      <p:sp>
        <p:nvSpPr>
          <p:cNvPr id="3" name="Content Placeholder 2"/>
          <p:cNvSpPr>
            <a:spLocks noGrp="1"/>
          </p:cNvSpPr>
          <p:nvPr>
            <p:ph idx="1"/>
          </p:nvPr>
        </p:nvSpPr>
        <p:spPr>
          <a:xfrm>
            <a:off x="336486" y="1184348"/>
            <a:ext cx="11658598" cy="5099222"/>
          </a:xfrm>
        </p:spPr>
        <p:txBody>
          <a:bodyPr/>
          <a:lstStyle/>
          <a:p>
            <a:endParaRPr lang="en-IN" dirty="0"/>
          </a:p>
          <a:p>
            <a:pPr marL="0" indent="0">
              <a:buNone/>
            </a:pPr>
            <a:r>
              <a:rPr lang="en-IN" b="1" dirty="0">
                <a:latin typeface="+mn-lt"/>
              </a:rPr>
              <a:t>Three possible scenarios</a:t>
            </a:r>
            <a:r>
              <a:rPr lang="en-IN" dirty="0">
                <a:latin typeface="+mn-lt"/>
              </a:rPr>
              <a:t>: 1. Node is Discrete Valued</a:t>
            </a:r>
          </a:p>
          <a:p>
            <a:pPr marL="0" indent="0">
              <a:buNone/>
            </a:pPr>
            <a:r>
              <a:rPr lang="en-IN" dirty="0">
                <a:latin typeface="+mn-lt"/>
              </a:rPr>
              <a:t>                                               2. Node is Continuous Valued</a:t>
            </a:r>
          </a:p>
          <a:p>
            <a:pPr marL="0" indent="0">
              <a:buNone/>
            </a:pPr>
            <a:r>
              <a:rPr lang="en-IN" dirty="0">
                <a:latin typeface="+mn-lt"/>
              </a:rPr>
              <a:t>                                               3. Node is discrete valued and a Binary Tree</a:t>
            </a:r>
          </a:p>
          <a:p>
            <a:endParaRPr lang="en-IN" dirty="0">
              <a:latin typeface="+mn-lt"/>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26</a:t>
            </a:fld>
            <a:endParaRPr lang="en-SG" dirty="0"/>
          </a:p>
        </p:txBody>
      </p:sp>
      <p:pic>
        <p:nvPicPr>
          <p:cNvPr id="27650" name="Picture 2" descr="C:\Users\Meghna\Desktop\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76" y="3200400"/>
            <a:ext cx="8557846" cy="308317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79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0C39DE1F-D9EE-4432-A96D-8B30BD22900A}" type="slidenum">
              <a:rPr lang="en-US" sz="1200" smtClean="0"/>
              <a:pPr/>
              <a:t>27</a:t>
            </a:fld>
            <a:endParaRPr lang="en-US" sz="1200"/>
          </a:p>
        </p:txBody>
      </p:sp>
      <p:sp>
        <p:nvSpPr>
          <p:cNvPr id="17411" name="Rectangle 1026"/>
          <p:cNvSpPr>
            <a:spLocks noGrp="1" noChangeArrowheads="1"/>
          </p:cNvSpPr>
          <p:nvPr>
            <p:ph type="title"/>
          </p:nvPr>
        </p:nvSpPr>
        <p:spPr/>
        <p:txBody>
          <a:bodyPr/>
          <a:lstStyle/>
          <a:p>
            <a:pPr eaLnBrk="1" hangingPunct="1"/>
            <a:r>
              <a:rPr lang="en-US" dirty="0"/>
              <a:t>Algorithm for Decision Tree Induction</a:t>
            </a:r>
          </a:p>
        </p:txBody>
      </p:sp>
      <p:sp>
        <p:nvSpPr>
          <p:cNvPr id="17412" name="Rectangle 1027"/>
          <p:cNvSpPr>
            <a:spLocks noGrp="1" noChangeArrowheads="1"/>
          </p:cNvSpPr>
          <p:nvPr>
            <p:ph type="body" idx="1"/>
          </p:nvPr>
        </p:nvSpPr>
        <p:spPr>
          <a:xfrm>
            <a:off x="508000" y="1524000"/>
            <a:ext cx="11176000" cy="4800600"/>
          </a:xfrm>
        </p:spPr>
        <p:txBody>
          <a:bodyPr/>
          <a:lstStyle/>
          <a:p>
            <a:pPr marL="0" indent="0" eaLnBrk="1" hangingPunct="1">
              <a:lnSpc>
                <a:spcPct val="95000"/>
              </a:lnSpc>
              <a:buNone/>
            </a:pPr>
            <a:r>
              <a:rPr lang="en-US" sz="2800" b="1" dirty="0">
                <a:solidFill>
                  <a:srgbClr val="C00000"/>
                </a:solidFill>
                <a:latin typeface="+mn-lt"/>
              </a:rPr>
              <a:t>Basic algorithm (a greedy algorithm)</a:t>
            </a:r>
          </a:p>
          <a:p>
            <a:pPr lvl="1" eaLnBrk="1" hangingPunct="1">
              <a:lnSpc>
                <a:spcPct val="95000"/>
              </a:lnSpc>
            </a:pPr>
            <a:r>
              <a:rPr lang="en-US" sz="2800" dirty="0">
                <a:latin typeface="+mn-lt"/>
              </a:rPr>
              <a:t>Tree is constructed in a </a:t>
            </a:r>
            <a:r>
              <a:rPr lang="en-US" sz="2800" dirty="0">
                <a:solidFill>
                  <a:schemeClr val="hlink"/>
                </a:solidFill>
                <a:latin typeface="+mn-lt"/>
              </a:rPr>
              <a:t>top-down recursive divide-and-conquer manner</a:t>
            </a:r>
          </a:p>
          <a:p>
            <a:pPr lvl="1" eaLnBrk="1" hangingPunct="1">
              <a:lnSpc>
                <a:spcPct val="95000"/>
              </a:lnSpc>
            </a:pPr>
            <a:r>
              <a:rPr lang="en-US" sz="2800" dirty="0">
                <a:latin typeface="+mn-lt"/>
              </a:rPr>
              <a:t>At start, all the training examples are at the root.</a:t>
            </a:r>
          </a:p>
          <a:p>
            <a:pPr lvl="1" eaLnBrk="1" hangingPunct="1">
              <a:lnSpc>
                <a:spcPct val="95000"/>
              </a:lnSpc>
            </a:pPr>
            <a:r>
              <a:rPr lang="en-US" sz="2800" dirty="0">
                <a:latin typeface="+mn-lt"/>
              </a:rPr>
              <a:t>Attributes are categorical (if continuous-valued, they are discretized in advance)</a:t>
            </a:r>
          </a:p>
          <a:p>
            <a:pPr lvl="1" eaLnBrk="1" hangingPunct="1">
              <a:lnSpc>
                <a:spcPct val="95000"/>
              </a:lnSpc>
            </a:pPr>
            <a:r>
              <a:rPr lang="en-US" sz="2800" dirty="0">
                <a:latin typeface="+mn-lt"/>
              </a:rPr>
              <a:t>Test attributes are selected on the basis of a heuristic or statistical measure (e.g., </a:t>
            </a:r>
            <a:r>
              <a:rPr lang="en-US" sz="2800" dirty="0">
                <a:solidFill>
                  <a:schemeClr val="hlink"/>
                </a:solidFill>
                <a:latin typeface="+mn-lt"/>
              </a:rPr>
              <a:t>information gain</a:t>
            </a:r>
            <a:r>
              <a:rPr lang="en-US" sz="2800" dirty="0">
                <a:latin typeface="+mn-lt"/>
              </a:rPr>
              <a:t>)</a:t>
            </a:r>
          </a:p>
          <a:p>
            <a:pPr lvl="1" eaLnBrk="1" hangingPunct="1">
              <a:lnSpc>
                <a:spcPct val="95000"/>
              </a:lnSpc>
            </a:pPr>
            <a:endParaRPr lang="en-US" sz="2800" dirty="0">
              <a:latin typeface="+mn-lt"/>
            </a:endParaRPr>
          </a:p>
          <a:p>
            <a:pPr marL="457200" lvl="1" indent="0">
              <a:lnSpc>
                <a:spcPct val="95000"/>
              </a:lnSpc>
              <a:buNone/>
            </a:pPr>
            <a:r>
              <a:rPr lang="en-IN" sz="2800" dirty="0">
                <a:hlinkClick r:id="rId2"/>
              </a:rPr>
              <a:t>Watch : https://www.youtube.com/watch?v=DCZ3tsQIoGU</a:t>
            </a:r>
            <a:endParaRPr lang="en-US" sz="2800" dirty="0">
              <a:latin typeface="+mn-lt"/>
            </a:endParaRPr>
          </a:p>
        </p:txBody>
      </p:sp>
    </p:spTree>
    <p:extLst>
      <p:ext uri="{BB962C8B-B14F-4D97-AF65-F5344CB8AC3E}">
        <p14:creationId xmlns:p14="http://schemas.microsoft.com/office/powerpoint/2010/main" val="448160486"/>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Decision Tree Induction</a:t>
            </a:r>
            <a:endParaRPr lang="en-IN" dirty="0"/>
          </a:p>
        </p:txBody>
      </p:sp>
      <p:sp>
        <p:nvSpPr>
          <p:cNvPr id="3" name="Content Placeholder 2"/>
          <p:cNvSpPr>
            <a:spLocks noGrp="1"/>
          </p:cNvSpPr>
          <p:nvPr>
            <p:ph idx="1"/>
          </p:nvPr>
        </p:nvSpPr>
        <p:spPr/>
        <p:txBody>
          <a:bodyPr/>
          <a:lstStyle/>
          <a:p>
            <a:pPr marL="0" indent="0">
              <a:lnSpc>
                <a:spcPct val="95000"/>
              </a:lnSpc>
              <a:buNone/>
            </a:pPr>
            <a:r>
              <a:rPr lang="en-US" sz="2800" b="1" dirty="0">
                <a:solidFill>
                  <a:srgbClr val="C00000"/>
                </a:solidFill>
                <a:latin typeface="+mn-lt"/>
              </a:rPr>
              <a:t>Conditions for stopping partitioning</a:t>
            </a:r>
            <a:endParaRPr lang="en-US" sz="2000" dirty="0"/>
          </a:p>
          <a:p>
            <a:pPr lvl="1">
              <a:lnSpc>
                <a:spcPct val="95000"/>
              </a:lnSpc>
            </a:pPr>
            <a:r>
              <a:rPr lang="en-US" sz="3200" dirty="0">
                <a:latin typeface="+mn-lt"/>
              </a:rPr>
              <a:t>All samples for a given node belong to the same class</a:t>
            </a:r>
          </a:p>
          <a:p>
            <a:pPr lvl="1">
              <a:lnSpc>
                <a:spcPct val="95000"/>
              </a:lnSpc>
            </a:pPr>
            <a:r>
              <a:rPr lang="en-US" sz="3200" dirty="0">
                <a:latin typeface="+mn-lt"/>
              </a:rPr>
              <a:t>There are no remaining attributes for further partitioning – </a:t>
            </a:r>
            <a:r>
              <a:rPr lang="en-US" sz="3200" dirty="0">
                <a:solidFill>
                  <a:schemeClr val="hlink"/>
                </a:solidFill>
                <a:latin typeface="+mn-lt"/>
              </a:rPr>
              <a:t>majority voting</a:t>
            </a:r>
            <a:r>
              <a:rPr lang="en-US" sz="3200" dirty="0">
                <a:latin typeface="+mn-lt"/>
              </a:rPr>
              <a:t> is employed for classifying the leaf</a:t>
            </a:r>
          </a:p>
          <a:p>
            <a:pPr lvl="1">
              <a:lnSpc>
                <a:spcPct val="95000"/>
              </a:lnSpc>
            </a:pPr>
            <a:r>
              <a:rPr lang="en-US" sz="3200" dirty="0">
                <a:latin typeface="+mn-lt"/>
              </a:rPr>
              <a:t>There are no samples left</a:t>
            </a:r>
          </a:p>
          <a:p>
            <a:endParaRPr lang="en-IN" sz="3200" dirty="0">
              <a:latin typeface="+mn-lt"/>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28</a:t>
            </a:fld>
            <a:endParaRPr lang="en-SG" dirty="0"/>
          </a:p>
        </p:txBody>
      </p:sp>
    </p:spTree>
    <p:extLst>
      <p:ext uri="{BB962C8B-B14F-4D97-AF65-F5344CB8AC3E}">
        <p14:creationId xmlns:p14="http://schemas.microsoft.com/office/powerpoint/2010/main" val="62198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A264E1E-13DD-49DA-A7EB-A6BB3FE5A7DD}" type="slidenum">
              <a:rPr lang="en-US" sz="1200" smtClean="0"/>
              <a:pPr/>
              <a:t>29</a:t>
            </a:fld>
            <a:endParaRPr lang="en-US" sz="1200"/>
          </a:p>
        </p:txBody>
      </p:sp>
      <p:sp>
        <p:nvSpPr>
          <p:cNvPr id="19459" name="Rectangle 1026"/>
          <p:cNvSpPr>
            <a:spLocks noGrp="1" noChangeArrowheads="1"/>
          </p:cNvSpPr>
          <p:nvPr>
            <p:ph type="title"/>
          </p:nvPr>
        </p:nvSpPr>
        <p:spPr>
          <a:xfrm>
            <a:off x="339969" y="381000"/>
            <a:ext cx="10226431" cy="609600"/>
          </a:xfrm>
          <a:noFill/>
        </p:spPr>
        <p:txBody>
          <a:bodyPr lIns="92075" tIns="46038" rIns="92075" bIns="46038"/>
          <a:lstStyle/>
          <a:p>
            <a:pPr algn="ctr"/>
            <a:r>
              <a:rPr lang="en-US" dirty="0">
                <a:solidFill>
                  <a:srgbClr val="002060"/>
                </a:solidFill>
              </a:rPr>
              <a:t>Attribute Selection Measure</a:t>
            </a:r>
            <a:endParaRPr lang="en-US" dirty="0"/>
          </a:p>
        </p:txBody>
      </p:sp>
      <p:sp>
        <p:nvSpPr>
          <p:cNvPr id="19460" name="Rectangle 1027"/>
          <p:cNvSpPr>
            <a:spLocks noGrp="1" noChangeArrowheads="1"/>
          </p:cNvSpPr>
          <p:nvPr>
            <p:ph type="body" idx="1"/>
          </p:nvPr>
        </p:nvSpPr>
        <p:spPr>
          <a:xfrm>
            <a:off x="338667" y="1524000"/>
            <a:ext cx="11548533" cy="5029200"/>
          </a:xfrm>
          <a:noFill/>
        </p:spPr>
        <p:txBody>
          <a:bodyPr lIns="92075" tIns="46038" rIns="92075" bIns="46038"/>
          <a:lstStyle/>
          <a:p>
            <a:pPr eaLnBrk="1" hangingPunct="1">
              <a:lnSpc>
                <a:spcPct val="120000"/>
              </a:lnSpc>
              <a:spcBef>
                <a:spcPct val="30000"/>
              </a:spcBef>
            </a:pPr>
            <a:endParaRPr lang="en-US" sz="2400" dirty="0">
              <a:latin typeface="+mn-lt"/>
            </a:endParaRPr>
          </a:p>
          <a:p>
            <a:pPr eaLnBrk="1" hangingPunct="1">
              <a:lnSpc>
                <a:spcPct val="120000"/>
              </a:lnSpc>
              <a:spcBef>
                <a:spcPct val="30000"/>
              </a:spcBef>
            </a:pPr>
            <a:endParaRPr lang="en-US" dirty="0">
              <a:latin typeface="+mn-lt"/>
            </a:endParaRPr>
          </a:p>
          <a:p>
            <a:pPr eaLnBrk="1" hangingPunct="1">
              <a:spcBef>
                <a:spcPct val="0"/>
              </a:spcBef>
            </a:pPr>
            <a:endParaRPr lang="en-US" sz="2400" dirty="0"/>
          </a:p>
        </p:txBody>
      </p:sp>
      <p:pic>
        <p:nvPicPr>
          <p:cNvPr id="2067" name="Picture 19" descr="C:\Users\Meghna\Desktop\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65" y="1744540"/>
            <a:ext cx="8402150" cy="18896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5446" y="3528646"/>
            <a:ext cx="10539046" cy="2554545"/>
          </a:xfrm>
          <a:prstGeom prst="rect">
            <a:avLst/>
          </a:prstGeom>
          <a:noFill/>
        </p:spPr>
        <p:txBody>
          <a:bodyPr wrap="square" rtlCol="0">
            <a:spAutoFit/>
          </a:bodyPr>
          <a:lstStyle/>
          <a:p>
            <a:pPr marL="285750" indent="-285750">
              <a:buFont typeface="Arial" pitchFamily="34" charset="0"/>
              <a:buChar char="•"/>
            </a:pPr>
            <a:r>
              <a:rPr lang="en-IN" sz="2400" dirty="0"/>
              <a:t>Here pi is the non zero probability that an arbitrary tuple in D belongs to class Ci. </a:t>
            </a:r>
          </a:p>
          <a:p>
            <a:pPr marL="285750" indent="-285750">
              <a:buFont typeface="Arial" pitchFamily="34" charset="0"/>
              <a:buChar char="•"/>
            </a:pPr>
            <a:r>
              <a:rPr lang="en-IN" sz="2400" dirty="0"/>
              <a:t>Information is encoded in bits ,that is why log is taken</a:t>
            </a:r>
          </a:p>
          <a:p>
            <a:pPr marL="285750" indent="-285750">
              <a:buFont typeface="Arial" pitchFamily="34" charset="0"/>
              <a:buChar char="•"/>
            </a:pPr>
            <a:r>
              <a:rPr lang="en-IN" sz="2400" dirty="0"/>
              <a:t>Info(D) is also known as entropy of D</a:t>
            </a:r>
          </a:p>
          <a:p>
            <a:pPr marL="285750" indent="-285750">
              <a:buFont typeface="Arial" pitchFamily="34" charset="0"/>
              <a:buChar char="•"/>
            </a:pPr>
            <a:r>
              <a:rPr lang="en-IN" sz="2400" dirty="0"/>
              <a:t>More information is needed to arrive at an exact classification.  Info A(D) which is the expected information required to classify a tuple.</a:t>
            </a:r>
          </a:p>
          <a:p>
            <a:pPr marL="285750" indent="-285750">
              <a:buFont typeface="Arial" pitchFamily="34" charset="0"/>
              <a:buChar char="•"/>
            </a:pPr>
            <a:endParaRPr lang="en-IN" sz="2000" dirty="0"/>
          </a:p>
          <a:p>
            <a:endParaRPr lang="en-IN" sz="2000" dirty="0"/>
          </a:p>
        </p:txBody>
      </p:sp>
      <p:pic>
        <p:nvPicPr>
          <p:cNvPr id="206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690" y="5429583"/>
            <a:ext cx="4228001" cy="98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494868"/>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a:solidFill>
                  <a:schemeClr val="accent1">
                    <a:lumMod val="50000"/>
                  </a:schemeClr>
                </a:solidFill>
              </a:rPr>
              <a:t>Why Decision Tree Are So Popular</a:t>
            </a:r>
          </a:p>
        </p:txBody>
      </p:sp>
      <p:sp>
        <p:nvSpPr>
          <p:cNvPr id="3" name="Content Placeholder 2"/>
          <p:cNvSpPr>
            <a:spLocks noGrp="1"/>
          </p:cNvSpPr>
          <p:nvPr>
            <p:ph idx="1"/>
          </p:nvPr>
        </p:nvSpPr>
        <p:spPr/>
        <p:txBody>
          <a:bodyPr>
            <a:normAutofit lnSpcReduction="10000"/>
          </a:bodyPr>
          <a:lstStyle/>
          <a:p>
            <a:pPr>
              <a:lnSpc>
                <a:spcPct val="150000"/>
              </a:lnSpc>
            </a:pPr>
            <a:r>
              <a:rPr lang="en-IN" dirty="0">
                <a:latin typeface="+mn-lt"/>
              </a:rPr>
              <a:t>The construction of decision tree classifiers does not require any domain knowledge</a:t>
            </a:r>
          </a:p>
          <a:p>
            <a:pPr>
              <a:lnSpc>
                <a:spcPct val="150000"/>
              </a:lnSpc>
            </a:pPr>
            <a:r>
              <a:rPr lang="en-IN" dirty="0">
                <a:latin typeface="+mn-lt"/>
              </a:rPr>
              <a:t>Appropriate for exploratory knowledge discovery.</a:t>
            </a:r>
          </a:p>
          <a:p>
            <a:pPr>
              <a:lnSpc>
                <a:spcPct val="150000"/>
              </a:lnSpc>
            </a:pPr>
            <a:r>
              <a:rPr lang="en-IN" dirty="0">
                <a:latin typeface="+mn-lt"/>
              </a:rPr>
              <a:t>They can handle multidimensional data</a:t>
            </a:r>
          </a:p>
          <a:p>
            <a:pPr>
              <a:lnSpc>
                <a:spcPct val="150000"/>
              </a:lnSpc>
            </a:pPr>
            <a:r>
              <a:rPr lang="en-IN" dirty="0">
                <a:latin typeface="+mn-lt"/>
              </a:rPr>
              <a:t>Representation of acquired knowledge in tree form is intuitive </a:t>
            </a:r>
          </a:p>
          <a:p>
            <a:pPr>
              <a:lnSpc>
                <a:spcPct val="150000"/>
              </a:lnSpc>
            </a:pPr>
            <a:r>
              <a:rPr lang="en-IN" dirty="0">
                <a:latin typeface="+mn-lt"/>
              </a:rPr>
              <a:t>Learning &amp; Classification steps of decision tree are simple &amp; fast.</a:t>
            </a:r>
          </a:p>
          <a:p>
            <a:pPr>
              <a:lnSpc>
                <a:spcPct val="150000"/>
              </a:lnSpc>
            </a:pPr>
            <a:r>
              <a:rPr lang="en-IN" dirty="0">
                <a:latin typeface="+mn-lt"/>
              </a:rPr>
              <a:t>Good Accuracy Model</a:t>
            </a:r>
          </a:p>
          <a:p>
            <a:pPr>
              <a:lnSpc>
                <a:spcPct val="150000"/>
              </a:lnSpc>
            </a:pPr>
            <a:r>
              <a:rPr lang="en-IN" dirty="0">
                <a:latin typeface="+mn-lt"/>
              </a:rPr>
              <a:t>Applications are </a:t>
            </a:r>
            <a:r>
              <a:rPr lang="en-IN" b="1" dirty="0">
                <a:latin typeface="+mn-lt"/>
              </a:rPr>
              <a:t>Medicine, Manufacturing &amp; Production , Financial analysis &amp; Molecular Biology.</a:t>
            </a:r>
          </a:p>
          <a:p>
            <a:pPr>
              <a:lnSpc>
                <a:spcPct val="150000"/>
              </a:lnSpc>
            </a:pPr>
            <a:endParaRPr lang="en-IN" dirty="0">
              <a:latin typeface="+mn-lt"/>
            </a:endParaRPr>
          </a:p>
          <a:p>
            <a:endParaRPr lang="en-IN" dirty="0">
              <a:latin typeface="+mn-lt"/>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3</a:t>
            </a:fld>
            <a:endParaRPr lang="en-SG" dirty="0"/>
          </a:p>
        </p:txBody>
      </p:sp>
    </p:spTree>
    <p:extLst>
      <p:ext uri="{BB962C8B-B14F-4D97-AF65-F5344CB8AC3E}">
        <p14:creationId xmlns:p14="http://schemas.microsoft.com/office/powerpoint/2010/main" val="568497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A264E1E-13DD-49DA-A7EB-A6BB3FE5A7DD}" type="slidenum">
              <a:rPr lang="en-US" sz="1200" smtClean="0"/>
              <a:pPr/>
              <a:t>30</a:t>
            </a:fld>
            <a:endParaRPr lang="en-US" sz="1200"/>
          </a:p>
        </p:txBody>
      </p:sp>
      <p:sp>
        <p:nvSpPr>
          <p:cNvPr id="19459" name="Rectangle 1026"/>
          <p:cNvSpPr>
            <a:spLocks noGrp="1" noChangeArrowheads="1"/>
          </p:cNvSpPr>
          <p:nvPr>
            <p:ph type="title"/>
          </p:nvPr>
        </p:nvSpPr>
        <p:spPr>
          <a:xfrm>
            <a:off x="2235200" y="381000"/>
            <a:ext cx="8331200" cy="609600"/>
          </a:xfrm>
          <a:noFill/>
        </p:spPr>
        <p:txBody>
          <a:bodyPr lIns="92075" tIns="46038" rIns="92075" bIns="46038"/>
          <a:lstStyle/>
          <a:p>
            <a:pPr eaLnBrk="1" hangingPunct="1"/>
            <a:r>
              <a:rPr lang="en-US" dirty="0">
                <a:solidFill>
                  <a:srgbClr val="002060"/>
                </a:solidFill>
              </a:rPr>
              <a:t>Attribute Selection Measure</a:t>
            </a:r>
          </a:p>
        </p:txBody>
      </p:sp>
      <p:sp>
        <p:nvSpPr>
          <p:cNvPr id="19460" name="Rectangle 1027"/>
          <p:cNvSpPr>
            <a:spLocks noGrp="1" noChangeArrowheads="1"/>
          </p:cNvSpPr>
          <p:nvPr>
            <p:ph type="body" idx="1"/>
          </p:nvPr>
        </p:nvSpPr>
        <p:spPr>
          <a:xfrm>
            <a:off x="338667" y="1524000"/>
            <a:ext cx="11548533" cy="5029200"/>
          </a:xfrm>
          <a:noFill/>
        </p:spPr>
        <p:txBody>
          <a:bodyPr lIns="92075" tIns="46038" rIns="92075" bIns="46038"/>
          <a:lstStyle/>
          <a:p>
            <a:pPr eaLnBrk="1" hangingPunct="1">
              <a:lnSpc>
                <a:spcPct val="120000"/>
              </a:lnSpc>
              <a:spcBef>
                <a:spcPct val="30000"/>
              </a:spcBef>
            </a:pPr>
            <a:endParaRPr lang="en-US" sz="2400" dirty="0">
              <a:latin typeface="+mn-lt"/>
            </a:endParaRPr>
          </a:p>
          <a:p>
            <a:pPr eaLnBrk="1" hangingPunct="1">
              <a:lnSpc>
                <a:spcPct val="120000"/>
              </a:lnSpc>
              <a:spcBef>
                <a:spcPct val="30000"/>
              </a:spcBef>
            </a:pPr>
            <a:endParaRPr lang="en-US" dirty="0">
              <a:latin typeface="+mn-lt"/>
            </a:endParaRPr>
          </a:p>
          <a:p>
            <a:pPr eaLnBrk="1" hangingPunct="1">
              <a:spcBef>
                <a:spcPct val="0"/>
              </a:spcBef>
            </a:pPr>
            <a:endParaRPr lang="en-US" sz="2400" dirty="0"/>
          </a:p>
        </p:txBody>
      </p:sp>
      <p:sp>
        <p:nvSpPr>
          <p:cNvPr id="2" name="TextBox 1"/>
          <p:cNvSpPr txBox="1"/>
          <p:nvPr/>
        </p:nvSpPr>
        <p:spPr>
          <a:xfrm>
            <a:off x="633046" y="1946031"/>
            <a:ext cx="10539046" cy="3785652"/>
          </a:xfrm>
          <a:prstGeom prst="rect">
            <a:avLst/>
          </a:prstGeom>
          <a:noFill/>
        </p:spPr>
        <p:txBody>
          <a:bodyPr wrap="square" rtlCol="0">
            <a:spAutoFit/>
          </a:bodyPr>
          <a:lstStyle/>
          <a:p>
            <a:pPr marL="342900" indent="-342900">
              <a:lnSpc>
                <a:spcPct val="150000"/>
              </a:lnSpc>
              <a:buFont typeface="Arial" pitchFamily="34" charset="0"/>
              <a:buChar char="•"/>
            </a:pPr>
            <a:r>
              <a:rPr lang="en-IN" sz="2400" dirty="0"/>
              <a:t>Information gain is defined as the difference between the Original information &amp; Expected Information after partitioning</a:t>
            </a:r>
          </a:p>
          <a:p>
            <a:pPr marL="342900" indent="-342900">
              <a:lnSpc>
                <a:spcPct val="150000"/>
              </a:lnSpc>
              <a:buFont typeface="Arial" pitchFamily="34" charset="0"/>
              <a:buChar char="•"/>
            </a:pPr>
            <a:endParaRPr lang="en-IN" sz="2400" dirty="0"/>
          </a:p>
          <a:p>
            <a:pPr marL="342900" indent="-342900">
              <a:lnSpc>
                <a:spcPct val="150000"/>
              </a:lnSpc>
              <a:buFont typeface="Arial" pitchFamily="34" charset="0"/>
              <a:buChar char="•"/>
            </a:pPr>
            <a:endParaRPr lang="en-IN" sz="2400" dirty="0"/>
          </a:p>
          <a:p>
            <a:pPr marL="342900" indent="-342900">
              <a:lnSpc>
                <a:spcPct val="150000"/>
              </a:lnSpc>
              <a:buFont typeface="Arial" pitchFamily="34" charset="0"/>
              <a:buChar char="•"/>
            </a:pPr>
            <a:r>
              <a:rPr lang="en-IN" sz="2400" dirty="0"/>
              <a:t>The attribute with highest information gain is chosen as the splitting attribute.</a:t>
            </a:r>
          </a:p>
          <a:p>
            <a:pPr marL="342900" indent="-342900">
              <a:lnSpc>
                <a:spcPct val="150000"/>
              </a:lnSpc>
              <a:buFont typeface="Arial" pitchFamily="34" charset="0"/>
              <a:buChar char="•"/>
            </a:pPr>
            <a:r>
              <a:rPr lang="en-IN" sz="2400" dirty="0"/>
              <a:t>Info(D) should be more and Info A(D) should be less for good classification.</a:t>
            </a:r>
          </a:p>
          <a:p>
            <a:endParaRPr lang="en-IN" sz="2400" dirty="0"/>
          </a:p>
        </p:txBody>
      </p:sp>
      <p:pic>
        <p:nvPicPr>
          <p:cNvPr id="28674" name="Picture 2" descr="C:\Users\Meghna\Desktop\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649" y="3023540"/>
            <a:ext cx="3272936" cy="86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88433"/>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125B972-6040-4609-B7CC-67436B40E90A}" type="slidenum">
              <a:rPr lang="en-US" sz="1200"/>
              <a:pPr/>
              <a:t>31</a:t>
            </a:fld>
            <a:endParaRPr lang="en-US" sz="1200"/>
          </a:p>
        </p:txBody>
      </p:sp>
      <p:sp>
        <p:nvSpPr>
          <p:cNvPr id="19459" name="Rectangle 1026"/>
          <p:cNvSpPr>
            <a:spLocks noGrp="1" noChangeArrowheads="1"/>
          </p:cNvSpPr>
          <p:nvPr>
            <p:ph type="title"/>
          </p:nvPr>
        </p:nvSpPr>
        <p:spPr>
          <a:xfrm>
            <a:off x="2235200" y="381000"/>
            <a:ext cx="8331200" cy="609600"/>
          </a:xfrm>
          <a:noFill/>
        </p:spPr>
        <p:txBody>
          <a:bodyPr lIns="92075" tIns="46038" rIns="92075" bIns="46038"/>
          <a:lstStyle/>
          <a:p>
            <a:pPr eaLnBrk="1" hangingPunct="1"/>
            <a:r>
              <a:rPr lang="en-US" dirty="0">
                <a:solidFill>
                  <a:srgbClr val="002060"/>
                </a:solidFill>
              </a:rPr>
              <a:t>Information Gain (ID3/C4.5)</a:t>
            </a:r>
          </a:p>
        </p:txBody>
      </p:sp>
      <p:sp>
        <p:nvSpPr>
          <p:cNvPr id="19460" name="Rectangle 1027"/>
          <p:cNvSpPr>
            <a:spLocks noGrp="1" noChangeArrowheads="1"/>
          </p:cNvSpPr>
          <p:nvPr>
            <p:ph type="body" idx="1"/>
          </p:nvPr>
        </p:nvSpPr>
        <p:spPr>
          <a:xfrm>
            <a:off x="338667" y="1524000"/>
            <a:ext cx="11548533" cy="5029200"/>
          </a:xfrm>
          <a:noFill/>
        </p:spPr>
        <p:txBody>
          <a:bodyPr lIns="92075" tIns="46038" rIns="92075" bIns="46038"/>
          <a:lstStyle/>
          <a:p>
            <a:pPr eaLnBrk="1" hangingPunct="1">
              <a:lnSpc>
                <a:spcPct val="120000"/>
              </a:lnSpc>
              <a:spcBef>
                <a:spcPct val="30000"/>
              </a:spcBef>
            </a:pPr>
            <a:r>
              <a:rPr lang="en-US" sz="2400" dirty="0"/>
              <a:t>Select the attribute with the highest information gain</a:t>
            </a:r>
          </a:p>
          <a:p>
            <a:pPr eaLnBrk="1" hangingPunct="1">
              <a:lnSpc>
                <a:spcPct val="120000"/>
              </a:lnSpc>
              <a:spcBef>
                <a:spcPct val="30000"/>
              </a:spcBef>
            </a:pPr>
            <a:r>
              <a:rPr lang="en-US" sz="2400" dirty="0"/>
              <a:t>Assume there are two classes,</a:t>
            </a:r>
            <a:r>
              <a:rPr lang="en-US" sz="2400" i="1" dirty="0"/>
              <a:t> P</a:t>
            </a:r>
            <a:r>
              <a:rPr lang="en-US" sz="2400" dirty="0"/>
              <a:t>  and</a:t>
            </a:r>
            <a:r>
              <a:rPr lang="en-US" sz="2400" i="1" dirty="0"/>
              <a:t> N</a:t>
            </a:r>
            <a:endParaRPr lang="en-US" sz="2400" dirty="0"/>
          </a:p>
          <a:p>
            <a:pPr lvl="1" eaLnBrk="1" hangingPunct="1">
              <a:lnSpc>
                <a:spcPct val="120000"/>
              </a:lnSpc>
              <a:spcBef>
                <a:spcPct val="30000"/>
              </a:spcBef>
            </a:pPr>
            <a:r>
              <a:rPr lang="en-US" sz="2400" dirty="0"/>
              <a:t>Let the set of examples </a:t>
            </a:r>
            <a:r>
              <a:rPr lang="en-US" sz="2400" i="1" dirty="0"/>
              <a:t>S</a:t>
            </a:r>
            <a:r>
              <a:rPr lang="en-US" sz="2400" dirty="0"/>
              <a:t> contain </a:t>
            </a:r>
            <a:r>
              <a:rPr lang="en-US" sz="2400" i="1" dirty="0"/>
              <a:t>p</a:t>
            </a:r>
            <a:r>
              <a:rPr lang="en-US" sz="2400" dirty="0"/>
              <a:t> elements of class </a:t>
            </a:r>
            <a:r>
              <a:rPr lang="en-US" sz="2400" i="1" dirty="0"/>
              <a:t>P</a:t>
            </a:r>
            <a:r>
              <a:rPr lang="en-US" sz="2400" dirty="0"/>
              <a:t>  and </a:t>
            </a:r>
            <a:r>
              <a:rPr lang="en-US" sz="2400" i="1" dirty="0"/>
              <a:t>n</a:t>
            </a:r>
            <a:r>
              <a:rPr lang="en-US" sz="2400" dirty="0"/>
              <a:t> elements of class </a:t>
            </a:r>
            <a:r>
              <a:rPr lang="en-US" sz="2400" i="1" dirty="0"/>
              <a:t>N</a:t>
            </a:r>
            <a:endParaRPr lang="en-US" sz="2400" dirty="0"/>
          </a:p>
          <a:p>
            <a:pPr lvl="1" eaLnBrk="1" hangingPunct="1">
              <a:lnSpc>
                <a:spcPct val="120000"/>
              </a:lnSpc>
              <a:spcBef>
                <a:spcPct val="30000"/>
              </a:spcBef>
            </a:pPr>
            <a:r>
              <a:rPr lang="en-US" sz="2400" dirty="0"/>
              <a:t>The amount of information, needed to decide if an arbitrary example in </a:t>
            </a:r>
            <a:r>
              <a:rPr lang="en-US" sz="2400" i="1" dirty="0"/>
              <a:t>S</a:t>
            </a:r>
            <a:r>
              <a:rPr lang="en-US" sz="2400" dirty="0"/>
              <a:t> belongs to </a:t>
            </a:r>
            <a:r>
              <a:rPr lang="en-US" sz="2400" i="1" dirty="0"/>
              <a:t>P</a:t>
            </a:r>
            <a:r>
              <a:rPr lang="en-US" sz="2400" dirty="0"/>
              <a:t>  or </a:t>
            </a:r>
            <a:r>
              <a:rPr lang="en-US" sz="2400" i="1" dirty="0"/>
              <a:t>N</a:t>
            </a:r>
            <a:r>
              <a:rPr lang="en-US" sz="2400" dirty="0"/>
              <a:t> is defined as</a:t>
            </a:r>
          </a:p>
          <a:p>
            <a:pPr eaLnBrk="1" hangingPunct="1">
              <a:lnSpc>
                <a:spcPct val="120000"/>
              </a:lnSpc>
              <a:spcBef>
                <a:spcPct val="30000"/>
              </a:spcBef>
            </a:pPr>
            <a:endParaRPr lang="en-US" dirty="0"/>
          </a:p>
          <a:p>
            <a:pPr eaLnBrk="1" hangingPunct="1">
              <a:spcBef>
                <a:spcPct val="0"/>
              </a:spcBef>
            </a:pPr>
            <a:endParaRPr lang="en-US" sz="2400" dirty="0"/>
          </a:p>
        </p:txBody>
      </p:sp>
      <p:pic>
        <p:nvPicPr>
          <p:cNvPr id="30727" name="Picture 7">
            <a:extLst>
              <a:ext uri="{FF2B5EF4-FFF2-40B4-BE49-F238E27FC236}">
                <a16:creationId xmlns="" xmlns:a16="http://schemas.microsoft.com/office/drawing/2014/main" id="{AEC29FA3-2AA4-4557-BEA3-A8C6E4BAAB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876800"/>
            <a:ext cx="7315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92920299"/>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B44A793-A545-4842-B0BC-703226FBE7AB}" type="slidenum">
              <a:rPr lang="en-US" sz="1200" smtClean="0"/>
              <a:pPr/>
              <a:t>32</a:t>
            </a:fld>
            <a:endParaRPr lang="en-US" sz="1200"/>
          </a:p>
        </p:txBody>
      </p:sp>
      <p:sp>
        <p:nvSpPr>
          <p:cNvPr id="20483" name="Rectangle 2"/>
          <p:cNvSpPr>
            <a:spLocks noGrp="1" noChangeArrowheads="1"/>
          </p:cNvSpPr>
          <p:nvPr>
            <p:ph type="title"/>
          </p:nvPr>
        </p:nvSpPr>
        <p:spPr>
          <a:xfrm>
            <a:off x="320431" y="252047"/>
            <a:ext cx="10488246" cy="1066800"/>
          </a:xfrm>
        </p:spPr>
        <p:txBody>
          <a:bodyPr>
            <a:normAutofit/>
          </a:bodyPr>
          <a:lstStyle/>
          <a:p>
            <a:pPr eaLnBrk="1" hangingPunct="1"/>
            <a:r>
              <a:rPr lang="en-US" dirty="0"/>
              <a:t>Information Gain in Decision Tree Induction</a:t>
            </a:r>
          </a:p>
        </p:txBody>
      </p:sp>
      <p:sp>
        <p:nvSpPr>
          <p:cNvPr id="20484" name="Rectangle 3"/>
          <p:cNvSpPr>
            <a:spLocks noGrp="1" noChangeArrowheads="1"/>
          </p:cNvSpPr>
          <p:nvPr>
            <p:ph type="body" idx="1"/>
          </p:nvPr>
        </p:nvSpPr>
        <p:spPr>
          <a:xfrm>
            <a:off x="82063" y="1752600"/>
            <a:ext cx="12016152" cy="4724400"/>
          </a:xfrm>
        </p:spPr>
        <p:txBody>
          <a:bodyPr>
            <a:normAutofit/>
          </a:bodyPr>
          <a:lstStyle/>
          <a:p>
            <a:pPr marL="0" indent="0" eaLnBrk="1" hangingPunct="1">
              <a:lnSpc>
                <a:spcPct val="110000"/>
              </a:lnSpc>
              <a:spcBef>
                <a:spcPct val="30000"/>
              </a:spcBef>
              <a:buNone/>
            </a:pPr>
            <a:r>
              <a:rPr lang="en-US" sz="2800" b="1" dirty="0">
                <a:latin typeface="+mn-lt"/>
              </a:rPr>
              <a:t>Assume that using attribute A a set </a:t>
            </a:r>
            <a:r>
              <a:rPr lang="en-US" sz="2800" b="1" i="1" dirty="0">
                <a:latin typeface="+mn-lt"/>
              </a:rPr>
              <a:t>S</a:t>
            </a:r>
            <a:r>
              <a:rPr lang="en-US" sz="2800" b="1" dirty="0">
                <a:latin typeface="+mn-lt"/>
              </a:rPr>
              <a:t> will be partitioned into sets {</a:t>
            </a:r>
            <a:r>
              <a:rPr lang="en-US" sz="2800" b="1" i="1" dirty="0">
                <a:latin typeface="+mn-lt"/>
              </a:rPr>
              <a:t>S</a:t>
            </a:r>
            <a:r>
              <a:rPr lang="en-US" sz="2800" b="1" i="1" baseline="-25000" dirty="0">
                <a:latin typeface="+mn-lt"/>
              </a:rPr>
              <a:t>1</a:t>
            </a:r>
            <a:r>
              <a:rPr lang="en-US" sz="2800" b="1" dirty="0">
                <a:latin typeface="+mn-lt"/>
              </a:rPr>
              <a:t>, </a:t>
            </a:r>
            <a:r>
              <a:rPr lang="en-US" sz="2800" b="1" i="1" dirty="0">
                <a:latin typeface="+mn-lt"/>
              </a:rPr>
              <a:t>S</a:t>
            </a:r>
            <a:r>
              <a:rPr lang="en-US" sz="2800" b="1" i="1" baseline="-25000" dirty="0">
                <a:latin typeface="+mn-lt"/>
              </a:rPr>
              <a:t>2</a:t>
            </a:r>
            <a:r>
              <a:rPr lang="en-US" sz="2800" b="1" dirty="0">
                <a:latin typeface="+mn-lt"/>
              </a:rPr>
              <a:t> , …, </a:t>
            </a:r>
            <a:r>
              <a:rPr lang="en-US" sz="2800" b="1" i="1" dirty="0">
                <a:latin typeface="+mn-lt"/>
              </a:rPr>
              <a:t>S</a:t>
            </a:r>
            <a:r>
              <a:rPr lang="en-US" sz="2800" b="1" i="1" baseline="-25000" dirty="0">
                <a:latin typeface="+mn-lt"/>
              </a:rPr>
              <a:t>v</a:t>
            </a:r>
            <a:r>
              <a:rPr lang="en-US" sz="2800" b="1" dirty="0">
                <a:latin typeface="+mn-lt"/>
              </a:rPr>
              <a:t>} </a:t>
            </a:r>
            <a:r>
              <a:rPr lang="en-US" sz="2800" dirty="0">
                <a:latin typeface="+mn-lt"/>
              </a:rPr>
              <a:t> </a:t>
            </a:r>
          </a:p>
          <a:p>
            <a:pPr lvl="1" eaLnBrk="1" hangingPunct="1">
              <a:lnSpc>
                <a:spcPct val="110000"/>
              </a:lnSpc>
              <a:spcBef>
                <a:spcPct val="30000"/>
              </a:spcBef>
            </a:pPr>
            <a:r>
              <a:rPr lang="en-US" sz="2800" dirty="0">
                <a:latin typeface="+mn-lt"/>
              </a:rPr>
              <a:t>If </a:t>
            </a:r>
            <a:r>
              <a:rPr lang="en-US" sz="2800" i="1" dirty="0">
                <a:latin typeface="+mn-lt"/>
              </a:rPr>
              <a:t>S</a:t>
            </a:r>
            <a:r>
              <a:rPr lang="en-US" sz="2800" i="1" baseline="-25000" dirty="0">
                <a:latin typeface="+mn-lt"/>
              </a:rPr>
              <a:t>i</a:t>
            </a:r>
            <a:r>
              <a:rPr lang="en-US" sz="2800" dirty="0">
                <a:latin typeface="+mn-lt"/>
              </a:rPr>
              <a:t> contains </a:t>
            </a:r>
            <a:r>
              <a:rPr lang="en-US" sz="2800" i="1" dirty="0">
                <a:latin typeface="+mn-lt"/>
              </a:rPr>
              <a:t>p</a:t>
            </a:r>
            <a:r>
              <a:rPr lang="en-US" sz="2800" i="1" baseline="-25000" dirty="0">
                <a:latin typeface="+mn-lt"/>
              </a:rPr>
              <a:t>i</a:t>
            </a:r>
            <a:r>
              <a:rPr lang="en-US" sz="2800" i="1" dirty="0">
                <a:latin typeface="+mn-lt"/>
              </a:rPr>
              <a:t> </a:t>
            </a:r>
            <a:r>
              <a:rPr lang="en-US" sz="2800" dirty="0">
                <a:latin typeface="+mn-lt"/>
              </a:rPr>
              <a:t>examples of </a:t>
            </a:r>
            <a:r>
              <a:rPr lang="en-US" sz="2800" i="1" dirty="0">
                <a:latin typeface="+mn-lt"/>
              </a:rPr>
              <a:t>P</a:t>
            </a:r>
            <a:r>
              <a:rPr lang="en-US" sz="2800" dirty="0">
                <a:latin typeface="+mn-lt"/>
              </a:rPr>
              <a:t> and </a:t>
            </a:r>
            <a:r>
              <a:rPr lang="en-US" sz="2800" i="1" dirty="0">
                <a:latin typeface="+mn-lt"/>
              </a:rPr>
              <a:t>n</a:t>
            </a:r>
            <a:r>
              <a:rPr lang="en-US" sz="2800" i="1" baseline="-25000" dirty="0">
                <a:latin typeface="+mn-lt"/>
              </a:rPr>
              <a:t>i</a:t>
            </a:r>
            <a:r>
              <a:rPr lang="en-US" sz="2800" dirty="0">
                <a:latin typeface="+mn-lt"/>
              </a:rPr>
              <a:t> examples of </a:t>
            </a:r>
            <a:r>
              <a:rPr lang="en-US" sz="2800" i="1" dirty="0">
                <a:latin typeface="+mn-lt"/>
              </a:rPr>
              <a:t>N</a:t>
            </a:r>
            <a:r>
              <a:rPr lang="en-US" sz="2800" dirty="0">
                <a:latin typeface="+mn-lt"/>
              </a:rPr>
              <a:t>, the </a:t>
            </a:r>
            <a:r>
              <a:rPr lang="en-US" sz="2800" dirty="0">
                <a:solidFill>
                  <a:schemeClr val="hlink"/>
                </a:solidFill>
                <a:latin typeface="+mn-lt"/>
              </a:rPr>
              <a:t>entropy</a:t>
            </a:r>
            <a:r>
              <a:rPr lang="en-US" sz="2800" dirty="0">
                <a:latin typeface="+mn-lt"/>
              </a:rPr>
              <a:t>, or the expected information needed to classify objects in all sub trees </a:t>
            </a:r>
            <a:r>
              <a:rPr lang="en-US" sz="2800" i="1" dirty="0">
                <a:latin typeface="+mn-lt"/>
              </a:rPr>
              <a:t>S</a:t>
            </a:r>
            <a:r>
              <a:rPr lang="en-US" sz="2800" i="1" baseline="-25000" dirty="0">
                <a:latin typeface="+mn-lt"/>
              </a:rPr>
              <a:t>i</a:t>
            </a:r>
            <a:r>
              <a:rPr lang="en-US" sz="2800" dirty="0">
                <a:latin typeface="+mn-lt"/>
              </a:rPr>
              <a:t> is</a:t>
            </a:r>
          </a:p>
          <a:p>
            <a:pPr lvl="1" eaLnBrk="1" hangingPunct="1">
              <a:lnSpc>
                <a:spcPct val="110000"/>
              </a:lnSpc>
              <a:spcBef>
                <a:spcPct val="30000"/>
              </a:spcBef>
            </a:pPr>
            <a:endParaRPr lang="en-US" sz="2800" dirty="0">
              <a:latin typeface="+mn-lt"/>
            </a:endParaRPr>
          </a:p>
          <a:p>
            <a:pPr lvl="1" eaLnBrk="1" hangingPunct="1">
              <a:lnSpc>
                <a:spcPct val="110000"/>
              </a:lnSpc>
              <a:spcBef>
                <a:spcPct val="30000"/>
              </a:spcBef>
            </a:pPr>
            <a:endParaRPr lang="en-US" sz="2800" dirty="0">
              <a:latin typeface="+mn-lt"/>
            </a:endParaRPr>
          </a:p>
          <a:p>
            <a:pPr marL="0" indent="0" eaLnBrk="1" hangingPunct="1">
              <a:lnSpc>
                <a:spcPct val="110000"/>
              </a:lnSpc>
              <a:spcBef>
                <a:spcPct val="30000"/>
              </a:spcBef>
              <a:buNone/>
            </a:pPr>
            <a:endParaRPr lang="en-US" sz="2800" dirty="0">
              <a:latin typeface="+mn-lt"/>
            </a:endParaRPr>
          </a:p>
          <a:p>
            <a:pPr marL="0" indent="0" eaLnBrk="1" hangingPunct="1">
              <a:lnSpc>
                <a:spcPct val="110000"/>
              </a:lnSpc>
              <a:spcBef>
                <a:spcPct val="30000"/>
              </a:spcBef>
              <a:buNone/>
            </a:pPr>
            <a:r>
              <a:rPr lang="en-US" sz="2800" b="1" dirty="0">
                <a:latin typeface="+mn-lt"/>
              </a:rPr>
              <a:t>The encoding information that would be gained by branching on </a:t>
            </a:r>
            <a:r>
              <a:rPr lang="en-US" sz="2800" b="1" i="1" dirty="0">
                <a:latin typeface="+mn-lt"/>
              </a:rPr>
              <a:t>A</a:t>
            </a:r>
          </a:p>
          <a:p>
            <a:pPr eaLnBrk="1" hangingPunct="1"/>
            <a:endParaRPr lang="en-US" sz="2800" b="1" dirty="0">
              <a:latin typeface="+mn-lt"/>
            </a:endParaRPr>
          </a:p>
        </p:txBody>
      </p:sp>
      <p:pic>
        <p:nvPicPr>
          <p:cNvPr id="3124" name="Picture 52">
            <a:extLst>
              <a:ext uri="{FF2B5EF4-FFF2-40B4-BE49-F238E27FC236}">
                <a16:creationId xmlns="" xmlns:a16="http://schemas.microsoft.com/office/drawing/2014/main" id="{A020B382-59E6-4C81-BB10-31BEAC8779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127500"/>
            <a:ext cx="41783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25" name="Picture 53">
            <a:extLst>
              <a:ext uri="{FF2B5EF4-FFF2-40B4-BE49-F238E27FC236}">
                <a16:creationId xmlns="" xmlns:a16="http://schemas.microsoft.com/office/drawing/2014/main" id="{18AB8287-3119-4800-AC5A-D4D338E32F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5867400"/>
            <a:ext cx="4127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0051271"/>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D380C753-19D6-4776-82F8-06D1B3594240}" type="slidenum">
              <a:rPr lang="en-US" sz="1200" smtClean="0"/>
              <a:pPr/>
              <a:t>33</a:t>
            </a:fld>
            <a:endParaRPr lang="en-US" sz="1200"/>
          </a:p>
        </p:txBody>
      </p:sp>
      <p:sp>
        <p:nvSpPr>
          <p:cNvPr id="21507" name="Rectangle 2"/>
          <p:cNvSpPr>
            <a:spLocks noGrp="1" noChangeArrowheads="1"/>
          </p:cNvSpPr>
          <p:nvPr>
            <p:ph type="title"/>
          </p:nvPr>
        </p:nvSpPr>
        <p:spPr>
          <a:xfrm>
            <a:off x="289593" y="318233"/>
            <a:ext cx="10305535" cy="862313"/>
          </a:xfrm>
        </p:spPr>
        <p:txBody>
          <a:bodyPr>
            <a:normAutofit fontScale="90000"/>
          </a:bodyPr>
          <a:lstStyle/>
          <a:p>
            <a:pPr eaLnBrk="1" hangingPunct="1"/>
            <a:r>
              <a:rPr lang="en-US"/>
              <a:t>Attribute Selection by Information Gain Computation</a:t>
            </a:r>
          </a:p>
        </p:txBody>
      </p:sp>
      <p:sp>
        <p:nvSpPr>
          <p:cNvPr id="21508" name="Rectangle 3"/>
          <p:cNvSpPr>
            <a:spLocks noGrp="1" noChangeArrowheads="1"/>
          </p:cNvSpPr>
          <p:nvPr>
            <p:ph type="body" sz="half" idx="1"/>
          </p:nvPr>
        </p:nvSpPr>
        <p:spPr>
          <a:xfrm>
            <a:off x="457201" y="1477107"/>
            <a:ext cx="5533291" cy="4888523"/>
          </a:xfrm>
        </p:spPr>
        <p:txBody>
          <a:bodyPr/>
          <a:lstStyle/>
          <a:p>
            <a:pPr eaLnBrk="1" hangingPunct="1">
              <a:lnSpc>
                <a:spcPct val="110000"/>
              </a:lnSpc>
              <a:spcBef>
                <a:spcPct val="30000"/>
              </a:spcBef>
              <a:buSzPct val="80000"/>
              <a:buFont typeface="Marlett" pitchFamily="2" charset="2"/>
              <a:buChar char="g"/>
            </a:pPr>
            <a:r>
              <a:rPr lang="en-US" sz="2000">
                <a:solidFill>
                  <a:srgbClr val="121328"/>
                </a:solidFill>
              </a:rPr>
              <a:t>Class P: buys_computer = “yes”</a:t>
            </a:r>
          </a:p>
          <a:p>
            <a:pPr eaLnBrk="1" hangingPunct="1">
              <a:lnSpc>
                <a:spcPct val="110000"/>
              </a:lnSpc>
              <a:spcBef>
                <a:spcPct val="30000"/>
              </a:spcBef>
              <a:buSzPct val="80000"/>
              <a:buFont typeface="Marlett" pitchFamily="2" charset="2"/>
              <a:buChar char="g"/>
            </a:pPr>
            <a:r>
              <a:rPr lang="en-US" sz="2000">
                <a:solidFill>
                  <a:srgbClr val="121328"/>
                </a:solidFill>
              </a:rPr>
              <a:t>Class N: buys_computer = “no”</a:t>
            </a:r>
          </a:p>
          <a:p>
            <a:pPr eaLnBrk="1" hangingPunct="1">
              <a:lnSpc>
                <a:spcPct val="110000"/>
              </a:lnSpc>
              <a:spcBef>
                <a:spcPct val="30000"/>
              </a:spcBef>
              <a:buSzPct val="80000"/>
              <a:buFont typeface="Marlett" pitchFamily="2" charset="2"/>
              <a:buChar char="g"/>
            </a:pPr>
            <a:r>
              <a:rPr lang="en-US" sz="2000">
                <a:solidFill>
                  <a:srgbClr val="121328"/>
                </a:solidFill>
              </a:rPr>
              <a:t>I(p, n) = I(9, 5) =0.940</a:t>
            </a:r>
          </a:p>
          <a:p>
            <a:pPr eaLnBrk="1" hangingPunct="1">
              <a:lnSpc>
                <a:spcPct val="110000"/>
              </a:lnSpc>
              <a:spcBef>
                <a:spcPct val="30000"/>
              </a:spcBef>
              <a:buSzPct val="80000"/>
              <a:buFont typeface="Marlett" pitchFamily="2" charset="2"/>
              <a:buChar char="g"/>
            </a:pPr>
            <a:r>
              <a:rPr lang="en-US" sz="2000">
                <a:solidFill>
                  <a:srgbClr val="121328"/>
                </a:solidFill>
              </a:rPr>
              <a:t>Compute the entropy for </a:t>
            </a:r>
            <a:r>
              <a:rPr lang="en-US" sz="2000" i="1">
                <a:solidFill>
                  <a:srgbClr val="121328"/>
                </a:solidFill>
              </a:rPr>
              <a:t>age</a:t>
            </a:r>
            <a:r>
              <a:rPr lang="en-US" sz="2000">
                <a:solidFill>
                  <a:srgbClr val="121328"/>
                </a:solidFill>
              </a:rPr>
              <a:t>:</a:t>
            </a:r>
          </a:p>
          <a:p>
            <a:pPr lvl="1" eaLnBrk="1" hangingPunct="1">
              <a:lnSpc>
                <a:spcPct val="110000"/>
              </a:lnSpc>
              <a:spcBef>
                <a:spcPct val="30000"/>
              </a:spcBef>
              <a:buSzPct val="80000"/>
              <a:buFont typeface="Marlett" pitchFamily="2" charset="2"/>
              <a:buChar char="g"/>
            </a:pPr>
            <a:endParaRPr lang="en-US" sz="2000"/>
          </a:p>
          <a:p>
            <a:pPr lvl="1" eaLnBrk="1" hangingPunct="1"/>
            <a:endParaRPr lang="en-US" sz="2400"/>
          </a:p>
          <a:p>
            <a:pPr lvl="1" eaLnBrk="1" hangingPunct="1"/>
            <a:endParaRPr lang="en-US" sz="2400"/>
          </a:p>
          <a:p>
            <a:pPr lvl="1" eaLnBrk="1" hangingPunct="1"/>
            <a:endParaRPr lang="en-US" sz="2400"/>
          </a:p>
          <a:p>
            <a:pPr eaLnBrk="1" hangingPunct="1"/>
            <a:endParaRPr lang="en-US" sz="2400"/>
          </a:p>
        </p:txBody>
      </p:sp>
      <p:sp>
        <p:nvSpPr>
          <p:cNvPr id="21509" name="Rectangle 4"/>
          <p:cNvSpPr>
            <a:spLocks noGrp="1" noChangeArrowheads="1"/>
          </p:cNvSpPr>
          <p:nvPr>
            <p:ph type="body" sz="half" idx="2"/>
          </p:nvPr>
        </p:nvSpPr>
        <p:spPr>
          <a:xfrm>
            <a:off x="6396568" y="1600200"/>
            <a:ext cx="5287433" cy="4876800"/>
          </a:xfrm>
        </p:spPr>
        <p:txBody>
          <a:bodyPr/>
          <a:lstStyle/>
          <a:p>
            <a:pPr eaLnBrk="1" hangingPunct="1"/>
            <a:endParaRPr lang="en-US" sz="2000" dirty="0"/>
          </a:p>
          <a:p>
            <a:pPr eaLnBrk="1" hangingPunct="1"/>
            <a:endParaRPr lang="en-US" sz="2000" dirty="0"/>
          </a:p>
          <a:p>
            <a:pPr eaLnBrk="1" hangingPunct="1"/>
            <a:endParaRPr lang="en-US" sz="2000" dirty="0"/>
          </a:p>
          <a:p>
            <a:pPr eaLnBrk="1" hangingPunct="1">
              <a:buFont typeface="Wingdings" pitchFamily="2" charset="2"/>
              <a:buNone/>
            </a:pPr>
            <a:endParaRPr lang="en-US" sz="2000" dirty="0"/>
          </a:p>
          <a:p>
            <a:pPr eaLnBrk="1" hangingPunct="1">
              <a:buClr>
                <a:schemeClr val="accent1"/>
              </a:buClr>
              <a:buFont typeface="Wingdings 2" pitchFamily="18" charset="2"/>
              <a:buNone/>
            </a:pPr>
            <a:r>
              <a:rPr lang="en-US" sz="2000" dirty="0">
                <a:solidFill>
                  <a:srgbClr val="121328"/>
                </a:solidFill>
              </a:rPr>
              <a:t>Hence</a:t>
            </a:r>
          </a:p>
          <a:p>
            <a:pPr eaLnBrk="1" hangingPunct="1">
              <a:buClr>
                <a:schemeClr val="accent1"/>
              </a:buClr>
              <a:buFont typeface="Wingdings 2" pitchFamily="18" charset="2"/>
              <a:buNone/>
            </a:pPr>
            <a:endParaRPr lang="en-US" sz="2000" dirty="0"/>
          </a:p>
          <a:p>
            <a:pPr eaLnBrk="1" hangingPunct="1">
              <a:buClr>
                <a:schemeClr val="accent1"/>
              </a:buClr>
              <a:buFont typeface="Wingdings 2" pitchFamily="18" charset="2"/>
              <a:buNone/>
            </a:pPr>
            <a:endParaRPr lang="en-US" sz="2000" dirty="0"/>
          </a:p>
          <a:p>
            <a:pPr eaLnBrk="1" hangingPunct="1">
              <a:buClr>
                <a:schemeClr val="accent1"/>
              </a:buClr>
              <a:buFont typeface="Wingdings 2" pitchFamily="18" charset="2"/>
              <a:buNone/>
            </a:pPr>
            <a:r>
              <a:rPr lang="en-US" sz="2000" dirty="0">
                <a:solidFill>
                  <a:srgbClr val="121328"/>
                </a:solidFill>
              </a:rPr>
              <a:t>Similarly</a:t>
            </a:r>
          </a:p>
        </p:txBody>
      </p:sp>
      <p:pic>
        <p:nvPicPr>
          <p:cNvPr id="4194" name="Picture 98">
            <a:extLst>
              <a:ext uri="{FF2B5EF4-FFF2-40B4-BE49-F238E27FC236}">
                <a16:creationId xmlns="" xmlns:a16="http://schemas.microsoft.com/office/drawing/2014/main" id="{903A30F2-5735-4024-807B-9B55E84F5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3429000"/>
            <a:ext cx="5016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5" name="Picture 99">
            <a:extLst>
              <a:ext uri="{FF2B5EF4-FFF2-40B4-BE49-F238E27FC236}">
                <a16:creationId xmlns="" xmlns:a16="http://schemas.microsoft.com/office/drawing/2014/main" id="{0D2ADDAE-23BD-4993-ADB3-0AD8889DF4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1676400"/>
            <a:ext cx="53848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6" name="Picture 100">
            <a:extLst>
              <a:ext uri="{FF2B5EF4-FFF2-40B4-BE49-F238E27FC236}">
                <a16:creationId xmlns="" xmlns:a16="http://schemas.microsoft.com/office/drawing/2014/main" id="{866F95DD-CBC1-4EE1-B2F8-7F01F54B6C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4000" y="4800600"/>
            <a:ext cx="47879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7" name="Picture 101">
            <a:extLst>
              <a:ext uri="{FF2B5EF4-FFF2-40B4-BE49-F238E27FC236}">
                <a16:creationId xmlns="" xmlns:a16="http://schemas.microsoft.com/office/drawing/2014/main" id="{1543BFE7-7876-4497-B79E-A92F4814AF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4300" y="3670300"/>
            <a:ext cx="513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8678880"/>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2060"/>
                </a:solidFill>
              </a:rPr>
              <a:t>Decision Tree After Single Partition</a:t>
            </a:r>
          </a:p>
        </p:txBody>
      </p:sp>
      <p:sp>
        <p:nvSpPr>
          <p:cNvPr id="4" name="Slide Number Placeholder 3"/>
          <p:cNvSpPr>
            <a:spLocks noGrp="1"/>
          </p:cNvSpPr>
          <p:nvPr>
            <p:ph type="sldNum" sz="quarter" idx="12"/>
          </p:nvPr>
        </p:nvSpPr>
        <p:spPr/>
        <p:txBody>
          <a:bodyPr/>
          <a:lstStyle/>
          <a:p>
            <a:fld id="{56693B4B-36E0-40EA-BD24-5FA98D4B3C74}" type="slidenum">
              <a:rPr lang="en-SG" smtClean="0"/>
              <a:pPr/>
              <a:t>34</a:t>
            </a:fld>
            <a:endParaRPr lang="en-SG" dirty="0"/>
          </a:p>
        </p:txBody>
      </p:sp>
      <p:pic>
        <p:nvPicPr>
          <p:cNvPr id="29698" name="Picture 2" descr="C:\Users\Meghna\Desktop\2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0174" y="1263182"/>
            <a:ext cx="10204688" cy="496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8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40C4DC53-3212-47E8-BE47-6516D1E98C35}" type="slidenum">
              <a:rPr lang="en-US" sz="1200" smtClean="0"/>
              <a:pPr/>
              <a:t>35</a:t>
            </a:fld>
            <a:endParaRPr lang="en-US" sz="1200"/>
          </a:p>
        </p:txBody>
      </p:sp>
      <p:sp>
        <p:nvSpPr>
          <p:cNvPr id="18435" name="Rectangle 1026"/>
          <p:cNvSpPr>
            <a:spLocks noGrp="1" noChangeArrowheads="1"/>
          </p:cNvSpPr>
          <p:nvPr>
            <p:ph type="title"/>
          </p:nvPr>
        </p:nvSpPr>
        <p:spPr>
          <a:xfrm>
            <a:off x="574431" y="381000"/>
            <a:ext cx="8671169" cy="685800"/>
          </a:xfrm>
        </p:spPr>
        <p:txBody>
          <a:bodyPr/>
          <a:lstStyle/>
          <a:p>
            <a:pPr eaLnBrk="1" hangingPunct="1"/>
            <a:r>
              <a:rPr lang="en-US" sz="3200" dirty="0"/>
              <a:t>                Attribute Selection Measure</a:t>
            </a:r>
            <a:endParaRPr lang="en-US" sz="3200" i="1" dirty="0">
              <a:solidFill>
                <a:srgbClr val="CC0000"/>
              </a:solidFill>
            </a:endParaRPr>
          </a:p>
        </p:txBody>
      </p:sp>
      <p:sp>
        <p:nvSpPr>
          <p:cNvPr id="18436" name="Rectangle 1027"/>
          <p:cNvSpPr>
            <a:spLocks noGrp="1" noChangeArrowheads="1"/>
          </p:cNvSpPr>
          <p:nvPr>
            <p:ph type="body" idx="1"/>
          </p:nvPr>
        </p:nvSpPr>
        <p:spPr>
          <a:xfrm>
            <a:off x="381000" y="1600201"/>
            <a:ext cx="11506200" cy="4892675"/>
          </a:xfrm>
        </p:spPr>
        <p:txBody>
          <a:bodyPr>
            <a:normAutofit/>
          </a:bodyPr>
          <a:lstStyle/>
          <a:p>
            <a:pPr eaLnBrk="1" hangingPunct="1"/>
            <a:r>
              <a:rPr lang="en-US" sz="2800" b="1" dirty="0">
                <a:solidFill>
                  <a:schemeClr val="hlink"/>
                </a:solidFill>
                <a:latin typeface="+mn-lt"/>
              </a:rPr>
              <a:t>Information gain</a:t>
            </a:r>
            <a:r>
              <a:rPr lang="en-US" sz="2800" b="1" dirty="0">
                <a:latin typeface="+mn-lt"/>
              </a:rPr>
              <a:t> </a:t>
            </a:r>
            <a:r>
              <a:rPr lang="en-US" sz="2800" dirty="0">
                <a:latin typeface="+mn-lt"/>
              </a:rPr>
              <a:t>(ID3/C4.5)</a:t>
            </a:r>
          </a:p>
          <a:p>
            <a:pPr lvl="1" eaLnBrk="1" hangingPunct="1"/>
            <a:r>
              <a:rPr lang="en-US" sz="2800" dirty="0">
                <a:latin typeface="+mn-lt"/>
              </a:rPr>
              <a:t>All attributes are assumed to be categorical</a:t>
            </a:r>
          </a:p>
          <a:p>
            <a:pPr lvl="1" eaLnBrk="1" hangingPunct="1"/>
            <a:r>
              <a:rPr lang="en-US" sz="2800" dirty="0">
                <a:latin typeface="+mn-lt"/>
              </a:rPr>
              <a:t>The attribute with </a:t>
            </a:r>
            <a:r>
              <a:rPr lang="en-US" sz="2800" b="1" dirty="0">
                <a:latin typeface="+mn-lt"/>
              </a:rPr>
              <a:t>highest information gain </a:t>
            </a:r>
            <a:r>
              <a:rPr lang="en-US" sz="2800" dirty="0">
                <a:latin typeface="+mn-lt"/>
              </a:rPr>
              <a:t>is chosen as splitting attribute for Node N</a:t>
            </a:r>
          </a:p>
          <a:p>
            <a:pPr marL="457200" lvl="1" indent="0" eaLnBrk="1" hangingPunct="1">
              <a:buNone/>
            </a:pPr>
            <a:endParaRPr lang="en-US" sz="2800" dirty="0">
              <a:latin typeface="+mn-lt"/>
            </a:endParaRPr>
          </a:p>
          <a:p>
            <a:pPr eaLnBrk="1" hangingPunct="1"/>
            <a:r>
              <a:rPr lang="en-US" sz="2800" b="1" dirty="0">
                <a:solidFill>
                  <a:schemeClr val="hlink"/>
                </a:solidFill>
                <a:latin typeface="+mn-lt"/>
              </a:rPr>
              <a:t>Gini index </a:t>
            </a:r>
            <a:r>
              <a:rPr lang="en-US" sz="2800" dirty="0">
                <a:latin typeface="+mn-lt"/>
              </a:rPr>
              <a:t>(IBM Intelligent Miner)</a:t>
            </a:r>
            <a:endParaRPr lang="en-US" sz="2800" dirty="0">
              <a:solidFill>
                <a:schemeClr val="hlink"/>
              </a:solidFill>
              <a:latin typeface="+mn-lt"/>
            </a:endParaRPr>
          </a:p>
          <a:p>
            <a:pPr lvl="1" eaLnBrk="1" hangingPunct="1"/>
            <a:r>
              <a:rPr lang="en-US" sz="2800" dirty="0">
                <a:latin typeface="+mn-lt"/>
              </a:rPr>
              <a:t>All attributes are assumed continuous-valued</a:t>
            </a:r>
          </a:p>
          <a:p>
            <a:pPr lvl="1" eaLnBrk="1" hangingPunct="1"/>
            <a:r>
              <a:rPr lang="en-US" sz="2800" dirty="0">
                <a:latin typeface="+mn-lt"/>
              </a:rPr>
              <a:t>Assume there exist several possible split values for each attribute</a:t>
            </a:r>
          </a:p>
          <a:p>
            <a:pPr lvl="1" eaLnBrk="1" hangingPunct="1"/>
            <a:r>
              <a:rPr lang="en-US" sz="2800" dirty="0">
                <a:latin typeface="+mn-lt"/>
              </a:rPr>
              <a:t>May need other tools, such as clustering, to get the possible split values</a:t>
            </a:r>
          </a:p>
          <a:p>
            <a:pPr lvl="1" eaLnBrk="1" hangingPunct="1"/>
            <a:r>
              <a:rPr lang="en-US" sz="2800" dirty="0">
                <a:latin typeface="+mn-lt"/>
              </a:rPr>
              <a:t>Can be modified for categorical attributes</a:t>
            </a:r>
          </a:p>
        </p:txBody>
      </p:sp>
    </p:spTree>
    <p:extLst>
      <p:ext uri="{BB962C8B-B14F-4D97-AF65-F5344CB8AC3E}">
        <p14:creationId xmlns:p14="http://schemas.microsoft.com/office/powerpoint/2010/main" val="2182414195"/>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CF0C4A2C-7940-4064-A966-CBA6977308C4}" type="slidenum">
              <a:rPr lang="en-US" sz="1200" smtClean="0"/>
              <a:pPr/>
              <a:t>36</a:t>
            </a:fld>
            <a:endParaRPr lang="en-US" sz="1200"/>
          </a:p>
        </p:txBody>
      </p:sp>
      <p:sp>
        <p:nvSpPr>
          <p:cNvPr id="22531" name="Rectangle 1026"/>
          <p:cNvSpPr>
            <a:spLocks noGrp="1" noChangeArrowheads="1"/>
          </p:cNvSpPr>
          <p:nvPr>
            <p:ph type="title"/>
          </p:nvPr>
        </p:nvSpPr>
        <p:spPr>
          <a:xfrm>
            <a:off x="492370" y="650631"/>
            <a:ext cx="10390717" cy="609600"/>
          </a:xfrm>
        </p:spPr>
        <p:txBody>
          <a:bodyPr/>
          <a:lstStyle/>
          <a:p>
            <a:pPr eaLnBrk="1" hangingPunct="1"/>
            <a:r>
              <a:rPr lang="en-US" sz="3200" dirty="0"/>
              <a:t>        Extracting Classification Rules from Trees</a:t>
            </a:r>
          </a:p>
        </p:txBody>
      </p:sp>
      <p:sp>
        <p:nvSpPr>
          <p:cNvPr id="22532" name="Rectangle 1027"/>
          <p:cNvSpPr>
            <a:spLocks noGrp="1" noChangeArrowheads="1"/>
          </p:cNvSpPr>
          <p:nvPr>
            <p:ph type="body" idx="1"/>
          </p:nvPr>
        </p:nvSpPr>
        <p:spPr>
          <a:xfrm>
            <a:off x="406400" y="1600200"/>
            <a:ext cx="11480800" cy="4724400"/>
          </a:xfrm>
        </p:spPr>
        <p:txBody>
          <a:bodyPr/>
          <a:lstStyle/>
          <a:p>
            <a:pPr eaLnBrk="1" hangingPunct="1">
              <a:lnSpc>
                <a:spcPct val="90000"/>
              </a:lnSpc>
            </a:pPr>
            <a:r>
              <a:rPr lang="en-US" sz="2400" dirty="0"/>
              <a:t>Represent the knowledge in the form of </a:t>
            </a:r>
            <a:r>
              <a:rPr lang="en-US" sz="2400" dirty="0">
                <a:solidFill>
                  <a:schemeClr val="hlink"/>
                </a:solidFill>
              </a:rPr>
              <a:t>IF-THEN</a:t>
            </a:r>
            <a:r>
              <a:rPr lang="en-US" sz="2400" dirty="0"/>
              <a:t> rules</a:t>
            </a:r>
          </a:p>
          <a:p>
            <a:pPr eaLnBrk="1" hangingPunct="1">
              <a:lnSpc>
                <a:spcPct val="90000"/>
              </a:lnSpc>
            </a:pPr>
            <a:r>
              <a:rPr lang="en-US" sz="2400" dirty="0"/>
              <a:t>One rule is created for each path from the root to a leaf</a:t>
            </a:r>
          </a:p>
          <a:p>
            <a:pPr eaLnBrk="1" hangingPunct="1">
              <a:lnSpc>
                <a:spcPct val="90000"/>
              </a:lnSpc>
            </a:pPr>
            <a:r>
              <a:rPr lang="en-US" sz="2400" dirty="0"/>
              <a:t>Each attribute-value pair along a path forms a conjunction</a:t>
            </a:r>
          </a:p>
          <a:p>
            <a:pPr eaLnBrk="1" hangingPunct="1">
              <a:lnSpc>
                <a:spcPct val="90000"/>
              </a:lnSpc>
            </a:pPr>
            <a:r>
              <a:rPr lang="en-US" sz="2400" dirty="0"/>
              <a:t>The leaf node holds the class prediction</a:t>
            </a:r>
          </a:p>
          <a:p>
            <a:pPr eaLnBrk="1" hangingPunct="1">
              <a:lnSpc>
                <a:spcPct val="90000"/>
              </a:lnSpc>
            </a:pPr>
            <a:r>
              <a:rPr lang="en-US" sz="2400" dirty="0"/>
              <a:t>Rules are easier for humans to understand</a:t>
            </a:r>
          </a:p>
          <a:p>
            <a:pPr eaLnBrk="1" hangingPunct="1">
              <a:lnSpc>
                <a:spcPct val="90000"/>
              </a:lnSpc>
            </a:pPr>
            <a:r>
              <a:rPr lang="en-US" sz="2400" dirty="0"/>
              <a:t>Example</a:t>
            </a:r>
          </a:p>
          <a:p>
            <a:pPr lvl="1" eaLnBrk="1" hangingPunct="1">
              <a:lnSpc>
                <a:spcPct val="90000"/>
              </a:lnSpc>
              <a:spcBef>
                <a:spcPct val="40000"/>
              </a:spcBef>
              <a:buFont typeface="Wingdings" pitchFamily="2" charset="2"/>
              <a:buNone/>
            </a:pPr>
            <a:r>
              <a:rPr lang="en-US" sz="2000" dirty="0"/>
              <a:t>IF </a:t>
            </a:r>
            <a:r>
              <a:rPr lang="en-US" sz="2000" i="1" dirty="0"/>
              <a:t>age</a:t>
            </a:r>
            <a:r>
              <a:rPr lang="en-US" sz="2000" dirty="0"/>
              <a:t> = “&lt;=30” AND </a:t>
            </a:r>
            <a:r>
              <a:rPr lang="en-US" sz="2000" i="1" dirty="0"/>
              <a:t>student</a:t>
            </a:r>
            <a:r>
              <a:rPr lang="en-US" sz="2000" dirty="0"/>
              <a:t> = “</a:t>
            </a:r>
            <a:r>
              <a:rPr lang="en-US" sz="2000" i="1" dirty="0"/>
              <a:t>no</a:t>
            </a:r>
            <a:r>
              <a:rPr lang="en-US" sz="2000" dirty="0"/>
              <a:t>”   THEN </a:t>
            </a:r>
            <a:r>
              <a:rPr lang="en-US" sz="2000" i="1" dirty="0" err="1"/>
              <a:t>buys_computer</a:t>
            </a:r>
            <a:r>
              <a:rPr lang="en-US" sz="2000" dirty="0"/>
              <a:t> = “</a:t>
            </a:r>
            <a:r>
              <a:rPr lang="en-US" sz="2000" i="1" dirty="0"/>
              <a:t>no</a:t>
            </a:r>
            <a:r>
              <a:rPr lang="en-US" sz="2000" dirty="0"/>
              <a:t>”</a:t>
            </a:r>
          </a:p>
          <a:p>
            <a:pPr lvl="1" eaLnBrk="1" hangingPunct="1">
              <a:lnSpc>
                <a:spcPct val="90000"/>
              </a:lnSpc>
              <a:buFont typeface="Wingdings" pitchFamily="2" charset="2"/>
              <a:buNone/>
            </a:pPr>
            <a:r>
              <a:rPr lang="en-US" sz="2000" dirty="0"/>
              <a:t>IF </a:t>
            </a:r>
            <a:r>
              <a:rPr lang="en-US" sz="2000" i="1" dirty="0"/>
              <a:t>age</a:t>
            </a:r>
            <a:r>
              <a:rPr lang="en-US" sz="2000" dirty="0"/>
              <a:t> = “&lt;=30” AND </a:t>
            </a:r>
            <a:r>
              <a:rPr lang="en-US" sz="2000" i="1" dirty="0"/>
              <a:t>student</a:t>
            </a:r>
            <a:r>
              <a:rPr lang="en-US" sz="2000" dirty="0"/>
              <a:t> = “</a:t>
            </a:r>
            <a:r>
              <a:rPr lang="en-US" sz="2000" i="1" dirty="0"/>
              <a:t>yes</a:t>
            </a:r>
            <a:r>
              <a:rPr lang="en-US" sz="2000" dirty="0"/>
              <a:t>”  THEN </a:t>
            </a:r>
            <a:r>
              <a:rPr lang="en-US" sz="2000" i="1" dirty="0" err="1"/>
              <a:t>buys_computer</a:t>
            </a:r>
            <a:r>
              <a:rPr lang="en-US" sz="2000" dirty="0"/>
              <a:t> = “</a:t>
            </a:r>
            <a:r>
              <a:rPr lang="en-US" sz="2000" i="1" dirty="0"/>
              <a:t>yes</a:t>
            </a:r>
            <a:r>
              <a:rPr lang="en-US" sz="2000" dirty="0"/>
              <a:t>”</a:t>
            </a:r>
          </a:p>
          <a:p>
            <a:pPr lvl="1" eaLnBrk="1" hangingPunct="1">
              <a:lnSpc>
                <a:spcPct val="90000"/>
              </a:lnSpc>
              <a:buFont typeface="Wingdings" pitchFamily="2" charset="2"/>
              <a:buNone/>
            </a:pPr>
            <a:r>
              <a:rPr lang="en-US" sz="2000" dirty="0"/>
              <a:t>IF </a:t>
            </a:r>
            <a:r>
              <a:rPr lang="en-US" sz="2000" i="1" dirty="0"/>
              <a:t>age</a:t>
            </a:r>
            <a:r>
              <a:rPr lang="en-US" sz="2000" dirty="0"/>
              <a:t> = “31…40” 			THEN </a:t>
            </a:r>
            <a:r>
              <a:rPr lang="en-US" sz="2000" i="1" dirty="0" err="1"/>
              <a:t>buys_computer</a:t>
            </a:r>
            <a:r>
              <a:rPr lang="en-US" sz="2000" dirty="0"/>
              <a:t> = “</a:t>
            </a:r>
            <a:r>
              <a:rPr lang="en-US" sz="2000" i="1" dirty="0"/>
              <a:t>yes</a:t>
            </a:r>
            <a:r>
              <a:rPr lang="en-US" sz="2000" dirty="0"/>
              <a:t>”</a:t>
            </a:r>
          </a:p>
          <a:p>
            <a:pPr lvl="1" eaLnBrk="1" hangingPunct="1">
              <a:lnSpc>
                <a:spcPct val="90000"/>
              </a:lnSpc>
              <a:buFont typeface="Wingdings" pitchFamily="2" charset="2"/>
              <a:buNone/>
            </a:pPr>
            <a:r>
              <a:rPr lang="en-US" sz="2000" dirty="0"/>
              <a:t>IF </a:t>
            </a:r>
            <a:r>
              <a:rPr lang="en-US" sz="2000" i="1" dirty="0"/>
              <a:t>age</a:t>
            </a:r>
            <a:r>
              <a:rPr lang="en-US" sz="2000" dirty="0"/>
              <a:t> = “&gt;40”   AND </a:t>
            </a:r>
            <a:r>
              <a:rPr lang="en-US" sz="2000" i="1" dirty="0" err="1"/>
              <a:t>credit_rating</a:t>
            </a:r>
            <a:r>
              <a:rPr lang="en-US" sz="2000" dirty="0"/>
              <a:t> = “</a:t>
            </a:r>
            <a:r>
              <a:rPr lang="en-US" sz="2000" i="1" dirty="0"/>
              <a:t>excellent</a:t>
            </a:r>
            <a:r>
              <a:rPr lang="en-US" sz="2000" dirty="0"/>
              <a:t>”   THEN </a:t>
            </a:r>
            <a:r>
              <a:rPr lang="en-US" sz="2000" i="1" dirty="0" err="1"/>
              <a:t>buys_computer</a:t>
            </a:r>
            <a:r>
              <a:rPr lang="en-US" sz="2000" i="1" dirty="0"/>
              <a:t> </a:t>
            </a:r>
            <a:r>
              <a:rPr lang="en-US" sz="2000" dirty="0"/>
              <a:t>= “</a:t>
            </a:r>
            <a:r>
              <a:rPr lang="en-US" sz="2000" i="1" dirty="0"/>
              <a:t>yes</a:t>
            </a:r>
            <a:r>
              <a:rPr lang="en-US" sz="2000" dirty="0"/>
              <a:t>”</a:t>
            </a:r>
          </a:p>
          <a:p>
            <a:pPr lvl="1" eaLnBrk="1" hangingPunct="1">
              <a:lnSpc>
                <a:spcPct val="90000"/>
              </a:lnSpc>
              <a:buFont typeface="Wingdings" pitchFamily="2" charset="2"/>
              <a:buNone/>
            </a:pPr>
            <a:r>
              <a:rPr lang="en-US" sz="2000" dirty="0"/>
              <a:t>IF </a:t>
            </a:r>
            <a:r>
              <a:rPr lang="en-US" sz="2000" i="1" dirty="0"/>
              <a:t>age</a:t>
            </a:r>
            <a:r>
              <a:rPr lang="en-US" sz="2000" dirty="0"/>
              <a:t> = “&gt;40” AND </a:t>
            </a:r>
            <a:r>
              <a:rPr lang="en-US" sz="2000" i="1" dirty="0" err="1"/>
              <a:t>credit_rating</a:t>
            </a:r>
            <a:r>
              <a:rPr lang="en-US" sz="2000" dirty="0"/>
              <a:t> = “</a:t>
            </a:r>
            <a:r>
              <a:rPr lang="en-US" sz="2000" i="1" dirty="0"/>
              <a:t>fair</a:t>
            </a:r>
            <a:r>
              <a:rPr lang="en-US" sz="2000" dirty="0"/>
              <a:t>”  THEN </a:t>
            </a:r>
            <a:r>
              <a:rPr lang="en-US" sz="2000" i="1" dirty="0" err="1"/>
              <a:t>buys_computer</a:t>
            </a:r>
            <a:r>
              <a:rPr lang="en-US" sz="2000" dirty="0"/>
              <a:t> = “</a:t>
            </a:r>
            <a:r>
              <a:rPr lang="en-US" sz="2000" i="1" dirty="0"/>
              <a:t>no</a:t>
            </a:r>
            <a:r>
              <a:rPr lang="en-US" sz="2000" dirty="0"/>
              <a:t>”</a:t>
            </a:r>
          </a:p>
        </p:txBody>
      </p:sp>
    </p:spTree>
    <p:extLst>
      <p:ext uri="{BB962C8B-B14F-4D97-AF65-F5344CB8AC3E}">
        <p14:creationId xmlns:p14="http://schemas.microsoft.com/office/powerpoint/2010/main" val="3436659552"/>
      </p:ext>
    </p:extLst>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DDF1E83E-F99D-42AA-A35D-02343B2527C7}" type="slidenum">
              <a:rPr lang="en-US" sz="1200" smtClean="0"/>
              <a:pPr/>
              <a:t>37</a:t>
            </a:fld>
            <a:endParaRPr lang="en-US" sz="1200"/>
          </a:p>
        </p:txBody>
      </p:sp>
      <p:sp>
        <p:nvSpPr>
          <p:cNvPr id="23555" name="Rectangle 2"/>
          <p:cNvSpPr>
            <a:spLocks noGrp="1" noChangeArrowheads="1"/>
          </p:cNvSpPr>
          <p:nvPr>
            <p:ph type="title"/>
          </p:nvPr>
        </p:nvSpPr>
        <p:spPr>
          <a:xfrm>
            <a:off x="851877" y="504092"/>
            <a:ext cx="9652000" cy="685800"/>
          </a:xfrm>
          <a:noFill/>
        </p:spPr>
        <p:txBody>
          <a:bodyPr lIns="92075" tIns="46038" rIns="92075" bIns="46038" anchor="ctr"/>
          <a:lstStyle/>
          <a:p>
            <a:pPr eaLnBrk="1" hangingPunct="1"/>
            <a:r>
              <a:rPr lang="en-US" dirty="0">
                <a:latin typeface="+mn-lt"/>
              </a:rPr>
              <a:t>Avoid Over fitting in Classification</a:t>
            </a:r>
            <a:endParaRPr lang="en-US" sz="3200" dirty="0">
              <a:latin typeface="+mn-lt"/>
            </a:endParaRPr>
          </a:p>
        </p:txBody>
      </p:sp>
      <p:sp>
        <p:nvSpPr>
          <p:cNvPr id="23556" name="Rectangle 3"/>
          <p:cNvSpPr>
            <a:spLocks noGrp="1" noChangeArrowheads="1"/>
          </p:cNvSpPr>
          <p:nvPr>
            <p:ph type="body" idx="1"/>
          </p:nvPr>
        </p:nvSpPr>
        <p:spPr>
          <a:xfrm>
            <a:off x="914400" y="1271953"/>
            <a:ext cx="10769600" cy="4876800"/>
          </a:xfrm>
          <a:noFill/>
        </p:spPr>
        <p:txBody>
          <a:bodyPr lIns="92075" tIns="46038" rIns="92075" bIns="46038">
            <a:normAutofit/>
          </a:bodyPr>
          <a:lstStyle/>
          <a:p>
            <a:pPr marL="0" indent="0" eaLnBrk="1" hangingPunct="1">
              <a:lnSpc>
                <a:spcPct val="90000"/>
              </a:lnSpc>
              <a:buNone/>
            </a:pPr>
            <a:r>
              <a:rPr lang="en-US" sz="2000" b="1" dirty="0">
                <a:latin typeface="+mn-lt"/>
              </a:rPr>
              <a:t>The generated tree may over fit the training data </a:t>
            </a:r>
          </a:p>
          <a:p>
            <a:pPr lvl="1" eaLnBrk="1" hangingPunct="1">
              <a:lnSpc>
                <a:spcPct val="90000"/>
              </a:lnSpc>
            </a:pPr>
            <a:r>
              <a:rPr lang="en-US" dirty="0">
                <a:latin typeface="+mn-lt"/>
              </a:rPr>
              <a:t>Too many branches, some may reflect anomalies due to noise or outliers</a:t>
            </a:r>
          </a:p>
          <a:p>
            <a:pPr lvl="1" eaLnBrk="1" hangingPunct="1">
              <a:lnSpc>
                <a:spcPct val="90000"/>
              </a:lnSpc>
            </a:pPr>
            <a:r>
              <a:rPr lang="en-US" dirty="0">
                <a:latin typeface="+mn-lt"/>
              </a:rPr>
              <a:t>Result is in poor accuracy for unseen samples</a:t>
            </a:r>
          </a:p>
          <a:p>
            <a:pPr marL="0" indent="0" eaLnBrk="1" hangingPunct="1">
              <a:lnSpc>
                <a:spcPct val="90000"/>
              </a:lnSpc>
              <a:buNone/>
            </a:pPr>
            <a:r>
              <a:rPr lang="en-US" sz="2000" b="1" dirty="0">
                <a:latin typeface="+mn-lt"/>
              </a:rPr>
              <a:t>Two approaches to avoid over fitting </a:t>
            </a:r>
          </a:p>
          <a:p>
            <a:pPr lvl="1" eaLnBrk="1" hangingPunct="1">
              <a:lnSpc>
                <a:spcPct val="90000"/>
              </a:lnSpc>
            </a:pPr>
            <a:r>
              <a:rPr lang="en-US" b="1" dirty="0">
                <a:solidFill>
                  <a:schemeClr val="accent2">
                    <a:lumMod val="50000"/>
                  </a:schemeClr>
                </a:solidFill>
                <a:latin typeface="+mn-lt"/>
              </a:rPr>
              <a:t>Pre pruning</a:t>
            </a:r>
            <a:r>
              <a:rPr lang="en-US" dirty="0">
                <a:latin typeface="+mn-lt"/>
              </a:rPr>
              <a:t>: In Pre Pruning the construction of tree is halted by deciding not to split further or partition the Training data </a:t>
            </a:r>
          </a:p>
          <a:p>
            <a:pPr lvl="1"/>
            <a:r>
              <a:rPr lang="en-US" b="1" dirty="0">
                <a:solidFill>
                  <a:schemeClr val="accent2">
                    <a:lumMod val="50000"/>
                  </a:schemeClr>
                </a:solidFill>
                <a:latin typeface="+mn-lt"/>
              </a:rPr>
              <a:t>Post pruning</a:t>
            </a:r>
            <a:r>
              <a:rPr lang="en-US" dirty="0">
                <a:latin typeface="+mn-lt"/>
              </a:rPr>
              <a:t>: </a:t>
            </a:r>
          </a:p>
          <a:p>
            <a:pPr marL="457200" lvl="1" indent="0" eaLnBrk="1" hangingPunct="1">
              <a:lnSpc>
                <a:spcPct val="90000"/>
              </a:lnSpc>
              <a:buNone/>
            </a:pPr>
            <a:r>
              <a:rPr lang="en-US" dirty="0">
                <a:latin typeface="+mn-lt"/>
              </a:rPr>
              <a:t>1. In Post Pruning sub trees are removed from a fully grown tree.</a:t>
            </a:r>
          </a:p>
          <a:p>
            <a:pPr marL="457200" lvl="1" indent="0" eaLnBrk="1" hangingPunct="1">
              <a:lnSpc>
                <a:spcPct val="90000"/>
              </a:lnSpc>
              <a:buNone/>
            </a:pPr>
            <a:r>
              <a:rPr lang="en-US" dirty="0">
                <a:latin typeface="+mn-lt"/>
              </a:rPr>
              <a:t>2. The sub tree is pruned by removing its branches and replacing it with a leaf</a:t>
            </a:r>
          </a:p>
          <a:p>
            <a:pPr marL="457200" lvl="1" indent="0" eaLnBrk="1" hangingPunct="1">
              <a:lnSpc>
                <a:spcPct val="90000"/>
              </a:lnSpc>
              <a:buNone/>
            </a:pPr>
            <a:r>
              <a:rPr lang="en-US" dirty="0">
                <a:latin typeface="+mn-lt"/>
              </a:rPr>
              <a:t>3. The leaf is labeled with the most frequent class among the sub tree replaced</a:t>
            </a:r>
          </a:p>
        </p:txBody>
      </p:sp>
      <p:pic>
        <p:nvPicPr>
          <p:cNvPr id="31746" name="Picture 2" descr="C:\Users\Meghna\Desktop\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436" y="4736123"/>
            <a:ext cx="6970102" cy="176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14561"/>
      </p:ext>
    </p:extLst>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defRPr/>
            </a:pPr>
            <a:r>
              <a:rPr lang="en-US" dirty="0">
                <a:solidFill>
                  <a:srgbClr val="002060"/>
                </a:solidFill>
                <a:cs typeface="+mj-cs"/>
              </a:rPr>
              <a:t>Advantages</a:t>
            </a:r>
          </a:p>
        </p:txBody>
      </p:sp>
      <p:sp>
        <p:nvSpPr>
          <p:cNvPr id="51203" name="Rectangle 3"/>
          <p:cNvSpPr>
            <a:spLocks noGrp="1" noChangeArrowheads="1"/>
          </p:cNvSpPr>
          <p:nvPr>
            <p:ph type="body" idx="1"/>
          </p:nvPr>
        </p:nvSpPr>
        <p:spPr>
          <a:xfrm>
            <a:off x="219971" y="1406769"/>
            <a:ext cx="11091333" cy="5181600"/>
          </a:xfrm>
        </p:spPr>
        <p:txBody>
          <a:bodyPr>
            <a:normAutofit fontScale="92500" lnSpcReduction="10000"/>
          </a:bodyPr>
          <a:lstStyle/>
          <a:p>
            <a:pPr lvl="1" algn="just">
              <a:lnSpc>
                <a:spcPct val="150000"/>
              </a:lnSpc>
              <a:defRPr/>
            </a:pPr>
            <a:r>
              <a:rPr lang="en-US" sz="3300" dirty="0">
                <a:solidFill>
                  <a:schemeClr val="accent2">
                    <a:lumMod val="50000"/>
                  </a:schemeClr>
                </a:solidFill>
                <a:latin typeface="+mn-lt"/>
              </a:rPr>
              <a:t>Inexpensive to construct</a:t>
            </a:r>
          </a:p>
          <a:p>
            <a:pPr lvl="1" algn="just">
              <a:lnSpc>
                <a:spcPct val="150000"/>
              </a:lnSpc>
              <a:defRPr/>
            </a:pPr>
            <a:r>
              <a:rPr lang="en-US" sz="3300" dirty="0">
                <a:solidFill>
                  <a:schemeClr val="accent2">
                    <a:lumMod val="50000"/>
                  </a:schemeClr>
                </a:solidFill>
                <a:latin typeface="+mn-lt"/>
              </a:rPr>
              <a:t>Extremely fast at classifying unknown records</a:t>
            </a:r>
          </a:p>
          <a:p>
            <a:pPr lvl="1" algn="just">
              <a:lnSpc>
                <a:spcPct val="150000"/>
              </a:lnSpc>
              <a:defRPr/>
            </a:pPr>
            <a:r>
              <a:rPr lang="en-US" sz="3300" dirty="0">
                <a:solidFill>
                  <a:schemeClr val="accent2">
                    <a:lumMod val="50000"/>
                  </a:schemeClr>
                </a:solidFill>
                <a:latin typeface="+mn-lt"/>
              </a:rPr>
              <a:t>Easy to interpret for small-sized trees</a:t>
            </a:r>
          </a:p>
          <a:p>
            <a:pPr lvl="1" algn="just">
              <a:lnSpc>
                <a:spcPct val="150000"/>
              </a:lnSpc>
              <a:defRPr/>
            </a:pPr>
            <a:r>
              <a:rPr lang="en-US" sz="3300" dirty="0">
                <a:solidFill>
                  <a:schemeClr val="accent2">
                    <a:lumMod val="50000"/>
                  </a:schemeClr>
                </a:solidFill>
                <a:latin typeface="+mn-lt"/>
              </a:rPr>
              <a:t>Robust to noise (especially when methods to avoid over fitting are employed)</a:t>
            </a:r>
          </a:p>
          <a:p>
            <a:pPr lvl="1" algn="just">
              <a:lnSpc>
                <a:spcPct val="150000"/>
              </a:lnSpc>
              <a:defRPr/>
            </a:pPr>
            <a:r>
              <a:rPr lang="en-US" sz="3300" dirty="0">
                <a:solidFill>
                  <a:schemeClr val="accent2">
                    <a:lumMod val="50000"/>
                  </a:schemeClr>
                </a:solidFill>
                <a:latin typeface="+mn-lt"/>
              </a:rPr>
              <a:t>Can easily handle redundant or irrelevant attributes (unless the attributes are interacting)</a:t>
            </a:r>
          </a:p>
        </p:txBody>
      </p:sp>
      <p:sp>
        <p:nvSpPr>
          <p:cNvPr id="53252"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5DE095F2-2F33-4D83-8FF2-DE55D77F3B80}" type="slidenum">
              <a:rPr lang="en-US" sz="1200" smtClean="0">
                <a:solidFill>
                  <a:srgbClr val="898989"/>
                </a:solidFill>
              </a:rPr>
              <a:pPr/>
              <a:t>38</a:t>
            </a:fld>
            <a:endParaRPr lang="en-US" sz="1200">
              <a:solidFill>
                <a:srgbClr val="898989"/>
              </a:solidFill>
            </a:endParaRPr>
          </a:p>
        </p:txBody>
      </p:sp>
    </p:spTree>
    <p:extLst>
      <p:ext uri="{BB962C8B-B14F-4D97-AF65-F5344CB8AC3E}">
        <p14:creationId xmlns:p14="http://schemas.microsoft.com/office/powerpoint/2010/main" val="182984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defRPr/>
            </a:pPr>
            <a:r>
              <a:rPr lang="en-US" dirty="0">
                <a:solidFill>
                  <a:srgbClr val="002060"/>
                </a:solidFill>
                <a:cs typeface="+mj-cs"/>
              </a:rPr>
              <a:t>Disadvantages</a:t>
            </a:r>
          </a:p>
        </p:txBody>
      </p:sp>
      <p:sp>
        <p:nvSpPr>
          <p:cNvPr id="51203" name="Rectangle 3"/>
          <p:cNvSpPr>
            <a:spLocks noGrp="1" noChangeArrowheads="1"/>
          </p:cNvSpPr>
          <p:nvPr>
            <p:ph type="body" idx="1"/>
          </p:nvPr>
        </p:nvSpPr>
        <p:spPr>
          <a:xfrm>
            <a:off x="219971" y="1406769"/>
            <a:ext cx="11091333" cy="5181600"/>
          </a:xfrm>
        </p:spPr>
        <p:txBody>
          <a:bodyPr/>
          <a:lstStyle/>
          <a:p>
            <a:pPr lvl="1">
              <a:lnSpc>
                <a:spcPct val="150000"/>
              </a:lnSpc>
              <a:defRPr/>
            </a:pPr>
            <a:r>
              <a:rPr lang="en-US" sz="3200" dirty="0">
                <a:solidFill>
                  <a:schemeClr val="accent2">
                    <a:lumMod val="50000"/>
                  </a:schemeClr>
                </a:solidFill>
                <a:latin typeface="+mn-lt"/>
              </a:rPr>
              <a:t>Space of possible decision trees is exponentially large. Greedy approaches are often unable to find the best tree.</a:t>
            </a:r>
          </a:p>
          <a:p>
            <a:pPr lvl="1">
              <a:lnSpc>
                <a:spcPct val="150000"/>
              </a:lnSpc>
              <a:defRPr/>
            </a:pPr>
            <a:r>
              <a:rPr lang="en-US" sz="3200" dirty="0">
                <a:solidFill>
                  <a:schemeClr val="accent2">
                    <a:lumMod val="50000"/>
                  </a:schemeClr>
                </a:solidFill>
                <a:latin typeface="+mn-lt"/>
              </a:rPr>
              <a:t>Does not take into account interactions between attributes</a:t>
            </a:r>
          </a:p>
          <a:p>
            <a:pPr lvl="1">
              <a:lnSpc>
                <a:spcPct val="150000"/>
              </a:lnSpc>
              <a:defRPr/>
            </a:pPr>
            <a:r>
              <a:rPr lang="en-US" sz="3200" dirty="0">
                <a:solidFill>
                  <a:schemeClr val="accent2">
                    <a:lumMod val="50000"/>
                  </a:schemeClr>
                </a:solidFill>
                <a:latin typeface="+mn-lt"/>
              </a:rPr>
              <a:t>Each decision boundary involves only a single attribute</a:t>
            </a:r>
          </a:p>
        </p:txBody>
      </p:sp>
      <p:sp>
        <p:nvSpPr>
          <p:cNvPr id="53252"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5DE095F2-2F33-4D83-8FF2-DE55D77F3B80}" type="slidenum">
              <a:rPr lang="en-US" sz="1200" smtClean="0">
                <a:solidFill>
                  <a:srgbClr val="898989"/>
                </a:solidFill>
              </a:rPr>
              <a:pPr/>
              <a:t>39</a:t>
            </a:fld>
            <a:endParaRPr lang="en-US" sz="1200">
              <a:solidFill>
                <a:srgbClr val="898989"/>
              </a:solidFill>
            </a:endParaRPr>
          </a:p>
        </p:txBody>
      </p:sp>
    </p:spTree>
    <p:extLst>
      <p:ext uri="{BB962C8B-B14F-4D97-AF65-F5344CB8AC3E}">
        <p14:creationId xmlns:p14="http://schemas.microsoft.com/office/powerpoint/2010/main" val="106358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F35D4D4E-6968-45DD-A7B3-431BBB8673A4}" type="slidenum">
              <a:rPr lang="en-US" sz="1200" smtClean="0"/>
              <a:pPr/>
              <a:t>4</a:t>
            </a:fld>
            <a:endParaRPr lang="en-US" sz="1200"/>
          </a:p>
        </p:txBody>
      </p:sp>
      <p:sp>
        <p:nvSpPr>
          <p:cNvPr id="14339" name="Rectangle 2"/>
          <p:cNvSpPr>
            <a:spLocks noGrp="1" noChangeArrowheads="1"/>
          </p:cNvSpPr>
          <p:nvPr>
            <p:ph type="title"/>
          </p:nvPr>
        </p:nvSpPr>
        <p:spPr>
          <a:xfrm>
            <a:off x="511908" y="703385"/>
            <a:ext cx="10289117" cy="732692"/>
          </a:xfrm>
        </p:spPr>
        <p:txBody>
          <a:bodyPr>
            <a:normAutofit/>
          </a:bodyPr>
          <a:lstStyle/>
          <a:p>
            <a:pPr eaLnBrk="1" hangingPunct="1"/>
            <a:r>
              <a:rPr lang="en-US" dirty="0"/>
              <a:t>Classification by Decision Tree Induction</a:t>
            </a:r>
          </a:p>
        </p:txBody>
      </p:sp>
      <p:sp>
        <p:nvSpPr>
          <p:cNvPr id="14340" name="Rectangle 3"/>
          <p:cNvSpPr>
            <a:spLocks noGrp="1" noChangeArrowheads="1"/>
          </p:cNvSpPr>
          <p:nvPr>
            <p:ph type="body" idx="1"/>
          </p:nvPr>
        </p:nvSpPr>
        <p:spPr>
          <a:xfrm>
            <a:off x="508000" y="1524000"/>
            <a:ext cx="11176000" cy="4800600"/>
          </a:xfrm>
        </p:spPr>
        <p:txBody>
          <a:bodyPr>
            <a:noAutofit/>
          </a:bodyPr>
          <a:lstStyle/>
          <a:p>
            <a:pPr marL="0" indent="0" eaLnBrk="1" hangingPunct="1">
              <a:buNone/>
            </a:pPr>
            <a:r>
              <a:rPr lang="en-US" b="1" dirty="0">
                <a:latin typeface="+mn-lt"/>
              </a:rPr>
              <a:t>A flow-chart-like tree structure</a:t>
            </a:r>
          </a:p>
          <a:p>
            <a:pPr lvl="1" eaLnBrk="1" hangingPunct="1"/>
            <a:r>
              <a:rPr lang="en-US" sz="2400" b="1" dirty="0">
                <a:latin typeface="+mn-lt"/>
              </a:rPr>
              <a:t>Internal node </a:t>
            </a:r>
            <a:r>
              <a:rPr lang="en-US" sz="2400" dirty="0">
                <a:latin typeface="+mn-lt"/>
              </a:rPr>
              <a:t>denotes a test on an attribute</a:t>
            </a:r>
          </a:p>
          <a:p>
            <a:pPr lvl="1" eaLnBrk="1" hangingPunct="1"/>
            <a:r>
              <a:rPr lang="en-US" sz="2400" b="1" dirty="0">
                <a:latin typeface="+mn-lt"/>
              </a:rPr>
              <a:t>Branch</a:t>
            </a:r>
            <a:r>
              <a:rPr lang="en-US" sz="2400" dirty="0">
                <a:latin typeface="+mn-lt"/>
              </a:rPr>
              <a:t> represents an outcome of the test</a:t>
            </a:r>
          </a:p>
          <a:p>
            <a:pPr lvl="1" eaLnBrk="1" hangingPunct="1"/>
            <a:r>
              <a:rPr lang="en-US" sz="2400" b="1" dirty="0">
                <a:latin typeface="+mn-lt"/>
              </a:rPr>
              <a:t>Leaf nodes </a:t>
            </a:r>
            <a:r>
              <a:rPr lang="en-US" sz="2400" dirty="0">
                <a:latin typeface="+mn-lt"/>
              </a:rPr>
              <a:t>represent class labels or class distribution</a:t>
            </a:r>
          </a:p>
          <a:p>
            <a:pPr marL="0" indent="0" eaLnBrk="1" hangingPunct="1">
              <a:buNone/>
            </a:pPr>
            <a:r>
              <a:rPr lang="en-US" b="1" dirty="0">
                <a:latin typeface="+mn-lt"/>
              </a:rPr>
              <a:t>Decision tree generation consists of two phases</a:t>
            </a:r>
          </a:p>
          <a:p>
            <a:pPr lvl="1" eaLnBrk="1" hangingPunct="1"/>
            <a:r>
              <a:rPr lang="en-US" sz="2400" b="1" dirty="0">
                <a:latin typeface="+mn-lt"/>
              </a:rPr>
              <a:t>Tree construction</a:t>
            </a:r>
          </a:p>
          <a:p>
            <a:pPr lvl="2" eaLnBrk="1" hangingPunct="1"/>
            <a:r>
              <a:rPr lang="en-US" sz="2400" dirty="0">
                <a:latin typeface="+mn-lt"/>
              </a:rPr>
              <a:t>At start, all the training examples are at the root</a:t>
            </a:r>
          </a:p>
          <a:p>
            <a:pPr lvl="2" eaLnBrk="1" hangingPunct="1"/>
            <a:r>
              <a:rPr lang="en-US" sz="2400" dirty="0">
                <a:latin typeface="+mn-lt"/>
              </a:rPr>
              <a:t>Partition examples recursively based on selected attributes</a:t>
            </a:r>
          </a:p>
          <a:p>
            <a:pPr lvl="1" eaLnBrk="1" hangingPunct="1"/>
            <a:r>
              <a:rPr lang="en-US" sz="2400" b="1" dirty="0">
                <a:latin typeface="+mn-lt"/>
              </a:rPr>
              <a:t>Tree pruning</a:t>
            </a:r>
          </a:p>
          <a:p>
            <a:pPr lvl="2" eaLnBrk="1" hangingPunct="1"/>
            <a:r>
              <a:rPr lang="en-US" sz="2400" dirty="0">
                <a:latin typeface="+mn-lt"/>
              </a:rPr>
              <a:t>Identify and remove branches that reflect noise or outliers</a:t>
            </a:r>
          </a:p>
          <a:p>
            <a:pPr marL="0" indent="0" eaLnBrk="1" hangingPunct="1">
              <a:buNone/>
            </a:pPr>
            <a:r>
              <a:rPr lang="en-US" b="1" dirty="0">
                <a:latin typeface="+mn-lt"/>
              </a:rPr>
              <a:t>Use of decision tree: Classifying an unknown sample</a:t>
            </a:r>
          </a:p>
          <a:p>
            <a:pPr lvl="1" eaLnBrk="1" hangingPunct="1"/>
            <a:r>
              <a:rPr lang="en-US" sz="2400" dirty="0">
                <a:latin typeface="+mn-lt"/>
              </a:rPr>
              <a:t>Test the attribute values of the sample against the decision tree</a:t>
            </a:r>
          </a:p>
        </p:txBody>
      </p:sp>
    </p:spTree>
    <p:extLst>
      <p:ext uri="{BB962C8B-B14F-4D97-AF65-F5344CB8AC3E}">
        <p14:creationId xmlns:p14="http://schemas.microsoft.com/office/powerpoint/2010/main" val="291939637"/>
      </p:ext>
    </p:extLst>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 xmlns:a16="http://schemas.microsoft.com/office/drawing/2014/main" id="{56EB48D9-FE01-459F-8787-58FF3D6DA057}"/>
              </a:ext>
            </a:extLst>
          </p:cNvPr>
          <p:cNvSpPr>
            <a:spLocks noGrp="1" noChangeArrowheads="1"/>
          </p:cNvSpPr>
          <p:nvPr>
            <p:ph type="title" idx="4294967295"/>
          </p:nvPr>
        </p:nvSpPr>
        <p:spPr>
          <a:xfrm>
            <a:off x="1905000" y="152400"/>
            <a:ext cx="8229600" cy="609600"/>
          </a:xfrm>
        </p:spPr>
        <p:txBody>
          <a:bodyPr>
            <a:normAutofit fontScale="90000"/>
          </a:bodyPr>
          <a:lstStyle/>
          <a:p>
            <a:pPr eaLnBrk="1" hangingPunct="1">
              <a:defRPr/>
            </a:pPr>
            <a:r>
              <a:rPr lang="en-US" altLang="en-US" sz="4000"/>
              <a:t>Entropy</a:t>
            </a:r>
          </a:p>
        </p:txBody>
      </p:sp>
      <p:sp>
        <p:nvSpPr>
          <p:cNvPr id="6147" name="Rectangle 3">
            <a:extLst>
              <a:ext uri="{FF2B5EF4-FFF2-40B4-BE49-F238E27FC236}">
                <a16:creationId xmlns="" xmlns:a16="http://schemas.microsoft.com/office/drawing/2014/main" id="{77A0143F-7A5E-4955-9133-D5213C9ACFAF}"/>
              </a:ext>
            </a:extLst>
          </p:cNvPr>
          <p:cNvSpPr>
            <a:spLocks noGrp="1" noChangeArrowheads="1"/>
          </p:cNvSpPr>
          <p:nvPr>
            <p:ph type="body" sz="half" idx="4294967295"/>
          </p:nvPr>
        </p:nvSpPr>
        <p:spPr>
          <a:xfrm>
            <a:off x="1905000" y="914400"/>
            <a:ext cx="8763000" cy="5410200"/>
          </a:xfrm>
          <a:noFill/>
        </p:spPr>
        <p:txBody>
          <a:bodyPr/>
          <a:lstStyle/>
          <a:p>
            <a:pPr eaLnBrk="1" hangingPunct="1"/>
            <a:r>
              <a:rPr lang="en-US" altLang="en-US">
                <a:latin typeface="Times New Roman" panose="02020603050405020304" pitchFamily="18" charset="0"/>
              </a:rPr>
              <a:t>Entropy measures the impurity of an arbitrary collection of examples.</a:t>
            </a:r>
          </a:p>
          <a:p>
            <a:pPr eaLnBrk="1" hangingPunct="1"/>
            <a:r>
              <a:rPr lang="en-US" altLang="en-US">
                <a:latin typeface="Times New Roman" panose="02020603050405020304" pitchFamily="18" charset="0"/>
              </a:rPr>
              <a:t>For a collection S, entropy is given as:</a:t>
            </a:r>
          </a:p>
          <a:p>
            <a:pPr eaLnBrk="1" hangingPunct="1">
              <a:buFont typeface="Wingdings" panose="05000000000000000000" pitchFamily="2" charset="2"/>
              <a:buNone/>
            </a:pPr>
            <a:r>
              <a:rPr lang="en-US" altLang="en-US">
                <a:latin typeface="Times New Roman" panose="02020603050405020304" pitchFamily="18" charset="0"/>
              </a:rPr>
              <a:t>	</a:t>
            </a:r>
          </a:p>
          <a:p>
            <a:pPr eaLnBrk="1" hangingPunct="1">
              <a:buFont typeface="Wingdings" panose="05000000000000000000" pitchFamily="2" charset="2"/>
              <a:buNone/>
            </a:pPr>
            <a:r>
              <a:rPr lang="en-US" altLang="en-US">
                <a:latin typeface="Times New Roman" panose="02020603050405020304" pitchFamily="18" charset="0"/>
              </a:rPr>
              <a:t>	</a:t>
            </a:r>
          </a:p>
          <a:p>
            <a:pPr eaLnBrk="1" hangingPunct="1"/>
            <a:r>
              <a:rPr lang="en-US" altLang="en-US">
                <a:latin typeface="Times New Roman" panose="02020603050405020304" pitchFamily="18" charset="0"/>
              </a:rPr>
              <a:t>For a collection S having positive and negative examples</a:t>
            </a:r>
          </a:p>
          <a:p>
            <a:pPr eaLnBrk="1" hangingPunct="1">
              <a:buFont typeface="Wingdings" panose="05000000000000000000" pitchFamily="2" charset="2"/>
              <a:buNone/>
            </a:pPr>
            <a:r>
              <a:rPr lang="en-US" altLang="en-US">
                <a:latin typeface="Times New Roman" panose="02020603050405020304" pitchFamily="18" charset="0"/>
              </a:rPr>
              <a:t>	Entropy(S) = -p</a:t>
            </a:r>
            <a:r>
              <a:rPr lang="en-US" altLang="en-US" baseline="-25000">
                <a:latin typeface="Times New Roman" panose="02020603050405020304" pitchFamily="18" charset="0"/>
              </a:rPr>
              <a:t>+</a:t>
            </a:r>
            <a:r>
              <a:rPr lang="en-US" altLang="en-US">
                <a:latin typeface="Times New Roman" panose="02020603050405020304" pitchFamily="18" charset="0"/>
              </a:rPr>
              <a:t>log</a:t>
            </a:r>
            <a:r>
              <a:rPr lang="en-US" altLang="en-US" baseline="-25000">
                <a:latin typeface="Times New Roman" panose="02020603050405020304" pitchFamily="18" charset="0"/>
              </a:rPr>
              <a:t>2</a:t>
            </a:r>
            <a:r>
              <a:rPr lang="en-US" altLang="en-US">
                <a:latin typeface="Times New Roman" panose="02020603050405020304" pitchFamily="18" charset="0"/>
              </a:rPr>
              <a:t>p</a:t>
            </a:r>
            <a:r>
              <a:rPr lang="en-US" altLang="en-US" baseline="-25000">
                <a:latin typeface="Times New Roman" panose="02020603050405020304" pitchFamily="18" charset="0"/>
              </a:rPr>
              <a:t>+</a:t>
            </a:r>
            <a:r>
              <a:rPr lang="en-US" altLang="en-US">
                <a:latin typeface="Times New Roman" panose="02020603050405020304" pitchFamily="18" charset="0"/>
              </a:rPr>
              <a:t> - p</a:t>
            </a:r>
            <a:r>
              <a:rPr lang="en-US" altLang="en-US" baseline="-25000">
                <a:latin typeface="Times New Roman" panose="02020603050405020304" pitchFamily="18" charset="0"/>
              </a:rPr>
              <a:t>-</a:t>
            </a:r>
            <a:r>
              <a:rPr lang="en-US" altLang="en-US">
                <a:latin typeface="Times New Roman" panose="02020603050405020304" pitchFamily="18" charset="0"/>
              </a:rPr>
              <a:t>log</a:t>
            </a:r>
            <a:r>
              <a:rPr lang="en-US" altLang="en-US" baseline="-25000">
                <a:latin typeface="Times New Roman" panose="02020603050405020304" pitchFamily="18" charset="0"/>
              </a:rPr>
              <a:t>2</a:t>
            </a:r>
            <a:r>
              <a:rPr lang="en-US" altLang="en-US">
                <a:latin typeface="Times New Roman" panose="02020603050405020304" pitchFamily="18" charset="0"/>
              </a:rPr>
              <a:t>p</a:t>
            </a:r>
            <a:r>
              <a:rPr lang="en-US" altLang="en-US" baseline="-25000">
                <a:latin typeface="Times New Roman" panose="02020603050405020304" pitchFamily="18" charset="0"/>
              </a:rPr>
              <a:t>-</a:t>
            </a:r>
            <a:endParaRPr lang="en-US" altLang="en-US">
              <a:latin typeface="Times New Roman" panose="02020603050405020304" pitchFamily="18" charset="0"/>
            </a:endParaRPr>
          </a:p>
          <a:p>
            <a:pPr eaLnBrk="1" hangingPunct="1">
              <a:buFont typeface="Wingdings" panose="05000000000000000000" pitchFamily="2" charset="2"/>
              <a:buNone/>
            </a:pPr>
            <a:r>
              <a:rPr lang="en-US" altLang="en-US">
                <a:latin typeface="Times New Roman" panose="02020603050405020304" pitchFamily="18" charset="0"/>
              </a:rPr>
              <a:t>where p</a:t>
            </a:r>
            <a:r>
              <a:rPr lang="en-US" altLang="en-US" baseline="-25000">
                <a:latin typeface="Times New Roman" panose="02020603050405020304" pitchFamily="18" charset="0"/>
              </a:rPr>
              <a:t>+</a:t>
            </a:r>
            <a:r>
              <a:rPr lang="en-US" altLang="en-US">
                <a:latin typeface="Times New Roman" panose="02020603050405020304" pitchFamily="18" charset="0"/>
              </a:rPr>
              <a:t> is the proportion of positive examples</a:t>
            </a:r>
          </a:p>
          <a:p>
            <a:pPr eaLnBrk="1" hangingPunct="1">
              <a:buFont typeface="Wingdings" panose="05000000000000000000" pitchFamily="2" charset="2"/>
              <a:buNone/>
            </a:pPr>
            <a:r>
              <a:rPr lang="en-US" altLang="en-US">
                <a:latin typeface="Times New Roman" panose="02020603050405020304" pitchFamily="18" charset="0"/>
              </a:rPr>
              <a:t>	and p</a:t>
            </a:r>
            <a:r>
              <a:rPr lang="en-US" altLang="en-US" baseline="-25000">
                <a:latin typeface="Times New Roman" panose="02020603050405020304" pitchFamily="18" charset="0"/>
              </a:rPr>
              <a:t>-</a:t>
            </a:r>
            <a:r>
              <a:rPr lang="en-US" altLang="en-US">
                <a:latin typeface="Times New Roman" panose="02020603050405020304" pitchFamily="18" charset="0"/>
              </a:rPr>
              <a:t> is the proportion of negative examples</a:t>
            </a:r>
          </a:p>
          <a:p>
            <a:pPr eaLnBrk="1" hangingPunct="1">
              <a:buFont typeface="Wingdings" panose="05000000000000000000" pitchFamily="2" charset="2"/>
              <a:buNone/>
            </a:pPr>
            <a:r>
              <a:rPr lang="en-US" altLang="en-US" baseline="-25000">
                <a:latin typeface="Times New Roman" panose="02020603050405020304" pitchFamily="18" charset="0"/>
              </a:rPr>
              <a:t>	</a:t>
            </a:r>
            <a:r>
              <a:rPr lang="en-US" altLang="en-US">
                <a:latin typeface="Times New Roman" panose="02020603050405020304" pitchFamily="18" charset="0"/>
              </a:rPr>
              <a:t>In general, Entropy(S) = 0 if all members of S belong to the same class.</a:t>
            </a:r>
          </a:p>
          <a:p>
            <a:pPr eaLnBrk="1" hangingPunct="1">
              <a:buFont typeface="Wingdings" panose="05000000000000000000" pitchFamily="2" charset="2"/>
              <a:buNone/>
            </a:pPr>
            <a:r>
              <a:rPr lang="en-US" altLang="en-US">
                <a:latin typeface="Times New Roman" panose="02020603050405020304" pitchFamily="18" charset="0"/>
              </a:rPr>
              <a:t>	Entropy(S) = 1 (maximum) when all members are split equally.</a:t>
            </a:r>
          </a:p>
          <a:p>
            <a:pPr eaLnBrk="1" hangingPunct="1">
              <a:buFont typeface="Wingdings" panose="05000000000000000000" pitchFamily="2" charset="2"/>
              <a:buNone/>
            </a:pPr>
            <a:endParaRPr lang="en-US" altLang="en-US" baseline="-25000">
              <a:latin typeface="Times New Roman" panose="02020603050405020304" pitchFamily="18" charset="0"/>
            </a:endParaRPr>
          </a:p>
          <a:p>
            <a:pPr eaLnBrk="1" hangingPunct="1">
              <a:buFont typeface="Wingdings" panose="05000000000000000000" pitchFamily="2" charset="2"/>
              <a:buNone/>
            </a:pPr>
            <a:endParaRPr lang="en-US" altLang="en-US" baseline="-25000">
              <a:latin typeface="Times New Roman" panose="02020603050405020304" pitchFamily="18" charset="0"/>
            </a:endParaRPr>
          </a:p>
        </p:txBody>
      </p:sp>
      <p:graphicFrame>
        <p:nvGraphicFramePr>
          <p:cNvPr id="6148" name="Object 17">
            <a:extLst>
              <a:ext uri="{FF2B5EF4-FFF2-40B4-BE49-F238E27FC236}">
                <a16:creationId xmlns="" xmlns:a16="http://schemas.microsoft.com/office/drawing/2014/main" id="{9615C3CC-AD22-4A77-B865-A44C61B37D79}"/>
              </a:ext>
            </a:extLst>
          </p:cNvPr>
          <p:cNvGraphicFramePr>
            <a:graphicFrameLocks noChangeAspect="1"/>
          </p:cNvGraphicFramePr>
          <p:nvPr/>
        </p:nvGraphicFramePr>
        <p:xfrm>
          <a:off x="3581400" y="2209800"/>
          <a:ext cx="3962400" cy="762000"/>
        </p:xfrm>
        <a:graphic>
          <a:graphicData uri="http://schemas.openxmlformats.org/presentationml/2006/ole">
            <mc:AlternateContent xmlns:mc="http://schemas.openxmlformats.org/markup-compatibility/2006">
              <mc:Choice xmlns:v="urn:schemas-microsoft-com:vml" Requires="v">
                <p:oleObj spid="_x0000_s31835" name="Photo Editor Photo" r:id="rId3" imgW="2238687" imgH="447856" progId="MSPhotoEd.3">
                  <p:embed/>
                </p:oleObj>
              </mc:Choice>
              <mc:Fallback>
                <p:oleObj name="Photo Editor Photo" r:id="rId3" imgW="2238687" imgH="447856" progId="MSPhotoEd.3">
                  <p:embed/>
                  <p:pic>
                    <p:nvPicPr>
                      <p:cNvPr id="6148" name="Object 17">
                        <a:extLst>
                          <a:ext uri="{FF2B5EF4-FFF2-40B4-BE49-F238E27FC236}">
                            <a16:creationId xmlns="" xmlns:a16="http://schemas.microsoft.com/office/drawing/2014/main" id="{9615C3CC-AD22-4A77-B865-A44C61B37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09800"/>
                        <a:ext cx="396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 xmlns:a16="http://schemas.microsoft.com/office/drawing/2014/main" id="{6D9FA94E-4C09-4EDD-9E56-F82ADD27468A}"/>
              </a:ext>
            </a:extLst>
          </p:cNvPr>
          <p:cNvSpPr>
            <a:spLocks noGrp="1" noChangeArrowheads="1"/>
          </p:cNvSpPr>
          <p:nvPr>
            <p:ph type="title" idx="4294967295"/>
          </p:nvPr>
        </p:nvSpPr>
        <p:spPr>
          <a:xfrm>
            <a:off x="1524000" y="228600"/>
            <a:ext cx="8229600" cy="609600"/>
          </a:xfrm>
        </p:spPr>
        <p:txBody>
          <a:bodyPr>
            <a:normAutofit fontScale="90000"/>
          </a:bodyPr>
          <a:lstStyle/>
          <a:p>
            <a:pPr eaLnBrk="1" hangingPunct="1">
              <a:defRPr/>
            </a:pPr>
            <a:r>
              <a:rPr lang="en-US" altLang="en-US" sz="4000"/>
              <a:t>Information Gain</a:t>
            </a:r>
          </a:p>
        </p:txBody>
      </p:sp>
      <p:sp>
        <p:nvSpPr>
          <p:cNvPr id="7171" name="Rectangle 3">
            <a:extLst>
              <a:ext uri="{FF2B5EF4-FFF2-40B4-BE49-F238E27FC236}">
                <a16:creationId xmlns="" xmlns:a16="http://schemas.microsoft.com/office/drawing/2014/main" id="{2A2A509D-6A17-4114-B720-7408B4DE4F1E}"/>
              </a:ext>
            </a:extLst>
          </p:cNvPr>
          <p:cNvSpPr>
            <a:spLocks noGrp="1" noChangeArrowheads="1"/>
          </p:cNvSpPr>
          <p:nvPr>
            <p:ph type="body" idx="4294967295"/>
          </p:nvPr>
        </p:nvSpPr>
        <p:spPr>
          <a:xfrm>
            <a:off x="1828800" y="914400"/>
            <a:ext cx="8839200" cy="5410200"/>
          </a:xfrm>
          <a:noFill/>
        </p:spPr>
        <p:txBody>
          <a:bodyPr/>
          <a:lstStyle/>
          <a:p>
            <a:pPr eaLnBrk="1" hangingPunct="1"/>
            <a:r>
              <a:rPr lang="en-US" altLang="en-US" dirty="0">
                <a:effectLst/>
                <a:latin typeface="Times New Roman" panose="02020603050405020304" pitchFamily="18" charset="0"/>
              </a:rPr>
              <a:t>Measures the expected reduction in entropy. The higher the IG, more is the expected reduction in entropy.</a:t>
            </a:r>
          </a:p>
          <a:p>
            <a:pPr eaLnBrk="1" hangingPunct="1"/>
            <a:endParaRPr lang="en-US" altLang="en-US" dirty="0">
              <a:effectLst/>
              <a:latin typeface="Times New Roman" panose="02020603050405020304" pitchFamily="18" charset="0"/>
            </a:endParaRPr>
          </a:p>
          <a:p>
            <a:pPr eaLnBrk="1" hangingPunct="1"/>
            <a:endParaRPr lang="en-US" altLang="en-US" dirty="0">
              <a:effectLst/>
              <a:latin typeface="Times New Roman" panose="02020603050405020304" pitchFamily="18" charset="0"/>
            </a:endParaRPr>
          </a:p>
          <a:p>
            <a:pPr eaLnBrk="1" hangingPunct="1">
              <a:buFont typeface="Wingdings" panose="05000000000000000000" pitchFamily="2" charset="2"/>
              <a:buNone/>
            </a:pPr>
            <a:r>
              <a:rPr lang="en-US" altLang="en-US" dirty="0">
                <a:effectLst/>
                <a:latin typeface="Times New Roman" panose="02020603050405020304" pitchFamily="18" charset="0"/>
              </a:rPr>
              <a:t>	</a:t>
            </a:r>
          </a:p>
          <a:p>
            <a:pPr eaLnBrk="1" hangingPunct="1">
              <a:buFont typeface="Wingdings" panose="05000000000000000000" pitchFamily="2" charset="2"/>
              <a:buNone/>
            </a:pPr>
            <a:r>
              <a:rPr lang="en-US" altLang="en-US" dirty="0">
                <a:effectLst/>
                <a:latin typeface="Times New Roman" panose="02020603050405020304" pitchFamily="18" charset="0"/>
              </a:rPr>
              <a:t>where Values(A) is the set of all possible values for attribute A,</a:t>
            </a:r>
          </a:p>
          <a:p>
            <a:pPr eaLnBrk="1" hangingPunct="1">
              <a:buFont typeface="Wingdings" panose="05000000000000000000" pitchFamily="2" charset="2"/>
              <a:buNone/>
            </a:pPr>
            <a:r>
              <a:rPr lang="en-US" altLang="en-US" dirty="0">
                <a:effectLst/>
                <a:latin typeface="Times New Roman" panose="02020603050405020304" pitchFamily="18" charset="0"/>
              </a:rPr>
              <a:t>	</a:t>
            </a:r>
            <a:r>
              <a:rPr lang="en-US" altLang="en-US" dirty="0" err="1">
                <a:effectLst/>
                <a:latin typeface="Times New Roman" panose="02020603050405020304" pitchFamily="18" charset="0"/>
              </a:rPr>
              <a:t>S</a:t>
            </a:r>
            <a:r>
              <a:rPr lang="en-US" altLang="en-US" baseline="-25000" dirty="0" err="1">
                <a:effectLst/>
                <a:latin typeface="Times New Roman" panose="02020603050405020304" pitchFamily="18" charset="0"/>
              </a:rPr>
              <a:t>v</a:t>
            </a:r>
            <a:r>
              <a:rPr lang="en-US" altLang="en-US" dirty="0">
                <a:effectLst/>
                <a:latin typeface="Times New Roman" panose="02020603050405020304" pitchFamily="18" charset="0"/>
              </a:rPr>
              <a:t> is the subset of S for which attribute A has value v.</a:t>
            </a:r>
          </a:p>
        </p:txBody>
      </p:sp>
      <p:graphicFrame>
        <p:nvGraphicFramePr>
          <p:cNvPr id="7172" name="Object 7">
            <a:extLst>
              <a:ext uri="{FF2B5EF4-FFF2-40B4-BE49-F238E27FC236}">
                <a16:creationId xmlns="" xmlns:a16="http://schemas.microsoft.com/office/drawing/2014/main" id="{8BD30F90-6788-406F-A9C0-978B8869A209}"/>
              </a:ext>
            </a:extLst>
          </p:cNvPr>
          <p:cNvGraphicFramePr>
            <a:graphicFrameLocks noChangeAspect="1"/>
          </p:cNvGraphicFramePr>
          <p:nvPr>
            <p:extLst>
              <p:ext uri="{D42A27DB-BD31-4B8C-83A1-F6EECF244321}">
                <p14:modId xmlns:p14="http://schemas.microsoft.com/office/powerpoint/2010/main" val="1340855837"/>
              </p:ext>
            </p:extLst>
          </p:nvPr>
        </p:nvGraphicFramePr>
        <p:xfrm>
          <a:off x="2548360" y="1762246"/>
          <a:ext cx="6553200" cy="1066800"/>
        </p:xfrm>
        <a:graphic>
          <a:graphicData uri="http://schemas.openxmlformats.org/presentationml/2006/ole">
            <mc:AlternateContent xmlns:mc="http://schemas.openxmlformats.org/markup-compatibility/2006">
              <mc:Choice xmlns:v="urn:schemas-microsoft-com:vml" Requires="v">
                <p:oleObj spid="_x0000_s32859" name="Photo Editor Photo" r:id="rId3" imgW="4001058" imgH="485586" progId="MSPhotoEd.3">
                  <p:embed/>
                </p:oleObj>
              </mc:Choice>
              <mc:Fallback>
                <p:oleObj name="Photo Editor Photo" r:id="rId3" imgW="4001058" imgH="485586" progId="MSPhotoEd.3">
                  <p:embed/>
                  <p:pic>
                    <p:nvPicPr>
                      <p:cNvPr id="7172" name="Object 7">
                        <a:extLst>
                          <a:ext uri="{FF2B5EF4-FFF2-40B4-BE49-F238E27FC236}">
                            <a16:creationId xmlns="" xmlns:a16="http://schemas.microsoft.com/office/drawing/2014/main" id="{8BD30F90-6788-406F-A9C0-978B8869A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8360" y="1762246"/>
                        <a:ext cx="655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 xmlns:a16="http://schemas.microsoft.com/office/drawing/2014/main" id="{13D76131-2FD2-4C1A-ACED-6966C459C1BD}"/>
              </a:ext>
            </a:extLst>
          </p:cNvPr>
          <p:cNvSpPr>
            <a:spLocks noGrp="1" noChangeArrowheads="1"/>
          </p:cNvSpPr>
          <p:nvPr>
            <p:ph type="title"/>
          </p:nvPr>
        </p:nvSpPr>
        <p:spPr>
          <a:xfrm>
            <a:off x="1981200" y="228600"/>
            <a:ext cx="8229600" cy="457200"/>
          </a:xfrm>
        </p:spPr>
        <p:txBody>
          <a:bodyPr>
            <a:normAutofit fontScale="90000"/>
          </a:bodyPr>
          <a:lstStyle/>
          <a:p>
            <a:pPr eaLnBrk="1" hangingPunct="1">
              <a:defRPr/>
            </a:pPr>
            <a:r>
              <a:rPr lang="en-US" altLang="en-US" sz="4000"/>
              <a:t>Example 1</a:t>
            </a:r>
          </a:p>
        </p:txBody>
      </p:sp>
      <p:sp>
        <p:nvSpPr>
          <p:cNvPr id="8195" name="Rectangle 70">
            <a:extLst>
              <a:ext uri="{FF2B5EF4-FFF2-40B4-BE49-F238E27FC236}">
                <a16:creationId xmlns="" xmlns:a16="http://schemas.microsoft.com/office/drawing/2014/main" id="{C180BC71-3CA7-4F80-9DFF-D3FC5ED3C882}"/>
              </a:ext>
            </a:extLst>
          </p:cNvPr>
          <p:cNvSpPr>
            <a:spLocks noGrp="1" noChangeArrowheads="1"/>
          </p:cNvSpPr>
          <p:nvPr>
            <p:ph type="body" idx="1"/>
          </p:nvPr>
        </p:nvSpPr>
        <p:spPr>
          <a:xfrm>
            <a:off x="1981200" y="990600"/>
            <a:ext cx="8229600" cy="685800"/>
          </a:xfrm>
        </p:spPr>
        <p:txBody>
          <a:bodyPr/>
          <a:lstStyle/>
          <a:p>
            <a:pPr eaLnBrk="1" hangingPunct="1">
              <a:lnSpc>
                <a:spcPct val="80000"/>
              </a:lnSpc>
              <a:buFont typeface="Wingdings" panose="05000000000000000000" pitchFamily="2" charset="2"/>
              <a:buNone/>
            </a:pPr>
            <a:r>
              <a:rPr lang="en-US" altLang="en-US">
                <a:latin typeface="Times New Roman" panose="02020603050405020304" pitchFamily="18" charset="0"/>
              </a:rPr>
              <a:t>	Sample training data to determine whether an animal lays eggs.</a:t>
            </a:r>
          </a:p>
        </p:txBody>
      </p:sp>
      <p:graphicFrame>
        <p:nvGraphicFramePr>
          <p:cNvPr id="114779" name="Group 91">
            <a:extLst>
              <a:ext uri="{FF2B5EF4-FFF2-40B4-BE49-F238E27FC236}">
                <a16:creationId xmlns="" xmlns:a16="http://schemas.microsoft.com/office/drawing/2014/main" id="{CFE23232-99F6-47B0-BCD4-3FEE93D88756}"/>
              </a:ext>
            </a:extLst>
          </p:cNvPr>
          <p:cNvGraphicFramePr>
            <a:graphicFrameLocks noGrp="1"/>
          </p:cNvGraphicFramePr>
          <p:nvPr>
            <p:ph idx="4294967295"/>
          </p:nvPr>
        </p:nvGraphicFramePr>
        <p:xfrm>
          <a:off x="2057400" y="1752600"/>
          <a:ext cx="8229600" cy="4914927"/>
        </p:xfrm>
        <a:graphic>
          <a:graphicData uri="http://schemas.openxmlformats.org/drawingml/2006/table">
            <a:tbl>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20004"/>
                    </a:ext>
                  </a:extLst>
                </a:gridCol>
                <a:gridCol w="1371600">
                  <a:extLst>
                    <a:ext uri="{9D8B030D-6E8A-4147-A177-3AD203B41FA5}">
                      <a16:colId xmlns="" xmlns:a16="http://schemas.microsoft.com/office/drawing/2014/main" val="20005"/>
                    </a:ext>
                  </a:extLst>
                </a:gridCol>
              </a:tblGrid>
              <a:tr h="1005814">
                <a:tc gridSpan="5">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000" b="0" i="0" u="none" strike="noStrike" cap="none" normalizeH="0" baseline="0" dirty="0">
                        <a:ln>
                          <a:noFill/>
                        </a:ln>
                        <a:solidFill>
                          <a:schemeClr val="tx1"/>
                        </a:solidFill>
                        <a:effectLst/>
                        <a:latin typeface="Times New Roman" pitchFamily="18" charset="0"/>
                        <a:cs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Independent/Condition attributes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Dependent/Decision attributes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0102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Animal</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Warm-blooded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dirty="0">
                          <a:ln>
                            <a:noFill/>
                          </a:ln>
                          <a:solidFill>
                            <a:schemeClr val="tx1"/>
                          </a:solidFill>
                          <a:effectLst/>
                          <a:latin typeface="Times New Roman" pitchFamily="18" charset="0"/>
                          <a:cs typeface="Arial" charset="0"/>
                        </a:rPr>
                        <a:t>Feathers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Fur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Swims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Lays Eggs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3494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Ostrich</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3494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Crocodile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3494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Raven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33354">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Albatross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36529">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Dolphin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33354">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Koala</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No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14F6C511-4ED8-4460-8CA3-52554442D545}"/>
              </a:ext>
            </a:extLst>
          </p:cNvPr>
          <p:cNvSpPr>
            <a:spLocks noGrp="1" noChangeArrowheads="1"/>
          </p:cNvSpPr>
          <p:nvPr>
            <p:ph type="body" idx="4294967295"/>
          </p:nvPr>
        </p:nvSpPr>
        <p:spPr>
          <a:xfrm>
            <a:off x="1905000" y="228600"/>
            <a:ext cx="8229600" cy="6477000"/>
          </a:xfrm>
          <a:noFill/>
        </p:spPr>
        <p:txBody>
          <a:bodyPr/>
          <a:lstStyle/>
          <a:p>
            <a:pPr eaLnBrk="1" hangingPunct="1">
              <a:buFont typeface="Wingdings" panose="05000000000000000000" pitchFamily="2" charset="2"/>
              <a:buNone/>
            </a:pPr>
            <a:endParaRPr lang="en-US" altLang="en-US" sz="2800" dirty="0">
              <a:latin typeface="Times New Roman" panose="02020603050405020304" pitchFamily="18" charset="0"/>
            </a:endParaRPr>
          </a:p>
          <a:p>
            <a:pPr eaLnBrk="1" hangingPunct="1">
              <a:buFont typeface="Wingdings" panose="05000000000000000000" pitchFamily="2" charset="2"/>
              <a:buNone/>
            </a:pPr>
            <a:endParaRPr lang="en-US" altLang="en-US" sz="2800" dirty="0">
              <a:latin typeface="Times New Roman" panose="02020603050405020304" pitchFamily="18" charset="0"/>
            </a:endParaRPr>
          </a:p>
          <a:p>
            <a:pPr eaLnBrk="1" hangingPunct="1">
              <a:buFont typeface="Wingdings" panose="05000000000000000000" pitchFamily="2" charset="2"/>
              <a:buNone/>
            </a:pPr>
            <a:r>
              <a:rPr lang="en-US" altLang="en-US" sz="2800" dirty="0">
                <a:latin typeface="Times New Roman" panose="02020603050405020304" pitchFamily="18" charset="0"/>
              </a:rPr>
              <a:t>Entropy(4Y,2N):  -(4/6)log</a:t>
            </a:r>
            <a:r>
              <a:rPr lang="en-US" altLang="en-US" sz="2800" baseline="-25000" dirty="0">
                <a:latin typeface="Times New Roman" panose="02020603050405020304" pitchFamily="18" charset="0"/>
              </a:rPr>
              <a:t>2</a:t>
            </a:r>
            <a:r>
              <a:rPr lang="en-US" altLang="en-US" sz="2800" dirty="0">
                <a:latin typeface="Times New Roman" panose="02020603050405020304" pitchFamily="18" charset="0"/>
              </a:rPr>
              <a:t>(4/6) – (2/6)log</a:t>
            </a:r>
            <a:r>
              <a:rPr lang="en-US" altLang="en-US" sz="2800" baseline="-25000" dirty="0">
                <a:latin typeface="Times New Roman" panose="02020603050405020304" pitchFamily="18" charset="0"/>
              </a:rPr>
              <a:t>2</a:t>
            </a:r>
            <a:r>
              <a:rPr lang="en-US" altLang="en-US" sz="2800" dirty="0">
                <a:latin typeface="Times New Roman" panose="02020603050405020304" pitchFamily="18" charset="0"/>
              </a:rPr>
              <a:t>(2/6)</a:t>
            </a:r>
          </a:p>
          <a:p>
            <a:pPr eaLnBrk="1" hangingPunct="1">
              <a:buFont typeface="Wingdings" panose="05000000000000000000" pitchFamily="2" charset="2"/>
              <a:buNone/>
            </a:pPr>
            <a:r>
              <a:rPr lang="en-US" altLang="en-US" sz="2800" dirty="0">
                <a:latin typeface="Times New Roman" panose="02020603050405020304" pitchFamily="18" charset="0"/>
              </a:rPr>
              <a:t>				= 0.91829</a:t>
            </a:r>
          </a:p>
          <a:p>
            <a:pPr eaLnBrk="1" hangingPunct="1">
              <a:buFont typeface="Wingdings" panose="05000000000000000000" pitchFamily="2" charset="2"/>
              <a:buNone/>
            </a:pPr>
            <a:endParaRPr lang="en-US" altLang="en-US" sz="2800" dirty="0">
              <a:latin typeface="Times New Roman" panose="02020603050405020304" pitchFamily="18" charset="0"/>
            </a:endParaRPr>
          </a:p>
          <a:p>
            <a:pPr eaLnBrk="1" hangingPunct="1">
              <a:buFont typeface="Wingdings" panose="05000000000000000000" pitchFamily="2" charset="2"/>
              <a:buNone/>
            </a:pPr>
            <a:r>
              <a:rPr lang="en-US" altLang="en-US" sz="2800" dirty="0">
                <a:latin typeface="Times New Roman" panose="02020603050405020304" pitchFamily="18" charset="0"/>
              </a:rPr>
              <a:t>Now, we have to find the IG for all four attributes Warm-blooded, Feathers, Fur, Swims</a:t>
            </a:r>
          </a:p>
          <a:p>
            <a:pPr eaLnBrk="1" hangingPunct="1">
              <a:buFont typeface="Wingdings" panose="05000000000000000000" pitchFamily="2" charset="2"/>
              <a:buNone/>
            </a:pPr>
            <a:endParaRPr lang="en-US" altLang="en-US" sz="2800" dirty="0">
              <a:latin typeface="Times New Roman" panose="02020603050405020304" pitchFamily="18" charset="0"/>
            </a:endParaRPr>
          </a:p>
          <a:p>
            <a:pPr eaLnBrk="1" hangingPunct="1">
              <a:buFont typeface="Wingdings" panose="05000000000000000000" pitchFamily="2" charset="2"/>
              <a:buNone/>
            </a:pPr>
            <a:endParaRPr lang="en-US" altLang="en-US" sz="2800" dirty="0">
              <a:latin typeface="Times New Roman" panose="02020603050405020304" pitchFamily="18" charset="0"/>
            </a:endParaRPr>
          </a:p>
        </p:txBody>
      </p:sp>
      <p:graphicFrame>
        <p:nvGraphicFramePr>
          <p:cNvPr id="9219" name="Object 7">
            <a:extLst>
              <a:ext uri="{FF2B5EF4-FFF2-40B4-BE49-F238E27FC236}">
                <a16:creationId xmlns="" xmlns:a16="http://schemas.microsoft.com/office/drawing/2014/main" id="{641C7B8C-A899-419A-BEE6-E1EDCDF7034D}"/>
              </a:ext>
            </a:extLst>
          </p:cNvPr>
          <p:cNvGraphicFramePr>
            <a:graphicFrameLocks noChangeAspect="1"/>
          </p:cNvGraphicFramePr>
          <p:nvPr>
            <p:extLst>
              <p:ext uri="{D42A27DB-BD31-4B8C-83A1-F6EECF244321}">
                <p14:modId xmlns:p14="http://schemas.microsoft.com/office/powerpoint/2010/main" val="2555836408"/>
              </p:ext>
            </p:extLst>
          </p:nvPr>
        </p:nvGraphicFramePr>
        <p:xfrm>
          <a:off x="3359552" y="237281"/>
          <a:ext cx="3886200" cy="676275"/>
        </p:xfrm>
        <a:graphic>
          <a:graphicData uri="http://schemas.openxmlformats.org/presentationml/2006/ole">
            <mc:AlternateContent xmlns:mc="http://schemas.openxmlformats.org/markup-compatibility/2006">
              <mc:Choice xmlns:v="urn:schemas-microsoft-com:vml" Requires="v">
                <p:oleObj spid="_x0000_s33972" name="Photo Editor Photo" r:id="rId3" imgW="2238687" imgH="447856" progId="MSPhotoEd.3">
                  <p:embed/>
                </p:oleObj>
              </mc:Choice>
              <mc:Fallback>
                <p:oleObj name="Photo Editor Photo" r:id="rId3" imgW="2238687" imgH="447856" progId="MSPhotoEd.3">
                  <p:embed/>
                  <p:pic>
                    <p:nvPicPr>
                      <p:cNvPr id="9219" name="Object 7">
                        <a:extLst>
                          <a:ext uri="{FF2B5EF4-FFF2-40B4-BE49-F238E27FC236}">
                            <a16:creationId xmlns="" xmlns:a16="http://schemas.microsoft.com/office/drawing/2014/main" id="{641C7B8C-A899-419A-BEE6-E1EDCDF70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552" y="237281"/>
                        <a:ext cx="3886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8">
            <a:extLst>
              <a:ext uri="{FF2B5EF4-FFF2-40B4-BE49-F238E27FC236}">
                <a16:creationId xmlns="" xmlns:a16="http://schemas.microsoft.com/office/drawing/2014/main" id="{6ED8A2E3-ED61-4EFF-80AD-44FEF6BB1F38}"/>
              </a:ext>
            </a:extLst>
          </p:cNvPr>
          <p:cNvGraphicFramePr>
            <a:graphicFrameLocks noChangeAspect="1"/>
          </p:cNvGraphicFramePr>
          <p:nvPr>
            <p:extLst>
              <p:ext uri="{D42A27DB-BD31-4B8C-83A1-F6EECF244321}">
                <p14:modId xmlns:p14="http://schemas.microsoft.com/office/powerpoint/2010/main" val="2007093131"/>
              </p:ext>
            </p:extLst>
          </p:nvPr>
        </p:nvGraphicFramePr>
        <p:xfrm>
          <a:off x="2854124" y="3783957"/>
          <a:ext cx="6019800" cy="609600"/>
        </p:xfrm>
        <a:graphic>
          <a:graphicData uri="http://schemas.openxmlformats.org/presentationml/2006/ole">
            <mc:AlternateContent xmlns:mc="http://schemas.openxmlformats.org/markup-compatibility/2006">
              <mc:Choice xmlns:v="urn:schemas-microsoft-com:vml" Requires="v">
                <p:oleObj spid="_x0000_s33973" name="Photo Editor Photo" r:id="rId5" imgW="3982006" imgH="514422" progId="MSPhotoEd.3">
                  <p:embed/>
                </p:oleObj>
              </mc:Choice>
              <mc:Fallback>
                <p:oleObj name="Photo Editor Photo" r:id="rId5" imgW="3982006" imgH="514422" progId="MSPhotoEd.3">
                  <p:embed/>
                  <p:pic>
                    <p:nvPicPr>
                      <p:cNvPr id="9220" name="Object 8">
                        <a:extLst>
                          <a:ext uri="{FF2B5EF4-FFF2-40B4-BE49-F238E27FC236}">
                            <a16:creationId xmlns="" xmlns:a16="http://schemas.microsoft.com/office/drawing/2014/main" id="{6ED8A2E3-ED61-4EFF-80AD-44FEF6BB1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4124" y="3783957"/>
                        <a:ext cx="6019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0E13925C-846F-4B40-B84B-5959A740DEA6}"/>
              </a:ext>
            </a:extLst>
          </p:cNvPr>
          <p:cNvSpPr>
            <a:spLocks noGrp="1" noChangeArrowheads="1"/>
          </p:cNvSpPr>
          <p:nvPr>
            <p:ph type="body" idx="4294967295"/>
          </p:nvPr>
        </p:nvSpPr>
        <p:spPr>
          <a:xfrm>
            <a:off x="1981200" y="1192193"/>
            <a:ext cx="8229600" cy="5181600"/>
          </a:xfrm>
          <a:noFill/>
        </p:spPr>
        <p:txBody>
          <a:bodyPr>
            <a:normAutofit fontScale="92500" lnSpcReduction="10000"/>
          </a:bodyPr>
          <a:lstStyle/>
          <a:p>
            <a:pPr eaLnBrk="1" hangingPunct="1">
              <a:lnSpc>
                <a:spcPct val="80000"/>
              </a:lnSpc>
              <a:buFont typeface="Wingdings" panose="05000000000000000000" pitchFamily="2" charset="2"/>
              <a:buNone/>
            </a:pPr>
            <a:r>
              <a:rPr lang="en-US" altLang="en-US">
                <a:latin typeface="Times New Roman" panose="02020603050405020304" pitchFamily="18" charset="0"/>
              </a:rPr>
              <a:t>For attribute ‘Warm-blooded’:</a:t>
            </a:r>
          </a:p>
          <a:p>
            <a:pPr eaLnBrk="1" hangingPunct="1">
              <a:lnSpc>
                <a:spcPct val="80000"/>
              </a:lnSpc>
              <a:buFont typeface="Wingdings" panose="05000000000000000000" pitchFamily="2" charset="2"/>
              <a:buNone/>
            </a:pPr>
            <a:r>
              <a:rPr lang="en-US" altLang="en-US">
                <a:latin typeface="Times New Roman" panose="02020603050405020304" pitchFamily="18" charset="0"/>
              </a:rPr>
              <a:t>Values(Warm-blooded) : [Yes,No]</a:t>
            </a:r>
          </a:p>
          <a:p>
            <a:pPr eaLnBrk="1" hangingPunct="1">
              <a:lnSpc>
                <a:spcPct val="80000"/>
              </a:lnSpc>
              <a:buFont typeface="Wingdings" panose="05000000000000000000" pitchFamily="2" charset="2"/>
              <a:buNone/>
            </a:pPr>
            <a:r>
              <a:rPr lang="en-US" altLang="en-US">
                <a:latin typeface="Times New Roman" panose="02020603050405020304" pitchFamily="18" charset="0"/>
              </a:rPr>
              <a:t>S = [4Y,2N]</a:t>
            </a:r>
          </a:p>
          <a:p>
            <a:pPr eaLnBrk="1" hangingPunct="1">
              <a:lnSpc>
                <a:spcPct val="80000"/>
              </a:lnSpc>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Yes</a:t>
            </a:r>
            <a:r>
              <a:rPr lang="en-US" altLang="en-US">
                <a:latin typeface="Times New Roman" panose="02020603050405020304" pitchFamily="18" charset="0"/>
              </a:rPr>
              <a:t> = [3Y,2N] E(S</a:t>
            </a:r>
            <a:r>
              <a:rPr lang="en-US" altLang="en-US" baseline="-25000">
                <a:latin typeface="Times New Roman" panose="02020603050405020304" pitchFamily="18" charset="0"/>
              </a:rPr>
              <a:t>Yes</a:t>
            </a:r>
            <a:r>
              <a:rPr lang="en-US" altLang="en-US">
                <a:latin typeface="Times New Roman" panose="02020603050405020304" pitchFamily="18" charset="0"/>
              </a:rPr>
              <a:t>) = 0.97095</a:t>
            </a:r>
          </a:p>
          <a:p>
            <a:pPr eaLnBrk="1" hangingPunct="1">
              <a:lnSpc>
                <a:spcPct val="80000"/>
              </a:lnSpc>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No</a:t>
            </a:r>
            <a:r>
              <a:rPr lang="en-US" altLang="en-US">
                <a:latin typeface="Times New Roman" panose="02020603050405020304" pitchFamily="18" charset="0"/>
              </a:rPr>
              <a:t> = [1Y,0N] E(S</a:t>
            </a:r>
            <a:r>
              <a:rPr lang="en-US" altLang="en-US" baseline="-25000">
                <a:latin typeface="Times New Roman" panose="02020603050405020304" pitchFamily="18" charset="0"/>
              </a:rPr>
              <a:t>No</a:t>
            </a:r>
            <a:r>
              <a:rPr lang="en-US" altLang="en-US">
                <a:latin typeface="Times New Roman" panose="02020603050405020304" pitchFamily="18" charset="0"/>
              </a:rPr>
              <a:t>) = 0 (all members belong to same class) </a:t>
            </a:r>
          </a:p>
          <a:p>
            <a:pPr eaLnBrk="1" hangingPunct="1">
              <a:lnSpc>
                <a:spcPct val="80000"/>
              </a:lnSpc>
              <a:buFont typeface="Wingdings" panose="05000000000000000000" pitchFamily="2" charset="2"/>
              <a:buNone/>
            </a:pPr>
            <a:r>
              <a:rPr lang="en-US" altLang="en-US">
                <a:latin typeface="Times New Roman" panose="02020603050405020304" pitchFamily="18" charset="0"/>
              </a:rPr>
              <a:t>Gain(S,Warm-blooded) = 0.91829 – [(5/6)*0.97095 + (1/6)*0]</a:t>
            </a:r>
          </a:p>
          <a:p>
            <a:pPr eaLnBrk="1" hangingPunct="1">
              <a:lnSpc>
                <a:spcPct val="80000"/>
              </a:lnSpc>
              <a:buFont typeface="Wingdings" panose="05000000000000000000" pitchFamily="2" charset="2"/>
              <a:buNone/>
            </a:pPr>
            <a:r>
              <a:rPr lang="en-US" altLang="en-US">
                <a:latin typeface="Times New Roman" panose="02020603050405020304" pitchFamily="18" charset="0"/>
              </a:rPr>
              <a:t>					= 0.10916</a:t>
            </a:r>
          </a:p>
          <a:p>
            <a:pPr eaLnBrk="1" hangingPunct="1">
              <a:lnSpc>
                <a:spcPct val="80000"/>
              </a:lnSpc>
              <a:buFont typeface="Wingdings" panose="05000000000000000000" pitchFamily="2" charset="2"/>
              <a:buNone/>
            </a:pPr>
            <a:r>
              <a:rPr lang="en-US" altLang="en-US">
                <a:latin typeface="Times New Roman" panose="02020603050405020304" pitchFamily="18" charset="0"/>
              </a:rPr>
              <a:t>For attribute ‘Feathers’:</a:t>
            </a:r>
          </a:p>
          <a:p>
            <a:pPr eaLnBrk="1" hangingPunct="1">
              <a:lnSpc>
                <a:spcPct val="80000"/>
              </a:lnSpc>
              <a:buFont typeface="Wingdings" panose="05000000000000000000" pitchFamily="2" charset="2"/>
              <a:buNone/>
            </a:pPr>
            <a:r>
              <a:rPr lang="en-US" altLang="en-US">
                <a:latin typeface="Times New Roman" panose="02020603050405020304" pitchFamily="18" charset="0"/>
              </a:rPr>
              <a:t>Values(Feathers) : [Yes,No]</a:t>
            </a:r>
          </a:p>
          <a:p>
            <a:pPr eaLnBrk="1" hangingPunct="1">
              <a:lnSpc>
                <a:spcPct val="80000"/>
              </a:lnSpc>
              <a:buFont typeface="Wingdings" panose="05000000000000000000" pitchFamily="2" charset="2"/>
              <a:buNone/>
            </a:pPr>
            <a:r>
              <a:rPr lang="en-US" altLang="en-US">
                <a:latin typeface="Times New Roman" panose="02020603050405020304" pitchFamily="18" charset="0"/>
              </a:rPr>
              <a:t>S = [4Y,2N]</a:t>
            </a:r>
          </a:p>
          <a:p>
            <a:pPr eaLnBrk="1" hangingPunct="1">
              <a:lnSpc>
                <a:spcPct val="80000"/>
              </a:lnSpc>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Yes</a:t>
            </a:r>
            <a:r>
              <a:rPr lang="en-US" altLang="en-US">
                <a:latin typeface="Times New Roman" panose="02020603050405020304" pitchFamily="18" charset="0"/>
              </a:rPr>
              <a:t> = [3Y,0N] E(S</a:t>
            </a:r>
            <a:r>
              <a:rPr lang="en-US" altLang="en-US" baseline="-25000">
                <a:latin typeface="Times New Roman" panose="02020603050405020304" pitchFamily="18" charset="0"/>
              </a:rPr>
              <a:t>Yes</a:t>
            </a:r>
            <a:r>
              <a:rPr lang="en-US" altLang="en-US">
                <a:latin typeface="Times New Roman" panose="02020603050405020304" pitchFamily="18" charset="0"/>
              </a:rPr>
              <a:t>) = 0</a:t>
            </a:r>
          </a:p>
          <a:p>
            <a:pPr eaLnBrk="1" hangingPunct="1">
              <a:lnSpc>
                <a:spcPct val="80000"/>
              </a:lnSpc>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No</a:t>
            </a:r>
            <a:r>
              <a:rPr lang="en-US" altLang="en-US">
                <a:latin typeface="Times New Roman" panose="02020603050405020304" pitchFamily="18" charset="0"/>
              </a:rPr>
              <a:t> = [1Y,2N] E(S</a:t>
            </a:r>
            <a:r>
              <a:rPr lang="en-US" altLang="en-US" baseline="-25000">
                <a:latin typeface="Times New Roman" panose="02020603050405020304" pitchFamily="18" charset="0"/>
              </a:rPr>
              <a:t>No</a:t>
            </a:r>
            <a:r>
              <a:rPr lang="en-US" altLang="en-US">
                <a:latin typeface="Times New Roman" panose="02020603050405020304" pitchFamily="18" charset="0"/>
              </a:rPr>
              <a:t>) = 0.91829</a:t>
            </a:r>
          </a:p>
          <a:p>
            <a:pPr eaLnBrk="1" hangingPunct="1">
              <a:lnSpc>
                <a:spcPct val="80000"/>
              </a:lnSpc>
              <a:buFont typeface="Wingdings" panose="05000000000000000000" pitchFamily="2" charset="2"/>
              <a:buNone/>
            </a:pPr>
            <a:r>
              <a:rPr lang="en-US" altLang="en-US">
                <a:latin typeface="Times New Roman" panose="02020603050405020304" pitchFamily="18" charset="0"/>
              </a:rPr>
              <a:t>Gain(S,Feathers) = 0.91829 – [(3/6)*0 + (3/6)*0.91829]</a:t>
            </a:r>
          </a:p>
          <a:p>
            <a:pPr eaLnBrk="1" hangingPunct="1">
              <a:lnSpc>
                <a:spcPct val="80000"/>
              </a:lnSpc>
              <a:buFont typeface="Wingdings" panose="05000000000000000000" pitchFamily="2" charset="2"/>
              <a:buNone/>
            </a:pPr>
            <a:r>
              <a:rPr lang="en-US" altLang="en-US">
                <a:latin typeface="Times New Roman" panose="02020603050405020304" pitchFamily="18" charset="0"/>
              </a:rPr>
              <a:t>					= 0.45914</a:t>
            </a:r>
          </a:p>
          <a:p>
            <a:pPr eaLnBrk="1" hangingPunct="1">
              <a:lnSpc>
                <a:spcPct val="80000"/>
              </a:lnSpc>
              <a:buFont typeface="Wingdings" panose="05000000000000000000" pitchFamily="2" charset="2"/>
              <a:buNone/>
            </a:pPr>
            <a:endParaRPr lang="en-US" altLang="en-US">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1800">
              <a:latin typeface="Times New Roman" panose="02020603050405020304" pitchFamily="18" charset="0"/>
            </a:endParaRPr>
          </a:p>
        </p:txBody>
      </p:sp>
      <p:graphicFrame>
        <p:nvGraphicFramePr>
          <p:cNvPr id="10243" name="Object 4">
            <a:extLst>
              <a:ext uri="{FF2B5EF4-FFF2-40B4-BE49-F238E27FC236}">
                <a16:creationId xmlns="" xmlns:a16="http://schemas.microsoft.com/office/drawing/2014/main" id="{088A1CB7-BD17-4D5C-8393-A36DC7022932}"/>
              </a:ext>
            </a:extLst>
          </p:cNvPr>
          <p:cNvGraphicFramePr>
            <a:graphicFrameLocks noChangeAspect="1"/>
          </p:cNvGraphicFramePr>
          <p:nvPr>
            <p:extLst>
              <p:ext uri="{D42A27DB-BD31-4B8C-83A1-F6EECF244321}">
                <p14:modId xmlns:p14="http://schemas.microsoft.com/office/powerpoint/2010/main" val="1499385768"/>
              </p:ext>
            </p:extLst>
          </p:nvPr>
        </p:nvGraphicFramePr>
        <p:xfrm>
          <a:off x="2738377" y="305765"/>
          <a:ext cx="6553200" cy="838200"/>
        </p:xfrm>
        <a:graphic>
          <a:graphicData uri="http://schemas.openxmlformats.org/presentationml/2006/ole">
            <mc:AlternateContent xmlns:mc="http://schemas.openxmlformats.org/markup-compatibility/2006">
              <mc:Choice xmlns:v="urn:schemas-microsoft-com:vml" Requires="v">
                <p:oleObj spid="_x0000_s34907" name="Photo Editor Photo" r:id="rId3" imgW="3982006" imgH="514422" progId="MSPhotoEd.3">
                  <p:embed/>
                </p:oleObj>
              </mc:Choice>
              <mc:Fallback>
                <p:oleObj name="Photo Editor Photo" r:id="rId3" imgW="3982006" imgH="514422" progId="MSPhotoEd.3">
                  <p:embed/>
                  <p:pic>
                    <p:nvPicPr>
                      <p:cNvPr id="10243" name="Object 4">
                        <a:extLst>
                          <a:ext uri="{FF2B5EF4-FFF2-40B4-BE49-F238E27FC236}">
                            <a16:creationId xmlns="" xmlns:a16="http://schemas.microsoft.com/office/drawing/2014/main" id="{088A1CB7-BD17-4D5C-8393-A36DC7022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377" y="305765"/>
                        <a:ext cx="655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 xmlns:a16="http://schemas.microsoft.com/office/drawing/2014/main" id="{4BE5A511-2EED-4C2F-8369-55A268B21CAE}"/>
              </a:ext>
            </a:extLst>
          </p:cNvPr>
          <p:cNvSpPr>
            <a:spLocks noGrp="1" noChangeArrowheads="1"/>
          </p:cNvSpPr>
          <p:nvPr>
            <p:ph type="body" idx="4294967295"/>
          </p:nvPr>
        </p:nvSpPr>
        <p:spPr>
          <a:xfrm>
            <a:off x="1881850" y="778398"/>
            <a:ext cx="8229600" cy="6172200"/>
          </a:xfrm>
          <a:noFill/>
        </p:spPr>
        <p:txBody>
          <a:bodyPr>
            <a:normAutofit lnSpcReduction="10000"/>
          </a:bodyPr>
          <a:lstStyle/>
          <a:p>
            <a:pPr eaLnBrk="1" hangingPunct="1">
              <a:buFont typeface="Wingdings" panose="05000000000000000000" pitchFamily="2" charset="2"/>
              <a:buNone/>
            </a:pPr>
            <a:r>
              <a:rPr lang="en-US" altLang="en-US">
                <a:latin typeface="Times New Roman" panose="02020603050405020304" pitchFamily="18" charset="0"/>
              </a:rPr>
              <a:t>For attribute ‘Fur’:</a:t>
            </a:r>
          </a:p>
          <a:p>
            <a:pPr eaLnBrk="1" hangingPunct="1">
              <a:buFont typeface="Wingdings" panose="05000000000000000000" pitchFamily="2" charset="2"/>
              <a:buNone/>
            </a:pPr>
            <a:r>
              <a:rPr lang="en-US" altLang="en-US">
                <a:latin typeface="Times New Roman" panose="02020603050405020304" pitchFamily="18" charset="0"/>
              </a:rPr>
              <a:t>Values(Fur) : [Yes,No]</a:t>
            </a:r>
          </a:p>
          <a:p>
            <a:pPr eaLnBrk="1" hangingPunct="1">
              <a:buFont typeface="Wingdings" panose="05000000000000000000" pitchFamily="2" charset="2"/>
              <a:buNone/>
            </a:pPr>
            <a:r>
              <a:rPr lang="en-US" altLang="en-US">
                <a:latin typeface="Times New Roman" panose="02020603050405020304" pitchFamily="18" charset="0"/>
              </a:rPr>
              <a:t>S = [4Y,2N]</a:t>
            </a:r>
          </a:p>
          <a:p>
            <a:pPr eaLnBrk="1" hangingPunct="1">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Yes</a:t>
            </a:r>
            <a:r>
              <a:rPr lang="en-US" altLang="en-US">
                <a:latin typeface="Times New Roman" panose="02020603050405020304" pitchFamily="18" charset="0"/>
              </a:rPr>
              <a:t> = [0Y,1N] E(S</a:t>
            </a:r>
            <a:r>
              <a:rPr lang="en-US" altLang="en-US" baseline="-25000">
                <a:latin typeface="Times New Roman" panose="02020603050405020304" pitchFamily="18" charset="0"/>
              </a:rPr>
              <a:t>Yes</a:t>
            </a:r>
            <a:r>
              <a:rPr lang="en-US" altLang="en-US">
                <a:latin typeface="Times New Roman" panose="02020603050405020304" pitchFamily="18" charset="0"/>
              </a:rPr>
              <a:t>) = 0</a:t>
            </a:r>
          </a:p>
          <a:p>
            <a:pPr eaLnBrk="1" hangingPunct="1">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No</a:t>
            </a:r>
            <a:r>
              <a:rPr lang="en-US" altLang="en-US">
                <a:latin typeface="Times New Roman" panose="02020603050405020304" pitchFamily="18" charset="0"/>
              </a:rPr>
              <a:t> = [4Y,1N] E(S</a:t>
            </a:r>
            <a:r>
              <a:rPr lang="en-US" altLang="en-US" baseline="-25000">
                <a:latin typeface="Times New Roman" panose="02020603050405020304" pitchFamily="18" charset="0"/>
              </a:rPr>
              <a:t>No</a:t>
            </a:r>
            <a:r>
              <a:rPr lang="en-US" altLang="en-US">
                <a:latin typeface="Times New Roman" panose="02020603050405020304" pitchFamily="18" charset="0"/>
              </a:rPr>
              <a:t>) = 0.7219</a:t>
            </a:r>
          </a:p>
          <a:p>
            <a:pPr eaLnBrk="1" hangingPunct="1">
              <a:buFont typeface="Wingdings" panose="05000000000000000000" pitchFamily="2" charset="2"/>
              <a:buNone/>
            </a:pPr>
            <a:r>
              <a:rPr lang="en-US" altLang="en-US">
                <a:latin typeface="Times New Roman" panose="02020603050405020304" pitchFamily="18" charset="0"/>
              </a:rPr>
              <a:t>Gain(S,Fur) = 0.91829 – [(1/6)*0 + (5/6)*0.7219]</a:t>
            </a:r>
          </a:p>
          <a:p>
            <a:pPr eaLnBrk="1" hangingPunct="1">
              <a:buFont typeface="Wingdings" panose="05000000000000000000" pitchFamily="2" charset="2"/>
              <a:buNone/>
            </a:pPr>
            <a:r>
              <a:rPr lang="en-US" altLang="en-US">
                <a:latin typeface="Times New Roman" panose="02020603050405020304" pitchFamily="18" charset="0"/>
              </a:rPr>
              <a:t>					= 0.3167</a:t>
            </a:r>
          </a:p>
          <a:p>
            <a:pPr eaLnBrk="1" hangingPunct="1">
              <a:buFont typeface="Wingdings" panose="05000000000000000000" pitchFamily="2" charset="2"/>
              <a:buNone/>
            </a:pPr>
            <a:r>
              <a:rPr lang="en-US" altLang="en-US">
                <a:latin typeface="Times New Roman" panose="02020603050405020304" pitchFamily="18" charset="0"/>
              </a:rPr>
              <a:t>For attribute ‘Swims’:</a:t>
            </a:r>
          </a:p>
          <a:p>
            <a:pPr eaLnBrk="1" hangingPunct="1">
              <a:buFont typeface="Wingdings" panose="05000000000000000000" pitchFamily="2" charset="2"/>
              <a:buNone/>
            </a:pPr>
            <a:r>
              <a:rPr lang="en-US" altLang="en-US">
                <a:latin typeface="Times New Roman" panose="02020603050405020304" pitchFamily="18" charset="0"/>
              </a:rPr>
              <a:t>Values(Swims) : [Yes,No]</a:t>
            </a:r>
          </a:p>
          <a:p>
            <a:pPr eaLnBrk="1" hangingPunct="1">
              <a:buFont typeface="Wingdings" panose="05000000000000000000" pitchFamily="2" charset="2"/>
              <a:buNone/>
            </a:pPr>
            <a:r>
              <a:rPr lang="en-US" altLang="en-US">
                <a:latin typeface="Times New Roman" panose="02020603050405020304" pitchFamily="18" charset="0"/>
              </a:rPr>
              <a:t>S = [4Y,2N]</a:t>
            </a:r>
          </a:p>
          <a:p>
            <a:pPr eaLnBrk="1" hangingPunct="1">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Yes</a:t>
            </a:r>
            <a:r>
              <a:rPr lang="en-US" altLang="en-US">
                <a:latin typeface="Times New Roman" panose="02020603050405020304" pitchFamily="18" charset="0"/>
              </a:rPr>
              <a:t> = [1Y,1N] E(S</a:t>
            </a:r>
            <a:r>
              <a:rPr lang="en-US" altLang="en-US" baseline="-25000">
                <a:latin typeface="Times New Roman" panose="02020603050405020304" pitchFamily="18" charset="0"/>
              </a:rPr>
              <a:t>Yes</a:t>
            </a:r>
            <a:r>
              <a:rPr lang="en-US" altLang="en-US">
                <a:latin typeface="Times New Roman" panose="02020603050405020304" pitchFamily="18" charset="0"/>
              </a:rPr>
              <a:t>) = 1 (equal members in both classes)</a:t>
            </a:r>
          </a:p>
          <a:p>
            <a:pPr eaLnBrk="1" hangingPunct="1">
              <a:buFont typeface="Wingdings" panose="05000000000000000000" pitchFamily="2" charset="2"/>
              <a:buNone/>
            </a:pPr>
            <a:r>
              <a:rPr lang="en-US" altLang="en-US">
                <a:latin typeface="Times New Roman" panose="02020603050405020304" pitchFamily="18" charset="0"/>
              </a:rPr>
              <a:t>S</a:t>
            </a:r>
            <a:r>
              <a:rPr lang="en-US" altLang="en-US" baseline="-25000">
                <a:latin typeface="Times New Roman" panose="02020603050405020304" pitchFamily="18" charset="0"/>
              </a:rPr>
              <a:t>No</a:t>
            </a:r>
            <a:r>
              <a:rPr lang="en-US" altLang="en-US">
                <a:latin typeface="Times New Roman" panose="02020603050405020304" pitchFamily="18" charset="0"/>
              </a:rPr>
              <a:t> = [3Y,1N] E(S</a:t>
            </a:r>
            <a:r>
              <a:rPr lang="en-US" altLang="en-US" baseline="-25000">
                <a:latin typeface="Times New Roman" panose="02020603050405020304" pitchFamily="18" charset="0"/>
              </a:rPr>
              <a:t>No</a:t>
            </a:r>
            <a:r>
              <a:rPr lang="en-US" altLang="en-US">
                <a:latin typeface="Times New Roman" panose="02020603050405020304" pitchFamily="18" charset="0"/>
              </a:rPr>
              <a:t>) = 0.81127</a:t>
            </a:r>
          </a:p>
          <a:p>
            <a:pPr eaLnBrk="1" hangingPunct="1">
              <a:buFont typeface="Wingdings" panose="05000000000000000000" pitchFamily="2" charset="2"/>
              <a:buNone/>
            </a:pPr>
            <a:r>
              <a:rPr lang="en-US" altLang="en-US">
                <a:latin typeface="Times New Roman" panose="02020603050405020304" pitchFamily="18" charset="0"/>
              </a:rPr>
              <a:t>Gain(S,Swims) = 0.91829 – [(2/6)*1 + (4/6)*0.81127]</a:t>
            </a:r>
          </a:p>
          <a:p>
            <a:pPr eaLnBrk="1" hangingPunct="1">
              <a:buFont typeface="Wingdings" panose="05000000000000000000" pitchFamily="2" charset="2"/>
              <a:buNone/>
            </a:pPr>
            <a:r>
              <a:rPr lang="en-US" altLang="en-US">
                <a:latin typeface="Times New Roman" panose="02020603050405020304" pitchFamily="18" charset="0"/>
              </a:rPr>
              <a:t>					= 0.04411</a:t>
            </a:r>
          </a:p>
        </p:txBody>
      </p:sp>
      <p:graphicFrame>
        <p:nvGraphicFramePr>
          <p:cNvPr id="11267" name="Object 4">
            <a:extLst>
              <a:ext uri="{FF2B5EF4-FFF2-40B4-BE49-F238E27FC236}">
                <a16:creationId xmlns="" xmlns:a16="http://schemas.microsoft.com/office/drawing/2014/main" id="{C539DE29-FC34-43F6-A41D-783A55199E40}"/>
              </a:ext>
            </a:extLst>
          </p:cNvPr>
          <p:cNvGraphicFramePr>
            <a:graphicFrameLocks noChangeAspect="1"/>
          </p:cNvGraphicFramePr>
          <p:nvPr>
            <p:extLst>
              <p:ext uri="{D42A27DB-BD31-4B8C-83A1-F6EECF244321}">
                <p14:modId xmlns:p14="http://schemas.microsoft.com/office/powerpoint/2010/main" val="522718541"/>
              </p:ext>
            </p:extLst>
          </p:nvPr>
        </p:nvGraphicFramePr>
        <p:xfrm>
          <a:off x="2692078" y="244998"/>
          <a:ext cx="6096000" cy="533400"/>
        </p:xfrm>
        <a:graphic>
          <a:graphicData uri="http://schemas.openxmlformats.org/presentationml/2006/ole">
            <mc:AlternateContent xmlns:mc="http://schemas.openxmlformats.org/markup-compatibility/2006">
              <mc:Choice xmlns:v="urn:schemas-microsoft-com:vml" Requires="v">
                <p:oleObj spid="_x0000_s35931" name="Photo Editor Photo" r:id="rId3" imgW="3982006" imgH="514422" progId="MSPhotoEd.3">
                  <p:embed/>
                </p:oleObj>
              </mc:Choice>
              <mc:Fallback>
                <p:oleObj name="Photo Editor Photo" r:id="rId3" imgW="3982006" imgH="514422" progId="MSPhotoEd.3">
                  <p:embed/>
                  <p:pic>
                    <p:nvPicPr>
                      <p:cNvPr id="11267" name="Object 4">
                        <a:extLst>
                          <a:ext uri="{FF2B5EF4-FFF2-40B4-BE49-F238E27FC236}">
                            <a16:creationId xmlns="" xmlns:a16="http://schemas.microsoft.com/office/drawing/2014/main" id="{C539DE29-FC34-43F6-A41D-783A55199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078" y="244998"/>
                        <a:ext cx="609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 xmlns:a16="http://schemas.microsoft.com/office/drawing/2014/main" id="{F6CA46A5-6FEA-4C9A-BE17-8247C6940226}"/>
              </a:ext>
            </a:extLst>
          </p:cNvPr>
          <p:cNvSpPr>
            <a:spLocks noGrp="1" noChangeArrowheads="1"/>
          </p:cNvSpPr>
          <p:nvPr>
            <p:ph type="body" idx="4294967295"/>
          </p:nvPr>
        </p:nvSpPr>
        <p:spPr>
          <a:xfrm>
            <a:off x="1524000" y="228600"/>
            <a:ext cx="9144000" cy="6629400"/>
          </a:xfrm>
          <a:noFill/>
        </p:spPr>
        <p:txBody>
          <a:bodyPr/>
          <a:lstStyle/>
          <a:p>
            <a:pPr eaLnBrk="1" hangingPunct="1">
              <a:buFont typeface="Wingdings" panose="05000000000000000000" pitchFamily="2" charset="2"/>
              <a:buNone/>
            </a:pPr>
            <a:r>
              <a:rPr lang="en-US" altLang="en-US" dirty="0">
                <a:latin typeface="Times New Roman" panose="02020603050405020304" pitchFamily="18" charset="0"/>
              </a:rPr>
              <a:t>Gain(</a:t>
            </a:r>
            <a:r>
              <a:rPr lang="en-US" altLang="en-US" dirty="0" err="1">
                <a:latin typeface="Times New Roman" panose="02020603050405020304" pitchFamily="18" charset="0"/>
              </a:rPr>
              <a:t>S,Warm</a:t>
            </a:r>
            <a:r>
              <a:rPr lang="en-US" altLang="en-US" dirty="0">
                <a:latin typeface="Times New Roman" panose="02020603050405020304" pitchFamily="18" charset="0"/>
              </a:rPr>
              <a:t>-blooded) = 0.10916</a:t>
            </a:r>
          </a:p>
          <a:p>
            <a:pPr eaLnBrk="1" hangingPunct="1">
              <a:buFont typeface="Wingdings" panose="05000000000000000000" pitchFamily="2" charset="2"/>
              <a:buNone/>
            </a:pPr>
            <a:r>
              <a:rPr lang="en-US" altLang="en-US" dirty="0">
                <a:latin typeface="Times New Roman" panose="02020603050405020304" pitchFamily="18" charset="0"/>
              </a:rPr>
              <a:t>Gain(</a:t>
            </a:r>
            <a:r>
              <a:rPr lang="en-US" altLang="en-US" dirty="0" err="1">
                <a:latin typeface="Times New Roman" panose="02020603050405020304" pitchFamily="18" charset="0"/>
              </a:rPr>
              <a:t>S,Feathers</a:t>
            </a:r>
            <a:r>
              <a:rPr lang="en-US" altLang="en-US" dirty="0">
                <a:latin typeface="Times New Roman" panose="02020603050405020304" pitchFamily="18" charset="0"/>
              </a:rPr>
              <a:t>) = 0.45914</a:t>
            </a:r>
          </a:p>
          <a:p>
            <a:pPr eaLnBrk="1" hangingPunct="1">
              <a:buFont typeface="Wingdings" panose="05000000000000000000" pitchFamily="2" charset="2"/>
              <a:buNone/>
            </a:pPr>
            <a:r>
              <a:rPr lang="en-US" altLang="en-US" dirty="0">
                <a:latin typeface="Times New Roman" panose="02020603050405020304" pitchFamily="18" charset="0"/>
              </a:rPr>
              <a:t>Gain(</a:t>
            </a:r>
            <a:r>
              <a:rPr lang="en-US" altLang="en-US" dirty="0" err="1">
                <a:latin typeface="Times New Roman" panose="02020603050405020304" pitchFamily="18" charset="0"/>
              </a:rPr>
              <a:t>S,Fur</a:t>
            </a:r>
            <a:r>
              <a:rPr lang="en-US" altLang="en-US" dirty="0">
                <a:latin typeface="Times New Roman" panose="02020603050405020304" pitchFamily="18" charset="0"/>
              </a:rPr>
              <a:t>) = 0.31670</a:t>
            </a:r>
          </a:p>
          <a:p>
            <a:pPr eaLnBrk="1" hangingPunct="1">
              <a:buFont typeface="Wingdings" panose="05000000000000000000" pitchFamily="2" charset="2"/>
              <a:buNone/>
            </a:pPr>
            <a:r>
              <a:rPr lang="en-US" altLang="en-US" dirty="0">
                <a:latin typeface="Times New Roman" panose="02020603050405020304" pitchFamily="18" charset="0"/>
              </a:rPr>
              <a:t>Gain(</a:t>
            </a:r>
            <a:r>
              <a:rPr lang="en-US" altLang="en-US" dirty="0" err="1">
                <a:latin typeface="Times New Roman" panose="02020603050405020304" pitchFamily="18" charset="0"/>
              </a:rPr>
              <a:t>S,Swims</a:t>
            </a:r>
            <a:r>
              <a:rPr lang="en-US" altLang="en-US" dirty="0">
                <a:latin typeface="Times New Roman" panose="02020603050405020304" pitchFamily="18" charset="0"/>
              </a:rPr>
              <a:t>) = 0.04411</a:t>
            </a:r>
          </a:p>
          <a:p>
            <a:pPr eaLnBrk="1" hangingPunct="1">
              <a:buFont typeface="Wingdings" panose="05000000000000000000" pitchFamily="2" charset="2"/>
              <a:buNone/>
            </a:pPr>
            <a:r>
              <a:rPr lang="en-US" altLang="en-US" dirty="0">
                <a:latin typeface="Times New Roman" panose="02020603050405020304" pitchFamily="18" charset="0"/>
              </a:rPr>
              <a:t>Gain(</a:t>
            </a:r>
            <a:r>
              <a:rPr lang="en-US" altLang="en-US" dirty="0" err="1">
                <a:latin typeface="Times New Roman" panose="02020603050405020304" pitchFamily="18" charset="0"/>
              </a:rPr>
              <a:t>S,Feathers</a:t>
            </a:r>
            <a:r>
              <a:rPr lang="en-US" altLang="en-US" dirty="0">
                <a:latin typeface="Times New Roman" panose="02020603050405020304" pitchFamily="18" charset="0"/>
              </a:rPr>
              <a:t>) is maximum, so it is considered as the root node</a:t>
            </a:r>
          </a:p>
          <a:p>
            <a:pPr eaLnBrk="1" hangingPunct="1">
              <a:buFont typeface="Wingdings" panose="05000000000000000000" pitchFamily="2" charset="2"/>
              <a:buNone/>
            </a:pPr>
            <a:r>
              <a:rPr lang="en-US" altLang="en-US" dirty="0">
                <a:effectLst/>
                <a:latin typeface="Times New Roman" panose="02020603050405020304" pitchFamily="18" charset="0"/>
              </a:rPr>
              <a:t>					</a:t>
            </a:r>
          </a:p>
        </p:txBody>
      </p:sp>
      <p:grpSp>
        <p:nvGrpSpPr>
          <p:cNvPr id="12291" name="Group 85">
            <a:extLst>
              <a:ext uri="{FF2B5EF4-FFF2-40B4-BE49-F238E27FC236}">
                <a16:creationId xmlns="" xmlns:a16="http://schemas.microsoft.com/office/drawing/2014/main" id="{C7AC8707-0E38-4AF9-9ADE-5E7DFF749D8F}"/>
              </a:ext>
            </a:extLst>
          </p:cNvPr>
          <p:cNvGrpSpPr>
            <a:grpSpLocks/>
          </p:cNvGrpSpPr>
          <p:nvPr/>
        </p:nvGrpSpPr>
        <p:grpSpPr bwMode="auto">
          <a:xfrm>
            <a:off x="6553200" y="3741547"/>
            <a:ext cx="4114800" cy="2819400"/>
            <a:chOff x="3168" y="2448"/>
            <a:chExt cx="2592" cy="1776"/>
          </a:xfrm>
        </p:grpSpPr>
        <p:sp>
          <p:nvSpPr>
            <p:cNvPr id="12351" name="AutoShape 6">
              <a:extLst>
                <a:ext uri="{FF2B5EF4-FFF2-40B4-BE49-F238E27FC236}">
                  <a16:creationId xmlns="" xmlns:a16="http://schemas.microsoft.com/office/drawing/2014/main" id="{209C4FA6-21F4-4689-BEFF-3624231C54C4}"/>
                </a:ext>
              </a:extLst>
            </p:cNvPr>
            <p:cNvSpPr>
              <a:spLocks noChangeArrowheads="1"/>
            </p:cNvSpPr>
            <p:nvPr/>
          </p:nvSpPr>
          <p:spPr bwMode="auto">
            <a:xfrm>
              <a:off x="3696" y="2448"/>
              <a:ext cx="1152" cy="24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Feathers</a:t>
              </a:r>
            </a:p>
          </p:txBody>
        </p:sp>
        <p:sp>
          <p:nvSpPr>
            <p:cNvPr id="12352" name="Line 11">
              <a:extLst>
                <a:ext uri="{FF2B5EF4-FFF2-40B4-BE49-F238E27FC236}">
                  <a16:creationId xmlns="" xmlns:a16="http://schemas.microsoft.com/office/drawing/2014/main" id="{856F176D-8FFB-4701-BF6E-FED5ABDE4B6D}"/>
                </a:ext>
              </a:extLst>
            </p:cNvPr>
            <p:cNvSpPr>
              <a:spLocks noChangeShapeType="1"/>
            </p:cNvSpPr>
            <p:nvPr/>
          </p:nvSpPr>
          <p:spPr bwMode="auto">
            <a:xfrm flipH="1">
              <a:off x="3600" y="2688"/>
              <a:ext cx="67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53" name="Line 12">
              <a:extLst>
                <a:ext uri="{FF2B5EF4-FFF2-40B4-BE49-F238E27FC236}">
                  <a16:creationId xmlns="" xmlns:a16="http://schemas.microsoft.com/office/drawing/2014/main" id="{CB1AB9AE-71D0-422A-8622-301E332F99B2}"/>
                </a:ext>
              </a:extLst>
            </p:cNvPr>
            <p:cNvSpPr>
              <a:spLocks noChangeShapeType="1"/>
            </p:cNvSpPr>
            <p:nvPr/>
          </p:nvSpPr>
          <p:spPr bwMode="auto">
            <a:xfrm>
              <a:off x="4272" y="2688"/>
              <a:ext cx="76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54" name="Text Box 13">
              <a:extLst>
                <a:ext uri="{FF2B5EF4-FFF2-40B4-BE49-F238E27FC236}">
                  <a16:creationId xmlns="" xmlns:a16="http://schemas.microsoft.com/office/drawing/2014/main" id="{200E7923-79C6-4A14-A1AB-1A807ECA0254}"/>
                </a:ext>
              </a:extLst>
            </p:cNvPr>
            <p:cNvSpPr txBox="1">
              <a:spLocks noChangeArrowheads="1"/>
            </p:cNvSpPr>
            <p:nvPr/>
          </p:nvSpPr>
          <p:spPr bwMode="auto">
            <a:xfrm>
              <a:off x="3744" y="283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Y</a:t>
              </a:r>
            </a:p>
          </p:txBody>
        </p:sp>
        <p:sp>
          <p:nvSpPr>
            <p:cNvPr id="12355" name="Text Box 14">
              <a:extLst>
                <a:ext uri="{FF2B5EF4-FFF2-40B4-BE49-F238E27FC236}">
                  <a16:creationId xmlns="" xmlns:a16="http://schemas.microsoft.com/office/drawing/2014/main" id="{51C2B317-2A78-4692-AD92-FF8EE1F917E1}"/>
                </a:ext>
              </a:extLst>
            </p:cNvPr>
            <p:cNvSpPr txBox="1">
              <a:spLocks noChangeArrowheads="1"/>
            </p:cNvSpPr>
            <p:nvPr/>
          </p:nvSpPr>
          <p:spPr bwMode="auto">
            <a:xfrm>
              <a:off x="4656" y="283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N</a:t>
              </a:r>
            </a:p>
          </p:txBody>
        </p:sp>
        <p:sp>
          <p:nvSpPr>
            <p:cNvPr id="12356" name="Text Box 15">
              <a:extLst>
                <a:ext uri="{FF2B5EF4-FFF2-40B4-BE49-F238E27FC236}">
                  <a16:creationId xmlns="" xmlns:a16="http://schemas.microsoft.com/office/drawing/2014/main" id="{F25DF91F-5214-438C-BCF9-AAC19BAD8FBE}"/>
                </a:ext>
              </a:extLst>
            </p:cNvPr>
            <p:cNvSpPr txBox="1">
              <a:spLocks noChangeArrowheads="1"/>
            </p:cNvSpPr>
            <p:nvPr/>
          </p:nvSpPr>
          <p:spPr bwMode="auto">
            <a:xfrm>
              <a:off x="3168" y="3264"/>
              <a:ext cx="115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[Ostrich, Raven,</a:t>
              </a:r>
            </a:p>
            <a:p>
              <a:pPr eaLnBrk="1" hangingPunct="1">
                <a:spcBef>
                  <a:spcPct val="50000"/>
                </a:spcBef>
                <a:buClrTx/>
                <a:buSzTx/>
                <a:buFontTx/>
                <a:buNone/>
              </a:pPr>
              <a:r>
                <a:rPr lang="en-US" altLang="en-US" sz="1800"/>
                <a:t> Albatross]</a:t>
              </a:r>
            </a:p>
          </p:txBody>
        </p:sp>
        <p:sp>
          <p:nvSpPr>
            <p:cNvPr id="12357" name="Text Box 16">
              <a:extLst>
                <a:ext uri="{FF2B5EF4-FFF2-40B4-BE49-F238E27FC236}">
                  <a16:creationId xmlns="" xmlns:a16="http://schemas.microsoft.com/office/drawing/2014/main" id="{DD87D29F-C844-4988-8E08-D5C4D4864664}"/>
                </a:ext>
              </a:extLst>
            </p:cNvPr>
            <p:cNvSpPr txBox="1">
              <a:spLocks noChangeArrowheads="1"/>
            </p:cNvSpPr>
            <p:nvPr/>
          </p:nvSpPr>
          <p:spPr bwMode="auto">
            <a:xfrm>
              <a:off x="4368" y="3312"/>
              <a:ext cx="139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[Crocodile, Dolphin,</a:t>
              </a:r>
            </a:p>
            <a:p>
              <a:pPr eaLnBrk="1" hangingPunct="1">
                <a:spcBef>
                  <a:spcPct val="50000"/>
                </a:spcBef>
                <a:buClrTx/>
                <a:buSzTx/>
                <a:buFontTx/>
                <a:buNone/>
              </a:pPr>
              <a:r>
                <a:rPr lang="en-US" altLang="en-US" sz="1800"/>
                <a:t> Koala]</a:t>
              </a:r>
            </a:p>
          </p:txBody>
        </p:sp>
        <p:sp>
          <p:nvSpPr>
            <p:cNvPr id="12358" name="AutoShape 17">
              <a:extLst>
                <a:ext uri="{FF2B5EF4-FFF2-40B4-BE49-F238E27FC236}">
                  <a16:creationId xmlns="" xmlns:a16="http://schemas.microsoft.com/office/drawing/2014/main" id="{4020602D-6D21-4383-A218-4102425328E1}"/>
                </a:ext>
              </a:extLst>
            </p:cNvPr>
            <p:cNvSpPr>
              <a:spLocks noChangeArrowheads="1"/>
            </p:cNvSpPr>
            <p:nvPr/>
          </p:nvSpPr>
          <p:spPr bwMode="auto">
            <a:xfrm>
              <a:off x="3264" y="3792"/>
              <a:ext cx="1056" cy="432"/>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Lays Eggs</a:t>
              </a:r>
            </a:p>
          </p:txBody>
        </p:sp>
        <p:sp>
          <p:nvSpPr>
            <p:cNvPr id="12359" name="AutoShape 18">
              <a:extLst>
                <a:ext uri="{FF2B5EF4-FFF2-40B4-BE49-F238E27FC236}">
                  <a16:creationId xmlns="" xmlns:a16="http://schemas.microsoft.com/office/drawing/2014/main" id="{5C9BCD8F-9C12-4664-BF79-B036345C137D}"/>
                </a:ext>
              </a:extLst>
            </p:cNvPr>
            <p:cNvSpPr>
              <a:spLocks noChangeArrowheads="1"/>
            </p:cNvSpPr>
            <p:nvPr/>
          </p:nvSpPr>
          <p:spPr bwMode="auto">
            <a:xfrm>
              <a:off x="4848" y="3888"/>
              <a:ext cx="768" cy="28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a:t>
              </a:r>
            </a:p>
          </p:txBody>
        </p:sp>
      </p:grpSp>
      <p:graphicFrame>
        <p:nvGraphicFramePr>
          <p:cNvPr id="123987" name="Group 83">
            <a:extLst>
              <a:ext uri="{FF2B5EF4-FFF2-40B4-BE49-F238E27FC236}">
                <a16:creationId xmlns="" xmlns:a16="http://schemas.microsoft.com/office/drawing/2014/main" id="{790BC6AB-AFB7-4611-959D-6DE080C85071}"/>
              </a:ext>
            </a:extLst>
          </p:cNvPr>
          <p:cNvGraphicFramePr>
            <a:graphicFrameLocks noGrp="1"/>
          </p:cNvGraphicFramePr>
          <p:nvPr>
            <p:extLst>
              <p:ext uri="{D42A27DB-BD31-4B8C-83A1-F6EECF244321}">
                <p14:modId xmlns:p14="http://schemas.microsoft.com/office/powerpoint/2010/main" val="1147991278"/>
              </p:ext>
            </p:extLst>
          </p:nvPr>
        </p:nvGraphicFramePr>
        <p:xfrm>
          <a:off x="1676400" y="2573180"/>
          <a:ext cx="4343400" cy="4056220"/>
        </p:xfrm>
        <a:graphic>
          <a:graphicData uri="http://schemas.openxmlformats.org/drawingml/2006/table">
            <a:tbl>
              <a:tblPr/>
              <a:tblGrid>
                <a:gridCol w="723900">
                  <a:extLst>
                    <a:ext uri="{9D8B030D-6E8A-4147-A177-3AD203B41FA5}">
                      <a16:colId xmlns="" xmlns:a16="http://schemas.microsoft.com/office/drawing/2014/main" val="20000"/>
                    </a:ext>
                  </a:extLst>
                </a:gridCol>
                <a:gridCol w="723900">
                  <a:extLst>
                    <a:ext uri="{9D8B030D-6E8A-4147-A177-3AD203B41FA5}">
                      <a16:colId xmlns="" xmlns:a16="http://schemas.microsoft.com/office/drawing/2014/main" val="20001"/>
                    </a:ext>
                  </a:extLst>
                </a:gridCol>
                <a:gridCol w="723900">
                  <a:extLst>
                    <a:ext uri="{9D8B030D-6E8A-4147-A177-3AD203B41FA5}">
                      <a16:colId xmlns="" xmlns:a16="http://schemas.microsoft.com/office/drawing/2014/main" val="20002"/>
                    </a:ext>
                  </a:extLst>
                </a:gridCol>
                <a:gridCol w="723900">
                  <a:extLst>
                    <a:ext uri="{9D8B030D-6E8A-4147-A177-3AD203B41FA5}">
                      <a16:colId xmlns="" xmlns:a16="http://schemas.microsoft.com/office/drawing/2014/main" val="20003"/>
                    </a:ext>
                  </a:extLst>
                </a:gridCol>
                <a:gridCol w="723900">
                  <a:extLst>
                    <a:ext uri="{9D8B030D-6E8A-4147-A177-3AD203B41FA5}">
                      <a16:colId xmlns="" xmlns:a16="http://schemas.microsoft.com/office/drawing/2014/main" val="20004"/>
                    </a:ext>
                  </a:extLst>
                </a:gridCol>
                <a:gridCol w="723900">
                  <a:extLst>
                    <a:ext uri="{9D8B030D-6E8A-4147-A177-3AD203B41FA5}">
                      <a16:colId xmlns="" xmlns:a16="http://schemas.microsoft.com/office/drawing/2014/main" val="20005"/>
                    </a:ext>
                  </a:extLst>
                </a:gridCol>
              </a:tblGrid>
              <a:tr h="106673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Animal</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dirty="0">
                          <a:ln>
                            <a:noFill/>
                          </a:ln>
                          <a:solidFill>
                            <a:schemeClr val="tx1"/>
                          </a:solidFill>
                          <a:effectLst/>
                          <a:latin typeface="Times New Roman" pitchFamily="18" charset="0"/>
                          <a:cs typeface="Arial" charset="0"/>
                        </a:rPr>
                        <a:t>Warm-blooded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Feathers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Fur</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Swims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Lays Eggs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7908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Ostrich</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7908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Crocodile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36505">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Raven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7908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Albatross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7908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Dolphin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36505">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Koala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dirty="0">
                          <a:ln>
                            <a:noFill/>
                          </a:ln>
                          <a:solidFill>
                            <a:schemeClr val="tx1"/>
                          </a:solidFill>
                          <a:effectLst/>
                          <a:latin typeface="Times New Roman" pitchFamily="18" charset="0"/>
                          <a:cs typeface="Arial" charset="0"/>
                        </a:rPr>
                        <a:t>No</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12350" name="Text Box 84">
            <a:extLst>
              <a:ext uri="{FF2B5EF4-FFF2-40B4-BE49-F238E27FC236}">
                <a16:creationId xmlns="" xmlns:a16="http://schemas.microsoft.com/office/drawing/2014/main" id="{33796FF7-A26C-465A-9826-0650F0E906F0}"/>
              </a:ext>
            </a:extLst>
          </p:cNvPr>
          <p:cNvSpPr txBox="1">
            <a:spLocks noChangeArrowheads="1"/>
          </p:cNvSpPr>
          <p:nvPr/>
        </p:nvSpPr>
        <p:spPr bwMode="auto">
          <a:xfrm>
            <a:off x="6477000" y="2557463"/>
            <a:ext cx="3810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t>The ‘Y’ descendant has only positive examples and becomes the leaf node with classification ‘Lays Eggs’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5">
            <a:extLst>
              <a:ext uri="{FF2B5EF4-FFF2-40B4-BE49-F238E27FC236}">
                <a16:creationId xmlns="" xmlns:a16="http://schemas.microsoft.com/office/drawing/2014/main" id="{BC7B3FF2-F2A5-454C-AE3F-3241517F8886}"/>
              </a:ext>
            </a:extLst>
          </p:cNvPr>
          <p:cNvSpPr>
            <a:spLocks noGrp="1" noChangeArrowheads="1"/>
          </p:cNvSpPr>
          <p:nvPr>
            <p:ph type="body" idx="4294967295"/>
          </p:nvPr>
        </p:nvSpPr>
        <p:spPr>
          <a:xfrm>
            <a:off x="1524000" y="2514600"/>
            <a:ext cx="8229600" cy="3581400"/>
          </a:xfrm>
          <a:noFill/>
        </p:spPr>
        <p:txBody>
          <a:bodyPr/>
          <a:lstStyle/>
          <a:p>
            <a:pPr eaLnBrk="1" hangingPunct="1">
              <a:lnSpc>
                <a:spcPct val="90000"/>
              </a:lnSpc>
              <a:buFont typeface="Wingdings" panose="05000000000000000000" pitchFamily="2" charset="2"/>
              <a:buNone/>
            </a:pPr>
            <a:r>
              <a:rPr lang="en-US" altLang="en-US" sz="2800">
                <a:latin typeface="Times New Roman" panose="02020603050405020304" pitchFamily="18" charset="0"/>
              </a:rPr>
              <a:t>We now repeat the procedure,</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S: [Crocodile, Dolphin, Koala]</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S: [1+,2-]</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	</a:t>
            </a:r>
          </a:p>
          <a:p>
            <a:pPr eaLnBrk="1" hangingPunct="1">
              <a:lnSpc>
                <a:spcPct val="90000"/>
              </a:lnSpc>
              <a:buFont typeface="Wingdings" panose="05000000000000000000" pitchFamily="2" charset="2"/>
              <a:buNone/>
            </a:pPr>
            <a:endParaRPr lang="en-US" altLang="en-US" sz="28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800">
                <a:latin typeface="Times New Roman" panose="02020603050405020304" pitchFamily="18" charset="0"/>
              </a:rPr>
              <a:t>Entropy(S) = -(1/3)log</a:t>
            </a:r>
            <a:r>
              <a:rPr lang="en-US" altLang="en-US" sz="2800" baseline="-25000">
                <a:latin typeface="Times New Roman" panose="02020603050405020304" pitchFamily="18" charset="0"/>
              </a:rPr>
              <a:t>2</a:t>
            </a:r>
            <a:r>
              <a:rPr lang="en-US" altLang="en-US" sz="2800">
                <a:latin typeface="Times New Roman" panose="02020603050405020304" pitchFamily="18" charset="0"/>
              </a:rPr>
              <a:t>(1/3) – (2/3)log</a:t>
            </a:r>
            <a:r>
              <a:rPr lang="en-US" altLang="en-US" sz="2800" baseline="-25000">
                <a:latin typeface="Times New Roman" panose="02020603050405020304" pitchFamily="18" charset="0"/>
              </a:rPr>
              <a:t>2</a:t>
            </a:r>
            <a:r>
              <a:rPr lang="en-US" altLang="en-US" sz="2800">
                <a:latin typeface="Times New Roman" panose="02020603050405020304" pitchFamily="18" charset="0"/>
              </a:rPr>
              <a:t>(2/3)</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			= 0.91829</a:t>
            </a:r>
          </a:p>
        </p:txBody>
      </p:sp>
      <p:graphicFrame>
        <p:nvGraphicFramePr>
          <p:cNvPr id="124999" name="Group 71">
            <a:extLst>
              <a:ext uri="{FF2B5EF4-FFF2-40B4-BE49-F238E27FC236}">
                <a16:creationId xmlns="" xmlns:a16="http://schemas.microsoft.com/office/drawing/2014/main" id="{8BF0E672-3945-47F7-ABFE-4A527367339E}"/>
              </a:ext>
            </a:extLst>
          </p:cNvPr>
          <p:cNvGraphicFramePr>
            <a:graphicFrameLocks noGrp="1"/>
          </p:cNvGraphicFramePr>
          <p:nvPr>
            <p:ph idx="4294967295"/>
          </p:nvPr>
        </p:nvGraphicFramePr>
        <p:xfrm>
          <a:off x="1524000" y="304800"/>
          <a:ext cx="8229600" cy="2044699"/>
        </p:xfrm>
        <a:graphic>
          <a:graphicData uri="http://schemas.openxmlformats.org/drawingml/2006/table">
            <a:tbl>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20004"/>
                    </a:ext>
                  </a:extLst>
                </a:gridCol>
                <a:gridCol w="1371600">
                  <a:extLst>
                    <a:ext uri="{9D8B030D-6E8A-4147-A177-3AD203B41FA5}">
                      <a16:colId xmlns="" xmlns:a16="http://schemas.microsoft.com/office/drawing/2014/main" val="20005"/>
                    </a:ext>
                  </a:extLst>
                </a:gridCol>
              </a:tblGrid>
              <a:tr h="701257">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Animal</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Warm-blooded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Feathers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Fur</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Swims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Lays Eggs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47814">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Crocodile</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4940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Dolphin</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46226">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Koala</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3352" name="Object 79">
            <a:extLst>
              <a:ext uri="{FF2B5EF4-FFF2-40B4-BE49-F238E27FC236}">
                <a16:creationId xmlns="" xmlns:a16="http://schemas.microsoft.com/office/drawing/2014/main" id="{165271C4-534D-4239-8356-194531693ADE}"/>
              </a:ext>
            </a:extLst>
          </p:cNvPr>
          <p:cNvGraphicFramePr>
            <a:graphicFrameLocks noChangeAspect="1"/>
          </p:cNvGraphicFramePr>
          <p:nvPr/>
        </p:nvGraphicFramePr>
        <p:xfrm>
          <a:off x="2743200" y="3810000"/>
          <a:ext cx="4191000" cy="838200"/>
        </p:xfrm>
        <a:graphic>
          <a:graphicData uri="http://schemas.openxmlformats.org/presentationml/2006/ole">
            <mc:AlternateContent xmlns:mc="http://schemas.openxmlformats.org/markup-compatibility/2006">
              <mc:Choice xmlns:v="urn:schemas-microsoft-com:vml" Requires="v">
                <p:oleObj spid="_x0000_s36955" name="Photo Editor Photo" r:id="rId3" imgW="2209524" imgH="485586" progId="MSPhotoEd.3">
                  <p:embed/>
                </p:oleObj>
              </mc:Choice>
              <mc:Fallback>
                <p:oleObj name="Photo Editor Photo" r:id="rId3" imgW="2209524" imgH="485586" progId="MSPhotoEd.3">
                  <p:embed/>
                  <p:pic>
                    <p:nvPicPr>
                      <p:cNvPr id="13352" name="Object 79">
                        <a:extLst>
                          <a:ext uri="{FF2B5EF4-FFF2-40B4-BE49-F238E27FC236}">
                            <a16:creationId xmlns="" xmlns:a16="http://schemas.microsoft.com/office/drawing/2014/main" id="{165271C4-534D-4239-8356-194531693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810000"/>
                        <a:ext cx="419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a:extLst>
              <a:ext uri="{FF2B5EF4-FFF2-40B4-BE49-F238E27FC236}">
                <a16:creationId xmlns="" xmlns:a16="http://schemas.microsoft.com/office/drawing/2014/main" id="{2287278C-E834-48B4-9E02-86137C8E0CF4}"/>
              </a:ext>
            </a:extLst>
          </p:cNvPr>
          <p:cNvSpPr>
            <a:spLocks noGrp="1" noChangeArrowheads="1"/>
          </p:cNvSpPr>
          <p:nvPr>
            <p:ph type="body" idx="4294967295"/>
          </p:nvPr>
        </p:nvSpPr>
        <p:spPr>
          <a:xfrm>
            <a:off x="1828800" y="219918"/>
            <a:ext cx="8839200" cy="6638081"/>
          </a:xfrm>
        </p:spPr>
        <p:txBody>
          <a:bodyPr>
            <a:normAutofit fontScale="92500" lnSpcReduction="20000"/>
          </a:bodyPr>
          <a:lstStyle/>
          <a:p>
            <a:pPr eaLnBrk="1" hangingPunct="1">
              <a:lnSpc>
                <a:spcPct val="80000"/>
              </a:lnSpc>
              <a:defRPr/>
            </a:pPr>
            <a:r>
              <a:rPr lang="en-US" altLang="en-US" sz="2000" dirty="0">
                <a:latin typeface="Times New Roman" pitchFamily="18" charset="0"/>
              </a:rPr>
              <a:t>For attribute ‘Warm-blooded’:</a:t>
            </a:r>
          </a:p>
          <a:p>
            <a:pPr eaLnBrk="1" hangingPunct="1">
              <a:lnSpc>
                <a:spcPct val="80000"/>
              </a:lnSpc>
              <a:buFont typeface="Wingdings" panose="05000000000000000000" pitchFamily="2" charset="2"/>
              <a:buNone/>
              <a:defRPr/>
            </a:pPr>
            <a:r>
              <a:rPr lang="en-US" altLang="en-US" sz="2000" dirty="0">
                <a:latin typeface="Times New Roman" pitchFamily="18" charset="0"/>
              </a:rPr>
              <a:t>Values(Warm-blooded) : [</a:t>
            </a:r>
            <a:r>
              <a:rPr lang="en-US" altLang="en-US" sz="2000" dirty="0" err="1">
                <a:latin typeface="Times New Roman" pitchFamily="18" charset="0"/>
              </a:rPr>
              <a:t>Yes,No</a:t>
            </a:r>
            <a:r>
              <a:rPr lang="en-US" altLang="en-US" sz="2000" dirty="0">
                <a:latin typeface="Times New Roman" pitchFamily="18" charset="0"/>
              </a:rPr>
              <a:t>]</a:t>
            </a:r>
          </a:p>
          <a:p>
            <a:pPr eaLnBrk="1" hangingPunct="1">
              <a:lnSpc>
                <a:spcPct val="80000"/>
              </a:lnSpc>
              <a:buFont typeface="Wingdings" panose="05000000000000000000" pitchFamily="2" charset="2"/>
              <a:buNone/>
              <a:defRPr/>
            </a:pPr>
            <a:r>
              <a:rPr lang="en-US" altLang="en-US" sz="2000" dirty="0">
                <a:latin typeface="Times New Roman" pitchFamily="18" charset="0"/>
              </a:rPr>
              <a:t>S = [1Y,2N]</a:t>
            </a:r>
          </a:p>
          <a:p>
            <a:pPr eaLnBrk="1" hangingPunct="1">
              <a:lnSpc>
                <a:spcPct val="80000"/>
              </a:lnSpc>
              <a:buFont typeface="Wingdings" panose="05000000000000000000" pitchFamily="2" charset="2"/>
              <a:buNone/>
              <a:defRPr/>
            </a:pPr>
            <a:r>
              <a:rPr lang="en-US" altLang="en-US" sz="2000" dirty="0" err="1">
                <a:latin typeface="Times New Roman" pitchFamily="18" charset="0"/>
              </a:rPr>
              <a:t>S</a:t>
            </a:r>
            <a:r>
              <a:rPr lang="en-US" altLang="en-US" sz="2000" baseline="-25000" dirty="0" err="1">
                <a:latin typeface="Times New Roman" pitchFamily="18" charset="0"/>
              </a:rPr>
              <a:t>Yes</a:t>
            </a:r>
            <a:r>
              <a:rPr lang="en-US" altLang="en-US" sz="2000" dirty="0">
                <a:latin typeface="Times New Roman" pitchFamily="18" charset="0"/>
              </a:rPr>
              <a:t> = [0Y,2N] 	E(</a:t>
            </a:r>
            <a:r>
              <a:rPr lang="en-US" altLang="en-US" sz="2000" dirty="0" err="1">
                <a:latin typeface="Times New Roman" pitchFamily="18" charset="0"/>
              </a:rPr>
              <a:t>S</a:t>
            </a:r>
            <a:r>
              <a:rPr lang="en-US" altLang="en-US" sz="2000" baseline="-25000" dirty="0" err="1">
                <a:latin typeface="Times New Roman" pitchFamily="18" charset="0"/>
              </a:rPr>
              <a:t>Yes</a:t>
            </a:r>
            <a:r>
              <a:rPr lang="en-US" altLang="en-US" sz="2000" dirty="0">
                <a:latin typeface="Times New Roman" pitchFamily="18" charset="0"/>
              </a:rPr>
              <a:t>) = 0</a:t>
            </a:r>
          </a:p>
          <a:p>
            <a:pPr eaLnBrk="1" hangingPunct="1">
              <a:lnSpc>
                <a:spcPct val="80000"/>
              </a:lnSpc>
              <a:buFont typeface="Wingdings" panose="05000000000000000000" pitchFamily="2" charset="2"/>
              <a:buNone/>
              <a:defRPr/>
            </a:pPr>
            <a:r>
              <a:rPr lang="en-US" altLang="en-US" sz="2000" dirty="0" err="1">
                <a:latin typeface="Times New Roman" pitchFamily="18" charset="0"/>
              </a:rPr>
              <a:t>S</a:t>
            </a:r>
            <a:r>
              <a:rPr lang="en-US" altLang="en-US" sz="2000" baseline="-25000" dirty="0" err="1">
                <a:latin typeface="Times New Roman" pitchFamily="18" charset="0"/>
              </a:rPr>
              <a:t>No</a:t>
            </a:r>
            <a:r>
              <a:rPr lang="en-US" altLang="en-US" sz="2000" dirty="0">
                <a:latin typeface="Times New Roman" pitchFamily="18" charset="0"/>
              </a:rPr>
              <a:t> = [1Y,0N] 	E(</a:t>
            </a:r>
            <a:r>
              <a:rPr lang="en-US" altLang="en-US" sz="2000" dirty="0" err="1">
                <a:latin typeface="Times New Roman" pitchFamily="18" charset="0"/>
              </a:rPr>
              <a:t>S</a:t>
            </a:r>
            <a:r>
              <a:rPr lang="en-US" altLang="en-US" sz="2000" baseline="-25000" dirty="0" err="1">
                <a:latin typeface="Times New Roman" pitchFamily="18" charset="0"/>
              </a:rPr>
              <a:t>No</a:t>
            </a:r>
            <a:r>
              <a:rPr lang="en-US" altLang="en-US" sz="2000" dirty="0">
                <a:latin typeface="Times New Roman" pitchFamily="18" charset="0"/>
              </a:rPr>
              <a:t>) = 0 </a:t>
            </a:r>
          </a:p>
          <a:p>
            <a:pPr eaLnBrk="1" hangingPunct="1">
              <a:lnSpc>
                <a:spcPct val="80000"/>
              </a:lnSpc>
              <a:buFont typeface="Wingdings" panose="05000000000000000000" pitchFamily="2" charset="2"/>
              <a:buNone/>
              <a:defRPr/>
            </a:pPr>
            <a:r>
              <a:rPr lang="en-US" altLang="en-US" sz="2000" dirty="0">
                <a:latin typeface="Times New Roman" pitchFamily="18" charset="0"/>
              </a:rPr>
              <a:t>Gain(</a:t>
            </a:r>
            <a:r>
              <a:rPr lang="en-US" altLang="en-US" sz="2000" dirty="0" err="1">
                <a:latin typeface="Times New Roman" pitchFamily="18" charset="0"/>
              </a:rPr>
              <a:t>S,Warm</a:t>
            </a:r>
            <a:r>
              <a:rPr lang="en-US" altLang="en-US" sz="2000" dirty="0">
                <a:latin typeface="Times New Roman" pitchFamily="18" charset="0"/>
              </a:rPr>
              <a:t>-blooded) = 0.91829 – [(2/3)*0 + (1/3)*0] = </a:t>
            </a:r>
            <a:r>
              <a:rPr lang="en-US" altLang="en-US" sz="2000" b="1" dirty="0">
                <a:latin typeface="Times New Roman" pitchFamily="18" charset="0"/>
              </a:rPr>
              <a:t>0.91829</a:t>
            </a:r>
          </a:p>
          <a:p>
            <a:pPr eaLnBrk="1" hangingPunct="1">
              <a:lnSpc>
                <a:spcPct val="80000"/>
              </a:lnSpc>
              <a:buFont typeface="Wingdings" panose="05000000000000000000" pitchFamily="2" charset="2"/>
              <a:buNone/>
              <a:defRPr/>
            </a:pPr>
            <a:endParaRPr lang="en-US" altLang="en-US" sz="2000" b="1" dirty="0">
              <a:latin typeface="Times New Roman" pitchFamily="18" charset="0"/>
            </a:endParaRPr>
          </a:p>
          <a:p>
            <a:pPr eaLnBrk="1" hangingPunct="1">
              <a:lnSpc>
                <a:spcPct val="80000"/>
              </a:lnSpc>
              <a:defRPr/>
            </a:pPr>
            <a:r>
              <a:rPr lang="en-US" altLang="en-US" sz="2000" dirty="0">
                <a:latin typeface="Times New Roman" pitchFamily="18" charset="0"/>
              </a:rPr>
              <a:t>For attribute ‘Fur’:</a:t>
            </a:r>
          </a:p>
          <a:p>
            <a:pPr eaLnBrk="1" hangingPunct="1">
              <a:lnSpc>
                <a:spcPct val="80000"/>
              </a:lnSpc>
              <a:buFont typeface="Wingdings" panose="05000000000000000000" pitchFamily="2" charset="2"/>
              <a:buNone/>
              <a:defRPr/>
            </a:pPr>
            <a:r>
              <a:rPr lang="en-US" altLang="en-US" sz="2000" dirty="0">
                <a:latin typeface="Times New Roman" pitchFamily="18" charset="0"/>
              </a:rPr>
              <a:t>Values(Fur) : [</a:t>
            </a:r>
            <a:r>
              <a:rPr lang="en-US" altLang="en-US" sz="2000" dirty="0" err="1">
                <a:latin typeface="Times New Roman" pitchFamily="18" charset="0"/>
              </a:rPr>
              <a:t>Yes,No</a:t>
            </a:r>
            <a:r>
              <a:rPr lang="en-US" altLang="en-US" sz="2000" dirty="0">
                <a:latin typeface="Times New Roman" pitchFamily="18" charset="0"/>
              </a:rPr>
              <a:t>]</a:t>
            </a:r>
          </a:p>
          <a:p>
            <a:pPr eaLnBrk="1" hangingPunct="1">
              <a:lnSpc>
                <a:spcPct val="80000"/>
              </a:lnSpc>
              <a:buFont typeface="Wingdings" panose="05000000000000000000" pitchFamily="2" charset="2"/>
              <a:buNone/>
              <a:defRPr/>
            </a:pPr>
            <a:r>
              <a:rPr lang="en-US" altLang="en-US" sz="2000" dirty="0">
                <a:latin typeface="Times New Roman" pitchFamily="18" charset="0"/>
              </a:rPr>
              <a:t>S = [1Y,2N]</a:t>
            </a:r>
          </a:p>
          <a:p>
            <a:pPr eaLnBrk="1" hangingPunct="1">
              <a:lnSpc>
                <a:spcPct val="80000"/>
              </a:lnSpc>
              <a:buFont typeface="Wingdings" panose="05000000000000000000" pitchFamily="2" charset="2"/>
              <a:buNone/>
              <a:defRPr/>
            </a:pPr>
            <a:r>
              <a:rPr lang="en-US" altLang="en-US" sz="2000" dirty="0" err="1">
                <a:latin typeface="Times New Roman" pitchFamily="18" charset="0"/>
              </a:rPr>
              <a:t>S</a:t>
            </a:r>
            <a:r>
              <a:rPr lang="en-US" altLang="en-US" sz="2000" baseline="-25000" dirty="0" err="1">
                <a:latin typeface="Times New Roman" pitchFamily="18" charset="0"/>
              </a:rPr>
              <a:t>Yes</a:t>
            </a:r>
            <a:r>
              <a:rPr lang="en-US" altLang="en-US" sz="2000" dirty="0">
                <a:latin typeface="Times New Roman" pitchFamily="18" charset="0"/>
              </a:rPr>
              <a:t> = [0Y,1N] 	E(</a:t>
            </a:r>
            <a:r>
              <a:rPr lang="en-US" altLang="en-US" sz="2000" dirty="0" err="1">
                <a:latin typeface="Times New Roman" pitchFamily="18" charset="0"/>
              </a:rPr>
              <a:t>S</a:t>
            </a:r>
            <a:r>
              <a:rPr lang="en-US" altLang="en-US" sz="2000" baseline="-25000" dirty="0" err="1">
                <a:latin typeface="Times New Roman" pitchFamily="18" charset="0"/>
              </a:rPr>
              <a:t>Yes</a:t>
            </a:r>
            <a:r>
              <a:rPr lang="en-US" altLang="en-US" sz="2000" dirty="0">
                <a:latin typeface="Times New Roman" pitchFamily="18" charset="0"/>
              </a:rPr>
              <a:t>) = 0</a:t>
            </a:r>
          </a:p>
          <a:p>
            <a:pPr eaLnBrk="1" hangingPunct="1">
              <a:lnSpc>
                <a:spcPct val="80000"/>
              </a:lnSpc>
              <a:buFont typeface="Wingdings" panose="05000000000000000000" pitchFamily="2" charset="2"/>
              <a:buNone/>
              <a:defRPr/>
            </a:pPr>
            <a:r>
              <a:rPr lang="en-US" altLang="en-US" sz="2000" dirty="0" err="1">
                <a:latin typeface="Times New Roman" pitchFamily="18" charset="0"/>
              </a:rPr>
              <a:t>S</a:t>
            </a:r>
            <a:r>
              <a:rPr lang="en-US" altLang="en-US" sz="2000" baseline="-25000" dirty="0" err="1">
                <a:latin typeface="Times New Roman" pitchFamily="18" charset="0"/>
              </a:rPr>
              <a:t>No</a:t>
            </a:r>
            <a:r>
              <a:rPr lang="en-US" altLang="en-US" sz="2000" dirty="0">
                <a:latin typeface="Times New Roman" pitchFamily="18" charset="0"/>
              </a:rPr>
              <a:t> = [1Y,1N] 	E(</a:t>
            </a:r>
            <a:r>
              <a:rPr lang="en-US" altLang="en-US" sz="2000" dirty="0" err="1">
                <a:latin typeface="Times New Roman" pitchFamily="18" charset="0"/>
              </a:rPr>
              <a:t>S</a:t>
            </a:r>
            <a:r>
              <a:rPr lang="en-US" altLang="en-US" sz="2000" baseline="-25000" dirty="0" err="1">
                <a:latin typeface="Times New Roman" pitchFamily="18" charset="0"/>
              </a:rPr>
              <a:t>No</a:t>
            </a:r>
            <a:r>
              <a:rPr lang="en-US" altLang="en-US" sz="2000" dirty="0">
                <a:latin typeface="Times New Roman" pitchFamily="18" charset="0"/>
              </a:rPr>
              <a:t>) = 1</a:t>
            </a:r>
          </a:p>
          <a:p>
            <a:pPr eaLnBrk="1" hangingPunct="1">
              <a:lnSpc>
                <a:spcPct val="80000"/>
              </a:lnSpc>
              <a:buFont typeface="Wingdings" panose="05000000000000000000" pitchFamily="2" charset="2"/>
              <a:buNone/>
              <a:defRPr/>
            </a:pPr>
            <a:r>
              <a:rPr lang="en-US" altLang="en-US" sz="2000" dirty="0">
                <a:latin typeface="Times New Roman" pitchFamily="18" charset="0"/>
              </a:rPr>
              <a:t>Gain(</a:t>
            </a:r>
            <a:r>
              <a:rPr lang="en-US" altLang="en-US" sz="2000" dirty="0" err="1">
                <a:latin typeface="Times New Roman" pitchFamily="18" charset="0"/>
              </a:rPr>
              <a:t>S,Fur</a:t>
            </a:r>
            <a:r>
              <a:rPr lang="en-US" altLang="en-US" sz="2000" dirty="0">
                <a:latin typeface="Times New Roman" pitchFamily="18" charset="0"/>
              </a:rPr>
              <a:t>) = 0.91829 – [(1/3)*0 + (2/3)*1] = </a:t>
            </a:r>
            <a:r>
              <a:rPr lang="en-US" altLang="en-US" sz="2000" b="1" dirty="0">
                <a:latin typeface="Times New Roman" pitchFamily="18" charset="0"/>
              </a:rPr>
              <a:t>0.25162</a:t>
            </a:r>
          </a:p>
          <a:p>
            <a:pPr eaLnBrk="1" hangingPunct="1">
              <a:lnSpc>
                <a:spcPct val="80000"/>
              </a:lnSpc>
              <a:buFont typeface="Wingdings" panose="05000000000000000000" pitchFamily="2" charset="2"/>
              <a:buNone/>
              <a:defRPr/>
            </a:pPr>
            <a:endParaRPr lang="en-US" altLang="en-US" sz="2000" b="1" dirty="0">
              <a:latin typeface="Times New Roman" pitchFamily="18" charset="0"/>
            </a:endParaRPr>
          </a:p>
          <a:p>
            <a:pPr eaLnBrk="1" hangingPunct="1">
              <a:lnSpc>
                <a:spcPct val="80000"/>
              </a:lnSpc>
              <a:defRPr/>
            </a:pPr>
            <a:r>
              <a:rPr lang="en-US" altLang="en-US" sz="2000" dirty="0">
                <a:latin typeface="Times New Roman" pitchFamily="18" charset="0"/>
              </a:rPr>
              <a:t>For attribute ‘Swims’:</a:t>
            </a:r>
          </a:p>
          <a:p>
            <a:pPr eaLnBrk="1" hangingPunct="1">
              <a:lnSpc>
                <a:spcPct val="80000"/>
              </a:lnSpc>
              <a:buFont typeface="Wingdings" panose="05000000000000000000" pitchFamily="2" charset="2"/>
              <a:buNone/>
              <a:defRPr/>
            </a:pPr>
            <a:r>
              <a:rPr lang="en-US" altLang="en-US" sz="2000" dirty="0">
                <a:latin typeface="Times New Roman" pitchFamily="18" charset="0"/>
              </a:rPr>
              <a:t>Values(Swims) : [</a:t>
            </a:r>
            <a:r>
              <a:rPr lang="en-US" altLang="en-US" sz="2000" dirty="0" err="1">
                <a:latin typeface="Times New Roman" pitchFamily="18" charset="0"/>
              </a:rPr>
              <a:t>Yes,No</a:t>
            </a:r>
            <a:r>
              <a:rPr lang="en-US" altLang="en-US" sz="2000" dirty="0">
                <a:latin typeface="Times New Roman" pitchFamily="18" charset="0"/>
              </a:rPr>
              <a:t>]</a:t>
            </a:r>
          </a:p>
          <a:p>
            <a:pPr eaLnBrk="1" hangingPunct="1">
              <a:lnSpc>
                <a:spcPct val="80000"/>
              </a:lnSpc>
              <a:buFont typeface="Wingdings" panose="05000000000000000000" pitchFamily="2" charset="2"/>
              <a:buNone/>
              <a:defRPr/>
            </a:pPr>
            <a:r>
              <a:rPr lang="en-US" altLang="en-US" sz="2000" dirty="0">
                <a:latin typeface="Times New Roman" pitchFamily="18" charset="0"/>
              </a:rPr>
              <a:t>S = [1Y,2N]</a:t>
            </a:r>
          </a:p>
          <a:p>
            <a:pPr eaLnBrk="1" hangingPunct="1">
              <a:lnSpc>
                <a:spcPct val="80000"/>
              </a:lnSpc>
              <a:buFont typeface="Wingdings" panose="05000000000000000000" pitchFamily="2" charset="2"/>
              <a:buNone/>
              <a:defRPr/>
            </a:pPr>
            <a:r>
              <a:rPr lang="en-US" altLang="en-US" sz="2000" dirty="0" err="1">
                <a:latin typeface="Times New Roman" pitchFamily="18" charset="0"/>
              </a:rPr>
              <a:t>S</a:t>
            </a:r>
            <a:r>
              <a:rPr lang="en-US" altLang="en-US" sz="2000" baseline="-25000" dirty="0" err="1">
                <a:latin typeface="Times New Roman" pitchFamily="18" charset="0"/>
              </a:rPr>
              <a:t>Yes</a:t>
            </a:r>
            <a:r>
              <a:rPr lang="en-US" altLang="en-US" sz="2000" dirty="0">
                <a:latin typeface="Times New Roman" pitchFamily="18" charset="0"/>
              </a:rPr>
              <a:t> = [1Y,1N] 	E(</a:t>
            </a:r>
            <a:r>
              <a:rPr lang="en-US" altLang="en-US" sz="2000" dirty="0" err="1">
                <a:latin typeface="Times New Roman" pitchFamily="18" charset="0"/>
              </a:rPr>
              <a:t>S</a:t>
            </a:r>
            <a:r>
              <a:rPr lang="en-US" altLang="en-US" sz="2000" baseline="-25000" dirty="0" err="1">
                <a:latin typeface="Times New Roman" pitchFamily="18" charset="0"/>
              </a:rPr>
              <a:t>Yes</a:t>
            </a:r>
            <a:r>
              <a:rPr lang="en-US" altLang="en-US" sz="2000" dirty="0">
                <a:latin typeface="Times New Roman" pitchFamily="18" charset="0"/>
              </a:rPr>
              <a:t>) = 1</a:t>
            </a:r>
          </a:p>
          <a:p>
            <a:pPr eaLnBrk="1" hangingPunct="1">
              <a:lnSpc>
                <a:spcPct val="80000"/>
              </a:lnSpc>
              <a:buFont typeface="Wingdings" panose="05000000000000000000" pitchFamily="2" charset="2"/>
              <a:buNone/>
              <a:defRPr/>
            </a:pPr>
            <a:r>
              <a:rPr lang="en-US" altLang="en-US" sz="2000" dirty="0" err="1">
                <a:latin typeface="Times New Roman" pitchFamily="18" charset="0"/>
              </a:rPr>
              <a:t>S</a:t>
            </a:r>
            <a:r>
              <a:rPr lang="en-US" altLang="en-US" sz="2000" baseline="-25000" dirty="0" err="1">
                <a:latin typeface="Times New Roman" pitchFamily="18" charset="0"/>
              </a:rPr>
              <a:t>No</a:t>
            </a:r>
            <a:r>
              <a:rPr lang="en-US" altLang="en-US" sz="2000" dirty="0">
                <a:latin typeface="Times New Roman" pitchFamily="18" charset="0"/>
              </a:rPr>
              <a:t> = [0Y,1N] 	E(</a:t>
            </a:r>
            <a:r>
              <a:rPr lang="en-US" altLang="en-US" sz="2000" dirty="0" err="1">
                <a:latin typeface="Times New Roman" pitchFamily="18" charset="0"/>
              </a:rPr>
              <a:t>S</a:t>
            </a:r>
            <a:r>
              <a:rPr lang="en-US" altLang="en-US" sz="2000" baseline="-25000" dirty="0" err="1">
                <a:latin typeface="Times New Roman" pitchFamily="18" charset="0"/>
              </a:rPr>
              <a:t>No</a:t>
            </a:r>
            <a:r>
              <a:rPr lang="en-US" altLang="en-US" sz="2000" dirty="0">
                <a:latin typeface="Times New Roman" pitchFamily="18" charset="0"/>
              </a:rPr>
              <a:t>) = 0 </a:t>
            </a:r>
          </a:p>
          <a:p>
            <a:pPr eaLnBrk="1" hangingPunct="1">
              <a:lnSpc>
                <a:spcPct val="80000"/>
              </a:lnSpc>
              <a:buFont typeface="Wingdings" panose="05000000000000000000" pitchFamily="2" charset="2"/>
              <a:buNone/>
              <a:defRPr/>
            </a:pPr>
            <a:r>
              <a:rPr lang="en-US" altLang="en-US" sz="2000" dirty="0">
                <a:latin typeface="Times New Roman" pitchFamily="18" charset="0"/>
              </a:rPr>
              <a:t>Gain(</a:t>
            </a:r>
            <a:r>
              <a:rPr lang="en-US" altLang="en-US" sz="2000" dirty="0" err="1">
                <a:latin typeface="Times New Roman" pitchFamily="18" charset="0"/>
              </a:rPr>
              <a:t>S,Swims</a:t>
            </a:r>
            <a:r>
              <a:rPr lang="en-US" altLang="en-US" sz="2000" dirty="0">
                <a:latin typeface="Times New Roman" pitchFamily="18" charset="0"/>
              </a:rPr>
              <a:t>) = 0.91829 – [(2/3)*1 + (1/3)*0] = </a:t>
            </a:r>
            <a:r>
              <a:rPr lang="en-US" altLang="en-US" sz="2000" b="1" dirty="0">
                <a:latin typeface="Times New Roman" pitchFamily="18" charset="0"/>
              </a:rPr>
              <a:t>0.25162</a:t>
            </a:r>
          </a:p>
          <a:p>
            <a:pPr eaLnBrk="1" hangingPunct="1">
              <a:lnSpc>
                <a:spcPct val="80000"/>
              </a:lnSpc>
              <a:buFont typeface="Wingdings" panose="05000000000000000000" pitchFamily="2" charset="2"/>
              <a:buNone/>
              <a:defRPr/>
            </a:pPr>
            <a:r>
              <a:rPr lang="en-US" altLang="en-US" sz="2000" b="1" dirty="0">
                <a:latin typeface="Times New Roman" pitchFamily="18" charset="0"/>
              </a:rPr>
              <a:t>Gain(</a:t>
            </a:r>
            <a:r>
              <a:rPr lang="en-US" altLang="en-US" sz="2000" b="1" dirty="0" err="1">
                <a:latin typeface="Times New Roman" pitchFamily="18" charset="0"/>
              </a:rPr>
              <a:t>S,Warm</a:t>
            </a:r>
            <a:r>
              <a:rPr lang="en-US" altLang="en-US" sz="2000" b="1" dirty="0">
                <a:latin typeface="Times New Roman" pitchFamily="18" charset="0"/>
              </a:rPr>
              <a:t>-blooded) is maximum</a:t>
            </a:r>
          </a:p>
          <a:p>
            <a:pPr eaLnBrk="1" hangingPunct="1">
              <a:lnSpc>
                <a:spcPct val="80000"/>
              </a:lnSpc>
              <a:defRPr/>
            </a:pPr>
            <a:endParaRPr lang="en-US" altLang="en-US" sz="2000" dirty="0">
              <a:latin typeface="Times New Roman" pitchFamily="18" charset="0"/>
            </a:endParaRPr>
          </a:p>
          <a:p>
            <a:pPr eaLnBrk="1" hangingPunct="1">
              <a:lnSpc>
                <a:spcPct val="80000"/>
              </a:lnSpc>
              <a:defRPr/>
            </a:pP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 xmlns:a16="http://schemas.microsoft.com/office/drawing/2014/main" id="{6C29563B-50EC-4029-8E8E-5A40D13EDDD3}"/>
              </a:ext>
            </a:extLst>
          </p:cNvPr>
          <p:cNvSpPr>
            <a:spLocks noGrp="1" noChangeArrowheads="1"/>
          </p:cNvSpPr>
          <p:nvPr>
            <p:ph type="body" idx="4294967295"/>
          </p:nvPr>
        </p:nvSpPr>
        <p:spPr>
          <a:xfrm>
            <a:off x="1524000" y="0"/>
            <a:ext cx="9144000" cy="6629400"/>
          </a:xfrm>
          <a:noFill/>
        </p:spPr>
        <p:txBody>
          <a:bodyPr/>
          <a:lstStyle/>
          <a:p>
            <a:pPr eaLnBrk="1" hangingPunct="1">
              <a:buFont typeface="Wingdings" panose="05000000000000000000" pitchFamily="2" charset="2"/>
              <a:buNone/>
            </a:pPr>
            <a:endParaRPr lang="en-US" altLang="en-US" dirty="0">
              <a:effectLst/>
              <a:latin typeface="Times New Roman" panose="02020603050405020304" pitchFamily="18" charset="0"/>
            </a:endParaRPr>
          </a:p>
          <a:p>
            <a:pPr eaLnBrk="1" hangingPunct="1">
              <a:buFont typeface="Wingdings" panose="05000000000000000000" pitchFamily="2" charset="2"/>
              <a:buNone/>
            </a:pPr>
            <a:r>
              <a:rPr lang="en-US" altLang="en-US" dirty="0">
                <a:effectLst/>
                <a:latin typeface="Times New Roman" panose="02020603050405020304" pitchFamily="18" charset="0"/>
              </a:rPr>
              <a:t>The final decision tree will be:</a:t>
            </a:r>
          </a:p>
          <a:p>
            <a:pPr eaLnBrk="1" hangingPunct="1">
              <a:buFont typeface="Wingdings" panose="05000000000000000000" pitchFamily="2" charset="2"/>
              <a:buNone/>
            </a:pPr>
            <a:endParaRPr lang="en-US" altLang="en-US" dirty="0">
              <a:effectLst/>
              <a:latin typeface="Times New Roman" panose="02020603050405020304" pitchFamily="18" charset="0"/>
            </a:endParaRPr>
          </a:p>
          <a:p>
            <a:pPr eaLnBrk="1" hangingPunct="1">
              <a:buFont typeface="Wingdings" panose="05000000000000000000" pitchFamily="2" charset="2"/>
              <a:buNone/>
            </a:pPr>
            <a:endParaRPr lang="en-US" altLang="en-US" dirty="0">
              <a:effectLst/>
              <a:latin typeface="Times New Roman" panose="02020603050405020304" pitchFamily="18" charset="0"/>
            </a:endParaRPr>
          </a:p>
        </p:txBody>
      </p:sp>
      <p:grpSp>
        <p:nvGrpSpPr>
          <p:cNvPr id="15363" name="Group 19">
            <a:extLst>
              <a:ext uri="{FF2B5EF4-FFF2-40B4-BE49-F238E27FC236}">
                <a16:creationId xmlns="" xmlns:a16="http://schemas.microsoft.com/office/drawing/2014/main" id="{504C3EED-A843-41E2-8EDE-79E6D5D41481}"/>
              </a:ext>
            </a:extLst>
          </p:cNvPr>
          <p:cNvGrpSpPr>
            <a:grpSpLocks/>
          </p:cNvGrpSpPr>
          <p:nvPr/>
        </p:nvGrpSpPr>
        <p:grpSpPr bwMode="auto">
          <a:xfrm>
            <a:off x="2971800" y="1371600"/>
            <a:ext cx="6172200" cy="4038600"/>
            <a:chOff x="1392" y="720"/>
            <a:chExt cx="3888" cy="2544"/>
          </a:xfrm>
        </p:grpSpPr>
        <p:sp>
          <p:nvSpPr>
            <p:cNvPr id="15364" name="AutoShape 4">
              <a:extLst>
                <a:ext uri="{FF2B5EF4-FFF2-40B4-BE49-F238E27FC236}">
                  <a16:creationId xmlns="" xmlns:a16="http://schemas.microsoft.com/office/drawing/2014/main" id="{0E35C35A-0376-42F9-8EAF-E3EE0BB1FFCA}"/>
                </a:ext>
              </a:extLst>
            </p:cNvPr>
            <p:cNvSpPr>
              <a:spLocks noChangeArrowheads="1"/>
            </p:cNvSpPr>
            <p:nvPr/>
          </p:nvSpPr>
          <p:spPr bwMode="auto">
            <a:xfrm>
              <a:off x="2256" y="720"/>
              <a:ext cx="1440" cy="33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Feathers</a:t>
              </a:r>
            </a:p>
          </p:txBody>
        </p:sp>
        <p:sp>
          <p:nvSpPr>
            <p:cNvPr id="15365" name="Line 5">
              <a:extLst>
                <a:ext uri="{FF2B5EF4-FFF2-40B4-BE49-F238E27FC236}">
                  <a16:creationId xmlns="" xmlns:a16="http://schemas.microsoft.com/office/drawing/2014/main" id="{9A7F1B7E-232D-4B7C-BB62-AE2722E5C928}"/>
                </a:ext>
              </a:extLst>
            </p:cNvPr>
            <p:cNvSpPr>
              <a:spLocks noChangeShapeType="1"/>
            </p:cNvSpPr>
            <p:nvPr/>
          </p:nvSpPr>
          <p:spPr bwMode="auto">
            <a:xfrm flipH="1">
              <a:off x="2016" y="1056"/>
              <a:ext cx="96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6" name="Line 6">
              <a:extLst>
                <a:ext uri="{FF2B5EF4-FFF2-40B4-BE49-F238E27FC236}">
                  <a16:creationId xmlns="" xmlns:a16="http://schemas.microsoft.com/office/drawing/2014/main" id="{85DF7FEC-4FEA-40F8-881B-D1853BAD827F}"/>
                </a:ext>
              </a:extLst>
            </p:cNvPr>
            <p:cNvSpPr>
              <a:spLocks noChangeShapeType="1"/>
            </p:cNvSpPr>
            <p:nvPr/>
          </p:nvSpPr>
          <p:spPr bwMode="auto">
            <a:xfrm>
              <a:off x="2976" y="1056"/>
              <a:ext cx="1056"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7" name="Text Box 7">
              <a:extLst>
                <a:ext uri="{FF2B5EF4-FFF2-40B4-BE49-F238E27FC236}">
                  <a16:creationId xmlns="" xmlns:a16="http://schemas.microsoft.com/office/drawing/2014/main" id="{AA14996F-A966-4D82-9090-D88E92C82366}"/>
                </a:ext>
              </a:extLst>
            </p:cNvPr>
            <p:cNvSpPr txBox="1">
              <a:spLocks noChangeArrowheads="1"/>
            </p:cNvSpPr>
            <p:nvPr/>
          </p:nvSpPr>
          <p:spPr bwMode="auto">
            <a:xfrm>
              <a:off x="2160" y="129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Y</a:t>
              </a:r>
            </a:p>
          </p:txBody>
        </p:sp>
        <p:sp>
          <p:nvSpPr>
            <p:cNvPr id="15368" name="Text Box 8">
              <a:extLst>
                <a:ext uri="{FF2B5EF4-FFF2-40B4-BE49-F238E27FC236}">
                  <a16:creationId xmlns="" xmlns:a16="http://schemas.microsoft.com/office/drawing/2014/main" id="{AB581A13-30BC-4979-A9FA-94DFF69ECC8A}"/>
                </a:ext>
              </a:extLst>
            </p:cNvPr>
            <p:cNvSpPr txBox="1">
              <a:spLocks noChangeArrowheads="1"/>
            </p:cNvSpPr>
            <p:nvPr/>
          </p:nvSpPr>
          <p:spPr bwMode="auto">
            <a:xfrm>
              <a:off x="3600" y="12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N</a:t>
              </a:r>
            </a:p>
          </p:txBody>
        </p:sp>
        <p:sp>
          <p:nvSpPr>
            <p:cNvPr id="15369" name="AutoShape 9">
              <a:extLst>
                <a:ext uri="{FF2B5EF4-FFF2-40B4-BE49-F238E27FC236}">
                  <a16:creationId xmlns="" xmlns:a16="http://schemas.microsoft.com/office/drawing/2014/main" id="{1C7DA65B-659C-43F7-AFA7-6D44221395D6}"/>
                </a:ext>
              </a:extLst>
            </p:cNvPr>
            <p:cNvSpPr>
              <a:spLocks noChangeArrowheads="1"/>
            </p:cNvSpPr>
            <p:nvPr/>
          </p:nvSpPr>
          <p:spPr bwMode="auto">
            <a:xfrm>
              <a:off x="1392" y="1824"/>
              <a:ext cx="1296" cy="432"/>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Lays eggs</a:t>
              </a:r>
            </a:p>
          </p:txBody>
        </p:sp>
        <p:sp>
          <p:nvSpPr>
            <p:cNvPr id="15370" name="AutoShape 10">
              <a:extLst>
                <a:ext uri="{FF2B5EF4-FFF2-40B4-BE49-F238E27FC236}">
                  <a16:creationId xmlns="" xmlns:a16="http://schemas.microsoft.com/office/drawing/2014/main" id="{2A63EC7B-3729-40E1-8F30-7168AC00EC58}"/>
                </a:ext>
              </a:extLst>
            </p:cNvPr>
            <p:cNvSpPr>
              <a:spLocks noChangeArrowheads="1"/>
            </p:cNvSpPr>
            <p:nvPr/>
          </p:nvSpPr>
          <p:spPr bwMode="auto">
            <a:xfrm>
              <a:off x="3360" y="1824"/>
              <a:ext cx="1488" cy="28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Warm-blooded</a:t>
              </a:r>
            </a:p>
          </p:txBody>
        </p:sp>
        <p:sp>
          <p:nvSpPr>
            <p:cNvPr id="15371" name="Line 11">
              <a:extLst>
                <a:ext uri="{FF2B5EF4-FFF2-40B4-BE49-F238E27FC236}">
                  <a16:creationId xmlns="" xmlns:a16="http://schemas.microsoft.com/office/drawing/2014/main" id="{29FDFF5C-338C-4346-A74F-0AF549077360}"/>
                </a:ext>
              </a:extLst>
            </p:cNvPr>
            <p:cNvSpPr>
              <a:spLocks noChangeShapeType="1"/>
            </p:cNvSpPr>
            <p:nvPr/>
          </p:nvSpPr>
          <p:spPr bwMode="auto">
            <a:xfrm flipH="1">
              <a:off x="3360" y="2112"/>
              <a:ext cx="72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2" name="Line 12">
              <a:extLst>
                <a:ext uri="{FF2B5EF4-FFF2-40B4-BE49-F238E27FC236}">
                  <a16:creationId xmlns="" xmlns:a16="http://schemas.microsoft.com/office/drawing/2014/main" id="{1BBDD235-DB0F-40D9-998C-8EA2CEEC0710}"/>
                </a:ext>
              </a:extLst>
            </p:cNvPr>
            <p:cNvSpPr>
              <a:spLocks noChangeShapeType="1"/>
            </p:cNvSpPr>
            <p:nvPr/>
          </p:nvSpPr>
          <p:spPr bwMode="auto">
            <a:xfrm>
              <a:off x="4080" y="2112"/>
              <a:ext cx="62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3" name="Text Box 13">
              <a:extLst>
                <a:ext uri="{FF2B5EF4-FFF2-40B4-BE49-F238E27FC236}">
                  <a16:creationId xmlns="" xmlns:a16="http://schemas.microsoft.com/office/drawing/2014/main" id="{5B53AA72-C354-4749-B3FE-5BD994C01038}"/>
                </a:ext>
              </a:extLst>
            </p:cNvPr>
            <p:cNvSpPr txBox="1">
              <a:spLocks noChangeArrowheads="1"/>
            </p:cNvSpPr>
            <p:nvPr/>
          </p:nvSpPr>
          <p:spPr bwMode="auto">
            <a:xfrm>
              <a:off x="3456" y="22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Y</a:t>
              </a:r>
            </a:p>
          </p:txBody>
        </p:sp>
        <p:sp>
          <p:nvSpPr>
            <p:cNvPr id="15374" name="Text Box 14">
              <a:extLst>
                <a:ext uri="{FF2B5EF4-FFF2-40B4-BE49-F238E27FC236}">
                  <a16:creationId xmlns="" xmlns:a16="http://schemas.microsoft.com/office/drawing/2014/main" id="{A1E4F22C-6CA0-4634-A4D5-1BE796B61F3F}"/>
                </a:ext>
              </a:extLst>
            </p:cNvPr>
            <p:cNvSpPr txBox="1">
              <a:spLocks noChangeArrowheads="1"/>
            </p:cNvSpPr>
            <p:nvPr/>
          </p:nvSpPr>
          <p:spPr bwMode="auto">
            <a:xfrm>
              <a:off x="4416" y="230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N</a:t>
              </a:r>
            </a:p>
          </p:txBody>
        </p:sp>
        <p:sp>
          <p:nvSpPr>
            <p:cNvPr id="15375" name="AutoShape 17">
              <a:extLst>
                <a:ext uri="{FF2B5EF4-FFF2-40B4-BE49-F238E27FC236}">
                  <a16:creationId xmlns="" xmlns:a16="http://schemas.microsoft.com/office/drawing/2014/main" id="{D61ED012-A77D-453A-883D-E0AFB669389A}"/>
                </a:ext>
              </a:extLst>
            </p:cNvPr>
            <p:cNvSpPr>
              <a:spLocks noChangeArrowheads="1"/>
            </p:cNvSpPr>
            <p:nvPr/>
          </p:nvSpPr>
          <p:spPr bwMode="auto">
            <a:xfrm>
              <a:off x="4128" y="2784"/>
              <a:ext cx="1152" cy="432"/>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Lays Eggs</a:t>
              </a:r>
            </a:p>
          </p:txBody>
        </p:sp>
        <p:sp>
          <p:nvSpPr>
            <p:cNvPr id="15376" name="AutoShape 18">
              <a:extLst>
                <a:ext uri="{FF2B5EF4-FFF2-40B4-BE49-F238E27FC236}">
                  <a16:creationId xmlns="" xmlns:a16="http://schemas.microsoft.com/office/drawing/2014/main" id="{C58D9CFB-AC41-45CB-B4B7-CA7F773F9CA1}"/>
                </a:ext>
              </a:extLst>
            </p:cNvPr>
            <p:cNvSpPr>
              <a:spLocks noChangeArrowheads="1"/>
            </p:cNvSpPr>
            <p:nvPr/>
          </p:nvSpPr>
          <p:spPr bwMode="auto">
            <a:xfrm>
              <a:off x="2688" y="2736"/>
              <a:ext cx="1296" cy="528"/>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Does not lay eggs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CAC558-0A64-4C53-A960-329BD2035BB7}"/>
              </a:ext>
            </a:extLst>
          </p:cNvPr>
          <p:cNvSpPr>
            <a:spLocks noGrp="1"/>
          </p:cNvSpPr>
          <p:nvPr>
            <p:ph type="title"/>
          </p:nvPr>
        </p:nvSpPr>
        <p:spPr/>
        <p:txBody>
          <a:bodyPr/>
          <a:lstStyle/>
          <a:p>
            <a:endParaRPr lang="en-US"/>
          </a:p>
        </p:txBody>
      </p:sp>
      <p:pic>
        <p:nvPicPr>
          <p:cNvPr id="5" name="Picture 5" descr="A screenshot of a cell phone&#10;&#10;Description generated with high confidence">
            <a:extLst>
              <a:ext uri="{FF2B5EF4-FFF2-40B4-BE49-F238E27FC236}">
                <a16:creationId xmlns="" xmlns:a16="http://schemas.microsoft.com/office/drawing/2014/main" id="{C4CCA347-549C-4E78-A4C5-B8963DEDF6B5}"/>
              </a:ext>
            </a:extLst>
          </p:cNvPr>
          <p:cNvPicPr>
            <a:picLocks noGrp="1" noChangeAspect="1"/>
          </p:cNvPicPr>
          <p:nvPr>
            <p:ph idx="1"/>
          </p:nvPr>
        </p:nvPicPr>
        <p:blipFill>
          <a:blip r:embed="rId2"/>
          <a:stretch>
            <a:fillRect/>
          </a:stretch>
        </p:blipFill>
        <p:spPr>
          <a:xfrm>
            <a:off x="1562456" y="1449976"/>
            <a:ext cx="9369971" cy="5167804"/>
          </a:xfrm>
        </p:spPr>
      </p:pic>
      <p:sp>
        <p:nvSpPr>
          <p:cNvPr id="4" name="Slide Number Placeholder 3">
            <a:extLst>
              <a:ext uri="{FF2B5EF4-FFF2-40B4-BE49-F238E27FC236}">
                <a16:creationId xmlns="" xmlns:a16="http://schemas.microsoft.com/office/drawing/2014/main" id="{7B728D99-BD3F-48FC-8DD5-896B24829F06}"/>
              </a:ext>
            </a:extLst>
          </p:cNvPr>
          <p:cNvSpPr>
            <a:spLocks noGrp="1"/>
          </p:cNvSpPr>
          <p:nvPr>
            <p:ph type="sldNum" sz="quarter" idx="12"/>
          </p:nvPr>
        </p:nvSpPr>
        <p:spPr/>
        <p:txBody>
          <a:bodyPr/>
          <a:lstStyle/>
          <a:p>
            <a:fld id="{56693B4B-36E0-40EA-BD24-5FA98D4B3C74}" type="slidenum">
              <a:rPr lang="en-SG" smtClean="0"/>
              <a:pPr/>
              <a:t>5</a:t>
            </a:fld>
            <a:endParaRPr lang="en-SG" dirty="0"/>
          </a:p>
        </p:txBody>
      </p:sp>
    </p:spTree>
    <p:extLst>
      <p:ext uri="{BB962C8B-B14F-4D97-AF65-F5344CB8AC3E}">
        <p14:creationId xmlns:p14="http://schemas.microsoft.com/office/powerpoint/2010/main" val="3837613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 xmlns:a16="http://schemas.microsoft.com/office/drawing/2014/main" id="{61F312AF-62D8-442E-82FC-FDB52D2DB21C}"/>
              </a:ext>
            </a:extLst>
          </p:cNvPr>
          <p:cNvSpPr>
            <a:spLocks noGrp="1" noChangeArrowheads="1"/>
          </p:cNvSpPr>
          <p:nvPr>
            <p:ph type="title"/>
          </p:nvPr>
        </p:nvSpPr>
        <p:spPr>
          <a:xfrm>
            <a:off x="1981200" y="381000"/>
            <a:ext cx="8229600" cy="609600"/>
          </a:xfrm>
        </p:spPr>
        <p:txBody>
          <a:bodyPr>
            <a:normAutofit fontScale="90000"/>
          </a:bodyPr>
          <a:lstStyle/>
          <a:p>
            <a:pPr eaLnBrk="1" hangingPunct="1">
              <a:defRPr/>
            </a:pPr>
            <a:r>
              <a:rPr lang="en-US" altLang="en-US" sz="4000"/>
              <a:t>Example 2</a:t>
            </a:r>
          </a:p>
        </p:txBody>
      </p:sp>
      <p:sp>
        <p:nvSpPr>
          <p:cNvPr id="16387" name="Rectangle 3">
            <a:extLst>
              <a:ext uri="{FF2B5EF4-FFF2-40B4-BE49-F238E27FC236}">
                <a16:creationId xmlns="" xmlns:a16="http://schemas.microsoft.com/office/drawing/2014/main" id="{6B2A16BD-DB67-4C5B-AC71-C0AA72F9B914}"/>
              </a:ext>
            </a:extLst>
          </p:cNvPr>
          <p:cNvSpPr>
            <a:spLocks noGrp="1" noChangeArrowheads="1"/>
          </p:cNvSpPr>
          <p:nvPr>
            <p:ph type="body" idx="4294967295"/>
          </p:nvPr>
        </p:nvSpPr>
        <p:spPr>
          <a:xfrm>
            <a:off x="1524000" y="1066800"/>
            <a:ext cx="8229600" cy="5029200"/>
          </a:xfrm>
          <a:noFill/>
        </p:spPr>
        <p:txBody>
          <a:bodyPr/>
          <a:lstStyle/>
          <a:p>
            <a:pPr eaLnBrk="1" hangingPunct="1"/>
            <a:r>
              <a:rPr lang="en-US" altLang="en-US">
                <a:effectLst/>
                <a:latin typeface="Times New Roman" panose="02020603050405020304" pitchFamily="18" charset="0"/>
              </a:rPr>
              <a:t>Factors affecting sunburn</a:t>
            </a:r>
          </a:p>
        </p:txBody>
      </p:sp>
      <p:graphicFrame>
        <p:nvGraphicFramePr>
          <p:cNvPr id="133199" name="Group 79">
            <a:extLst>
              <a:ext uri="{FF2B5EF4-FFF2-40B4-BE49-F238E27FC236}">
                <a16:creationId xmlns="" xmlns:a16="http://schemas.microsoft.com/office/drawing/2014/main" id="{241019CD-E0C3-4B3F-A6C4-238CDED3867B}"/>
              </a:ext>
            </a:extLst>
          </p:cNvPr>
          <p:cNvGraphicFramePr>
            <a:graphicFrameLocks noGrp="1"/>
          </p:cNvGraphicFramePr>
          <p:nvPr>
            <p:ph idx="1"/>
          </p:nvPr>
        </p:nvGraphicFramePr>
        <p:xfrm>
          <a:off x="1905000" y="1981200"/>
          <a:ext cx="8382000" cy="4114800"/>
        </p:xfrm>
        <a:graphic>
          <a:graphicData uri="http://schemas.openxmlformats.org/drawingml/2006/table">
            <a:tbl>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20004"/>
                    </a:ext>
                  </a:extLst>
                </a:gridCol>
                <a:gridCol w="1524000">
                  <a:extLst>
                    <a:ext uri="{9D8B030D-6E8A-4147-A177-3AD203B41FA5}">
                      <a16:colId xmlns="" xmlns:a16="http://schemas.microsoft.com/office/drawing/2014/main" val="20005"/>
                    </a:ext>
                  </a:extLst>
                </a:gridCol>
              </a:tblGrid>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Hair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Lotion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Sunburned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Sarah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Light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Dana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Alex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Annie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Emily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Heavy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Pete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Heavy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Heavy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572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Katie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Light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 xmlns:a16="http://schemas.microsoft.com/office/drawing/2014/main" id="{874395A6-0F8F-4DBA-83FA-6EBB2FEF4F33}"/>
              </a:ext>
            </a:extLst>
          </p:cNvPr>
          <p:cNvSpPr>
            <a:spLocks noGrp="1" noChangeArrowheads="1"/>
          </p:cNvSpPr>
          <p:nvPr>
            <p:ph type="body" idx="4294967295"/>
          </p:nvPr>
        </p:nvSpPr>
        <p:spPr>
          <a:xfrm>
            <a:off x="1524000" y="152400"/>
            <a:ext cx="9144000" cy="6705600"/>
          </a:xfrm>
          <a:noFill/>
        </p:spPr>
        <p:txBody>
          <a:bodyPr>
            <a:normAutofit lnSpcReduction="10000"/>
          </a:bodyPr>
          <a:lstStyle/>
          <a:p>
            <a:pPr eaLnBrk="1" hangingPunct="1">
              <a:lnSpc>
                <a:spcPct val="90000"/>
              </a:lnSpc>
            </a:pPr>
            <a:r>
              <a:rPr lang="en-US" altLang="en-US" sz="2800">
                <a:latin typeface="Times New Roman" panose="02020603050405020304" pitchFamily="18" charset="0"/>
              </a:rPr>
              <a:t>S = [3+, 5-]</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Entropy(S) = -(3/8)log</a:t>
            </a:r>
            <a:r>
              <a:rPr lang="en-US" altLang="en-US" sz="2800" baseline="-25000">
                <a:latin typeface="Times New Roman" panose="02020603050405020304" pitchFamily="18" charset="0"/>
              </a:rPr>
              <a:t>2</a:t>
            </a:r>
            <a:r>
              <a:rPr lang="en-US" altLang="en-US" sz="2800">
                <a:latin typeface="Times New Roman" panose="02020603050405020304" pitchFamily="18" charset="0"/>
              </a:rPr>
              <a:t>(3/8) – (5/8)log</a:t>
            </a:r>
            <a:r>
              <a:rPr lang="en-US" altLang="en-US" sz="2800" baseline="-25000">
                <a:latin typeface="Times New Roman" panose="02020603050405020304" pitchFamily="18" charset="0"/>
              </a:rPr>
              <a:t>2</a:t>
            </a:r>
            <a:r>
              <a:rPr lang="en-US" altLang="en-US" sz="2800">
                <a:latin typeface="Times New Roman" panose="02020603050405020304" pitchFamily="18" charset="0"/>
              </a:rPr>
              <a:t>(5/8)</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			= 0.95443</a:t>
            </a:r>
          </a:p>
          <a:p>
            <a:pPr eaLnBrk="1" hangingPunct="1">
              <a:lnSpc>
                <a:spcPct val="90000"/>
              </a:lnSpc>
              <a:buFont typeface="Wingdings" panose="05000000000000000000" pitchFamily="2" charset="2"/>
              <a:buNone/>
            </a:pPr>
            <a:endParaRPr lang="en-US" altLang="en-US" sz="28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800">
                <a:latin typeface="Times New Roman" panose="02020603050405020304" pitchFamily="18" charset="0"/>
              </a:rPr>
              <a:t>Find IG for all 4 attributes: Hair, Height, Weight, Lotion</a:t>
            </a:r>
          </a:p>
          <a:p>
            <a:pPr eaLnBrk="1" hangingPunct="1">
              <a:lnSpc>
                <a:spcPct val="90000"/>
              </a:lnSpc>
              <a:buFont typeface="Wingdings" panose="05000000000000000000" pitchFamily="2" charset="2"/>
              <a:buNone/>
            </a:pPr>
            <a:endParaRPr lang="en-US" altLang="en-US" sz="2800">
              <a:latin typeface="Times New Roman" panose="02020603050405020304" pitchFamily="18" charset="0"/>
            </a:endParaRPr>
          </a:p>
          <a:p>
            <a:pPr eaLnBrk="1" hangingPunct="1">
              <a:lnSpc>
                <a:spcPct val="90000"/>
              </a:lnSpc>
            </a:pPr>
            <a:r>
              <a:rPr lang="en-US" altLang="en-US" sz="2800">
                <a:latin typeface="Times New Roman" panose="02020603050405020304" pitchFamily="18" charset="0"/>
              </a:rPr>
              <a:t>For attribute ‘Hair’:</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Values(Hair) : [Blonde, Brown, Red]</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S = [3+,5-]</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S</a:t>
            </a:r>
            <a:r>
              <a:rPr lang="en-US" altLang="en-US" sz="2800" baseline="-25000">
                <a:latin typeface="Times New Roman" panose="02020603050405020304" pitchFamily="18" charset="0"/>
              </a:rPr>
              <a:t>Blonde</a:t>
            </a:r>
            <a:r>
              <a:rPr lang="en-US" altLang="en-US" sz="2800">
                <a:latin typeface="Times New Roman" panose="02020603050405020304" pitchFamily="18" charset="0"/>
              </a:rPr>
              <a:t> = [2+,2-] 	E(S</a:t>
            </a:r>
            <a:r>
              <a:rPr lang="en-US" altLang="en-US" sz="2800" baseline="-25000">
                <a:latin typeface="Times New Roman" panose="02020603050405020304" pitchFamily="18" charset="0"/>
              </a:rPr>
              <a:t>Blonde</a:t>
            </a:r>
            <a:r>
              <a:rPr lang="en-US" altLang="en-US" sz="2800">
                <a:latin typeface="Times New Roman" panose="02020603050405020304" pitchFamily="18" charset="0"/>
              </a:rPr>
              <a:t>) = 1</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S</a:t>
            </a:r>
            <a:r>
              <a:rPr lang="en-US" altLang="en-US" sz="2800" baseline="-25000">
                <a:latin typeface="Times New Roman" panose="02020603050405020304" pitchFamily="18" charset="0"/>
              </a:rPr>
              <a:t>Brown</a:t>
            </a:r>
            <a:r>
              <a:rPr lang="en-US" altLang="en-US" sz="2800">
                <a:latin typeface="Times New Roman" panose="02020603050405020304" pitchFamily="18" charset="0"/>
              </a:rPr>
              <a:t> = [0+,3-]	E(S</a:t>
            </a:r>
            <a:r>
              <a:rPr lang="en-US" altLang="en-US" sz="2800" baseline="-25000">
                <a:latin typeface="Times New Roman" panose="02020603050405020304" pitchFamily="18" charset="0"/>
              </a:rPr>
              <a:t>Brown</a:t>
            </a:r>
            <a:r>
              <a:rPr lang="en-US" altLang="en-US" sz="2800">
                <a:latin typeface="Times New Roman" panose="02020603050405020304" pitchFamily="18" charset="0"/>
              </a:rPr>
              <a:t>) = 0 </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S</a:t>
            </a:r>
            <a:r>
              <a:rPr lang="en-US" altLang="en-US" sz="2800" baseline="-25000">
                <a:latin typeface="Times New Roman" panose="02020603050405020304" pitchFamily="18" charset="0"/>
              </a:rPr>
              <a:t>Red</a:t>
            </a:r>
            <a:r>
              <a:rPr lang="en-US" altLang="en-US" sz="2800">
                <a:latin typeface="Times New Roman" panose="02020603050405020304" pitchFamily="18" charset="0"/>
              </a:rPr>
              <a:t> = [1+,0-]	E(S</a:t>
            </a:r>
            <a:r>
              <a:rPr lang="en-US" altLang="en-US" sz="2800" baseline="-25000">
                <a:latin typeface="Times New Roman" panose="02020603050405020304" pitchFamily="18" charset="0"/>
              </a:rPr>
              <a:t>Red</a:t>
            </a:r>
            <a:r>
              <a:rPr lang="en-US" altLang="en-US" sz="2800">
                <a:latin typeface="Times New Roman" panose="02020603050405020304" pitchFamily="18" charset="0"/>
              </a:rPr>
              <a:t>) = 0</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Gain(S,Hair) = 0.95443 – [(4/8)*1 + (3/8)*0 + (1/8)*0]</a:t>
            </a:r>
          </a:p>
          <a:p>
            <a:pPr eaLnBrk="1" hangingPunct="1">
              <a:lnSpc>
                <a:spcPct val="90000"/>
              </a:lnSpc>
              <a:buFont typeface="Wingdings" panose="05000000000000000000" pitchFamily="2" charset="2"/>
              <a:buNone/>
            </a:pPr>
            <a:r>
              <a:rPr lang="en-US" altLang="en-US" sz="2800">
                <a:latin typeface="Times New Roman" panose="02020603050405020304" pitchFamily="18" charset="0"/>
              </a:rPr>
              <a:t>					= 0.45443</a:t>
            </a:r>
          </a:p>
          <a:p>
            <a:pPr eaLnBrk="1" hangingPunct="1">
              <a:lnSpc>
                <a:spcPct val="90000"/>
              </a:lnSpc>
              <a:buFont typeface="Wingdings" panose="05000000000000000000" pitchFamily="2" charset="2"/>
              <a:buNone/>
            </a:pPr>
            <a:endParaRPr lang="en-US" altLang="en-US" sz="2800">
              <a:latin typeface="Times New Roman" panose="02020603050405020304" pitchFamily="18" charset="0"/>
            </a:endParaRPr>
          </a:p>
          <a:p>
            <a:pPr eaLnBrk="1" hangingPunct="1">
              <a:lnSpc>
                <a:spcPct val="90000"/>
              </a:lnSpc>
              <a:buFont typeface="Wingdings" panose="05000000000000000000" pitchFamily="2" charset="2"/>
              <a:buNone/>
            </a:pPr>
            <a:endParaRPr lang="en-US" altLang="en-US">
              <a:effectLst/>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 xmlns:a16="http://schemas.microsoft.com/office/drawing/2014/main" id="{8E08D2F7-C43F-4A2E-B69B-D398B0A5412F}"/>
              </a:ext>
            </a:extLst>
          </p:cNvPr>
          <p:cNvSpPr>
            <a:spLocks noGrp="1" noChangeArrowheads="1"/>
          </p:cNvSpPr>
          <p:nvPr>
            <p:ph type="body" idx="4294967295"/>
          </p:nvPr>
        </p:nvSpPr>
        <p:spPr>
          <a:xfrm>
            <a:off x="1396679" y="196770"/>
            <a:ext cx="9144000" cy="6858000"/>
          </a:xfrm>
        </p:spPr>
        <p:txBody>
          <a:bodyPr>
            <a:normAutofit fontScale="92500" lnSpcReduction="20000"/>
          </a:bodyPr>
          <a:lstStyle/>
          <a:p>
            <a:pPr eaLnBrk="1" hangingPunct="1">
              <a:lnSpc>
                <a:spcPct val="90000"/>
              </a:lnSpc>
              <a:defRPr/>
            </a:pPr>
            <a:r>
              <a:rPr lang="en-US" altLang="en-US" sz="2000">
                <a:latin typeface="Times New Roman" pitchFamily="18" charset="0"/>
              </a:rPr>
              <a:t>For attribute ‘Height’:</a:t>
            </a:r>
          </a:p>
          <a:p>
            <a:pPr eaLnBrk="1" hangingPunct="1">
              <a:lnSpc>
                <a:spcPct val="90000"/>
              </a:lnSpc>
              <a:buFont typeface="Wingdings" panose="05000000000000000000" pitchFamily="2" charset="2"/>
              <a:buNone/>
              <a:defRPr/>
            </a:pPr>
            <a:r>
              <a:rPr lang="en-US" altLang="en-US" sz="2000">
                <a:latin typeface="Times New Roman" pitchFamily="18" charset="0"/>
              </a:rPr>
              <a:t>Values(Height) : [Average, Tall, Short]</a:t>
            </a:r>
          </a:p>
          <a:p>
            <a:pPr eaLnBrk="1" hangingPunct="1">
              <a:lnSpc>
                <a:spcPct val="90000"/>
              </a:lnSpc>
              <a:buFont typeface="Wingdings" panose="05000000000000000000" pitchFamily="2" charset="2"/>
              <a:buNone/>
              <a:defRPr/>
            </a:pPr>
            <a:r>
              <a:rPr lang="en-US" altLang="en-US" sz="2000">
                <a:latin typeface="Times New Roman" pitchFamily="18" charset="0"/>
              </a:rPr>
              <a:t>S</a:t>
            </a:r>
            <a:r>
              <a:rPr lang="en-US" altLang="en-US" sz="2000" baseline="-25000">
                <a:latin typeface="Times New Roman" pitchFamily="18" charset="0"/>
              </a:rPr>
              <a:t>Average</a:t>
            </a:r>
            <a:r>
              <a:rPr lang="en-US" altLang="en-US" sz="2000">
                <a:latin typeface="Times New Roman" pitchFamily="18" charset="0"/>
              </a:rPr>
              <a:t> = [2+,1-] 	E(S</a:t>
            </a:r>
            <a:r>
              <a:rPr lang="en-US" altLang="en-US" sz="2000" baseline="-25000">
                <a:latin typeface="Times New Roman" pitchFamily="18" charset="0"/>
              </a:rPr>
              <a:t>Average</a:t>
            </a:r>
            <a:r>
              <a:rPr lang="en-US" altLang="en-US" sz="2000">
                <a:latin typeface="Times New Roman" pitchFamily="18" charset="0"/>
              </a:rPr>
              <a:t>) = 0.91829</a:t>
            </a:r>
          </a:p>
          <a:p>
            <a:pPr eaLnBrk="1" hangingPunct="1">
              <a:lnSpc>
                <a:spcPct val="90000"/>
              </a:lnSpc>
              <a:buFont typeface="Wingdings" panose="05000000000000000000" pitchFamily="2" charset="2"/>
              <a:buNone/>
              <a:defRPr/>
            </a:pPr>
            <a:r>
              <a:rPr lang="en-US" altLang="en-US" sz="2000">
                <a:latin typeface="Times New Roman" pitchFamily="18" charset="0"/>
              </a:rPr>
              <a:t>S</a:t>
            </a:r>
            <a:r>
              <a:rPr lang="en-US" altLang="en-US" sz="2000" baseline="-25000">
                <a:latin typeface="Times New Roman" pitchFamily="18" charset="0"/>
              </a:rPr>
              <a:t>Tall</a:t>
            </a:r>
            <a:r>
              <a:rPr lang="en-US" altLang="en-US" sz="2000">
                <a:latin typeface="Times New Roman" pitchFamily="18" charset="0"/>
              </a:rPr>
              <a:t> = [0+,2-]	E(S</a:t>
            </a:r>
            <a:r>
              <a:rPr lang="en-US" altLang="en-US" sz="2000" baseline="-25000">
                <a:latin typeface="Times New Roman" pitchFamily="18" charset="0"/>
              </a:rPr>
              <a:t>Tall</a:t>
            </a:r>
            <a:r>
              <a:rPr lang="en-US" altLang="en-US" sz="2000">
                <a:latin typeface="Times New Roman" pitchFamily="18" charset="0"/>
              </a:rPr>
              <a:t>) = 0 </a:t>
            </a:r>
          </a:p>
          <a:p>
            <a:pPr eaLnBrk="1" hangingPunct="1">
              <a:lnSpc>
                <a:spcPct val="90000"/>
              </a:lnSpc>
              <a:buFont typeface="Wingdings" panose="05000000000000000000" pitchFamily="2" charset="2"/>
              <a:buNone/>
              <a:defRPr/>
            </a:pPr>
            <a:r>
              <a:rPr lang="en-US" altLang="en-US" sz="2000">
                <a:latin typeface="Times New Roman" pitchFamily="18" charset="0"/>
              </a:rPr>
              <a:t>S</a:t>
            </a:r>
            <a:r>
              <a:rPr lang="en-US" altLang="en-US" sz="2000" baseline="-25000">
                <a:latin typeface="Times New Roman" pitchFamily="18" charset="0"/>
              </a:rPr>
              <a:t>Short</a:t>
            </a:r>
            <a:r>
              <a:rPr lang="en-US" altLang="en-US" sz="2000">
                <a:latin typeface="Times New Roman" pitchFamily="18" charset="0"/>
              </a:rPr>
              <a:t> = [1+,2-]	E(S</a:t>
            </a:r>
            <a:r>
              <a:rPr lang="en-US" altLang="en-US" sz="2000" baseline="-25000">
                <a:latin typeface="Times New Roman" pitchFamily="18" charset="0"/>
              </a:rPr>
              <a:t>Short</a:t>
            </a:r>
            <a:r>
              <a:rPr lang="en-US" altLang="en-US" sz="2000">
                <a:latin typeface="Times New Roman" pitchFamily="18" charset="0"/>
              </a:rPr>
              <a:t>) = 0.91829</a:t>
            </a:r>
          </a:p>
          <a:p>
            <a:pPr eaLnBrk="1" hangingPunct="1">
              <a:lnSpc>
                <a:spcPct val="90000"/>
              </a:lnSpc>
              <a:buFont typeface="Wingdings" panose="05000000000000000000" pitchFamily="2" charset="2"/>
              <a:buNone/>
              <a:defRPr/>
            </a:pPr>
            <a:r>
              <a:rPr lang="en-US" altLang="en-US" sz="2000">
                <a:latin typeface="Times New Roman" pitchFamily="18" charset="0"/>
              </a:rPr>
              <a:t>Gain(S,Height) = 0.95443 – [(3/8)*0.91829 + (2/8)*0 + (3/8)*0.91829]</a:t>
            </a:r>
          </a:p>
          <a:p>
            <a:pPr eaLnBrk="1" hangingPunct="1">
              <a:lnSpc>
                <a:spcPct val="90000"/>
              </a:lnSpc>
              <a:buFont typeface="Wingdings" panose="05000000000000000000" pitchFamily="2" charset="2"/>
              <a:buNone/>
              <a:defRPr/>
            </a:pPr>
            <a:r>
              <a:rPr lang="en-US" altLang="en-US" sz="2000">
                <a:latin typeface="Times New Roman" pitchFamily="18" charset="0"/>
              </a:rPr>
              <a:t>					= 0.26571</a:t>
            </a:r>
          </a:p>
          <a:p>
            <a:pPr eaLnBrk="1" hangingPunct="1">
              <a:lnSpc>
                <a:spcPct val="90000"/>
              </a:lnSpc>
              <a:defRPr/>
            </a:pPr>
            <a:r>
              <a:rPr lang="en-US" altLang="en-US" sz="2000">
                <a:latin typeface="Times New Roman" pitchFamily="18" charset="0"/>
              </a:rPr>
              <a:t>For attribute ‘Weight’:</a:t>
            </a:r>
          </a:p>
          <a:p>
            <a:pPr eaLnBrk="1" hangingPunct="1">
              <a:lnSpc>
                <a:spcPct val="90000"/>
              </a:lnSpc>
              <a:buFont typeface="Wingdings" panose="05000000000000000000" pitchFamily="2" charset="2"/>
              <a:buNone/>
              <a:defRPr/>
            </a:pPr>
            <a:r>
              <a:rPr lang="en-US" altLang="en-US" sz="2000">
                <a:latin typeface="Times New Roman" pitchFamily="18" charset="0"/>
              </a:rPr>
              <a:t>Values(Weight) : [Light, Average, Heavy]</a:t>
            </a:r>
          </a:p>
          <a:p>
            <a:pPr eaLnBrk="1" hangingPunct="1">
              <a:lnSpc>
                <a:spcPct val="90000"/>
              </a:lnSpc>
              <a:buFont typeface="Wingdings" panose="05000000000000000000" pitchFamily="2" charset="2"/>
              <a:buNone/>
              <a:defRPr/>
            </a:pPr>
            <a:r>
              <a:rPr lang="en-US" altLang="en-US" sz="2000">
                <a:latin typeface="Times New Roman" pitchFamily="18" charset="0"/>
              </a:rPr>
              <a:t>S</a:t>
            </a:r>
            <a:r>
              <a:rPr lang="en-US" altLang="en-US" sz="2000" baseline="-25000">
                <a:latin typeface="Times New Roman" pitchFamily="18" charset="0"/>
              </a:rPr>
              <a:t>Light</a:t>
            </a:r>
            <a:r>
              <a:rPr lang="en-US" altLang="en-US" sz="2000">
                <a:latin typeface="Times New Roman" pitchFamily="18" charset="0"/>
              </a:rPr>
              <a:t> = [1+,1-] 	E(S</a:t>
            </a:r>
            <a:r>
              <a:rPr lang="en-US" altLang="en-US" sz="2000" baseline="-25000">
                <a:latin typeface="Times New Roman" pitchFamily="18" charset="0"/>
              </a:rPr>
              <a:t>Light</a:t>
            </a:r>
            <a:r>
              <a:rPr lang="en-US" altLang="en-US" sz="2000">
                <a:latin typeface="Times New Roman" pitchFamily="18" charset="0"/>
              </a:rPr>
              <a:t>) = 1</a:t>
            </a:r>
          </a:p>
          <a:p>
            <a:pPr eaLnBrk="1" hangingPunct="1">
              <a:lnSpc>
                <a:spcPct val="90000"/>
              </a:lnSpc>
              <a:buFont typeface="Wingdings" panose="05000000000000000000" pitchFamily="2" charset="2"/>
              <a:buNone/>
              <a:defRPr/>
            </a:pPr>
            <a:r>
              <a:rPr lang="en-US" altLang="en-US" sz="2000">
                <a:latin typeface="Times New Roman" pitchFamily="18" charset="0"/>
              </a:rPr>
              <a:t>S</a:t>
            </a:r>
            <a:r>
              <a:rPr lang="en-US" altLang="en-US" sz="2000" baseline="-25000">
                <a:latin typeface="Times New Roman" pitchFamily="18" charset="0"/>
              </a:rPr>
              <a:t>Average</a:t>
            </a:r>
            <a:r>
              <a:rPr lang="en-US" altLang="en-US" sz="2000">
                <a:latin typeface="Times New Roman" pitchFamily="18" charset="0"/>
              </a:rPr>
              <a:t> = [1+,2-]	E(S</a:t>
            </a:r>
            <a:r>
              <a:rPr lang="en-US" altLang="en-US" sz="2000" baseline="-25000">
                <a:latin typeface="Times New Roman" pitchFamily="18" charset="0"/>
              </a:rPr>
              <a:t>Average</a:t>
            </a:r>
            <a:r>
              <a:rPr lang="en-US" altLang="en-US" sz="2000">
                <a:latin typeface="Times New Roman" pitchFamily="18" charset="0"/>
              </a:rPr>
              <a:t>) = 0.91829 </a:t>
            </a:r>
          </a:p>
          <a:p>
            <a:pPr eaLnBrk="1" hangingPunct="1">
              <a:lnSpc>
                <a:spcPct val="90000"/>
              </a:lnSpc>
              <a:buFont typeface="Wingdings" panose="05000000000000000000" pitchFamily="2" charset="2"/>
              <a:buNone/>
              <a:defRPr/>
            </a:pPr>
            <a:r>
              <a:rPr lang="en-US" altLang="en-US" sz="2000">
                <a:latin typeface="Times New Roman" pitchFamily="18" charset="0"/>
              </a:rPr>
              <a:t>S</a:t>
            </a:r>
            <a:r>
              <a:rPr lang="en-US" altLang="en-US" sz="2000" baseline="-25000">
                <a:latin typeface="Times New Roman" pitchFamily="18" charset="0"/>
              </a:rPr>
              <a:t>Heavy</a:t>
            </a:r>
            <a:r>
              <a:rPr lang="en-US" altLang="en-US" sz="2000">
                <a:latin typeface="Times New Roman" pitchFamily="18" charset="0"/>
              </a:rPr>
              <a:t> = [1+,2-]	E(S</a:t>
            </a:r>
            <a:r>
              <a:rPr lang="en-US" altLang="en-US" sz="2000" baseline="-25000">
                <a:latin typeface="Times New Roman" pitchFamily="18" charset="0"/>
              </a:rPr>
              <a:t>Heavy</a:t>
            </a:r>
            <a:r>
              <a:rPr lang="en-US" altLang="en-US" sz="2000">
                <a:latin typeface="Times New Roman" pitchFamily="18" charset="0"/>
              </a:rPr>
              <a:t>) = 0.91829</a:t>
            </a:r>
          </a:p>
          <a:p>
            <a:pPr eaLnBrk="1" hangingPunct="1">
              <a:lnSpc>
                <a:spcPct val="90000"/>
              </a:lnSpc>
              <a:buFont typeface="Wingdings" panose="05000000000000000000" pitchFamily="2" charset="2"/>
              <a:buNone/>
              <a:defRPr/>
            </a:pPr>
            <a:r>
              <a:rPr lang="en-US" altLang="en-US" sz="2000">
                <a:latin typeface="Times New Roman" pitchFamily="18" charset="0"/>
              </a:rPr>
              <a:t>Gain(S,Weight) = 0.95443 – [(2/8)*1 + (3/8)*0.91829 + (3/8)*0.91829]</a:t>
            </a:r>
          </a:p>
          <a:p>
            <a:pPr eaLnBrk="1" hangingPunct="1">
              <a:lnSpc>
                <a:spcPct val="90000"/>
              </a:lnSpc>
              <a:buFont typeface="Wingdings" panose="05000000000000000000" pitchFamily="2" charset="2"/>
              <a:buNone/>
              <a:defRPr/>
            </a:pPr>
            <a:r>
              <a:rPr lang="en-US" altLang="en-US" sz="2000">
                <a:latin typeface="Times New Roman" pitchFamily="18" charset="0"/>
              </a:rPr>
              <a:t>					= 0.01571</a:t>
            </a:r>
          </a:p>
          <a:p>
            <a:pPr eaLnBrk="1" hangingPunct="1">
              <a:lnSpc>
                <a:spcPct val="90000"/>
              </a:lnSpc>
              <a:defRPr/>
            </a:pPr>
            <a:r>
              <a:rPr lang="en-US" altLang="en-US" sz="2000">
                <a:latin typeface="Times New Roman" pitchFamily="18" charset="0"/>
              </a:rPr>
              <a:t>For attribute ‘Lotion’:</a:t>
            </a:r>
          </a:p>
          <a:p>
            <a:pPr eaLnBrk="1" hangingPunct="1">
              <a:lnSpc>
                <a:spcPct val="90000"/>
              </a:lnSpc>
              <a:buFont typeface="Wingdings" panose="05000000000000000000" pitchFamily="2" charset="2"/>
              <a:buNone/>
              <a:defRPr/>
            </a:pPr>
            <a:r>
              <a:rPr lang="en-US" altLang="en-US" sz="2000">
                <a:latin typeface="Times New Roman" pitchFamily="18" charset="0"/>
              </a:rPr>
              <a:t>Values(Lotion) : [Yes, No]</a:t>
            </a:r>
          </a:p>
          <a:p>
            <a:pPr eaLnBrk="1" hangingPunct="1">
              <a:lnSpc>
                <a:spcPct val="90000"/>
              </a:lnSpc>
              <a:buFont typeface="Wingdings" panose="05000000000000000000" pitchFamily="2" charset="2"/>
              <a:buNone/>
              <a:defRPr/>
            </a:pPr>
            <a:r>
              <a:rPr lang="en-US" altLang="en-US" sz="2000">
                <a:latin typeface="Times New Roman" pitchFamily="18" charset="0"/>
              </a:rPr>
              <a:t>SYes = [0+,3-] 	E(S</a:t>
            </a:r>
            <a:r>
              <a:rPr lang="en-US" altLang="en-US" sz="2000" baseline="-25000">
                <a:latin typeface="Times New Roman" pitchFamily="18" charset="0"/>
              </a:rPr>
              <a:t>Yes</a:t>
            </a:r>
            <a:r>
              <a:rPr lang="en-US" altLang="en-US" sz="2000">
                <a:latin typeface="Times New Roman" pitchFamily="18" charset="0"/>
              </a:rPr>
              <a:t>) = 0</a:t>
            </a:r>
          </a:p>
          <a:p>
            <a:pPr eaLnBrk="1" hangingPunct="1">
              <a:lnSpc>
                <a:spcPct val="90000"/>
              </a:lnSpc>
              <a:buFont typeface="Wingdings" panose="05000000000000000000" pitchFamily="2" charset="2"/>
              <a:buNone/>
              <a:defRPr/>
            </a:pPr>
            <a:r>
              <a:rPr lang="en-US" altLang="en-US" sz="2000">
                <a:latin typeface="Times New Roman" pitchFamily="18" charset="0"/>
              </a:rPr>
              <a:t>S</a:t>
            </a:r>
            <a:r>
              <a:rPr lang="en-US" altLang="en-US" sz="2000" baseline="-25000">
                <a:latin typeface="Times New Roman" pitchFamily="18" charset="0"/>
              </a:rPr>
              <a:t>No</a:t>
            </a:r>
            <a:r>
              <a:rPr lang="en-US" altLang="en-US" sz="2000">
                <a:latin typeface="Times New Roman" pitchFamily="18" charset="0"/>
              </a:rPr>
              <a:t> = [3+,2-]	E(S</a:t>
            </a:r>
            <a:r>
              <a:rPr lang="en-US" altLang="en-US" sz="2000" baseline="-25000">
                <a:latin typeface="Times New Roman" pitchFamily="18" charset="0"/>
              </a:rPr>
              <a:t>No</a:t>
            </a:r>
            <a:r>
              <a:rPr lang="en-US" altLang="en-US" sz="2000">
                <a:latin typeface="Times New Roman" pitchFamily="18" charset="0"/>
              </a:rPr>
              <a:t>) = 0.97095</a:t>
            </a:r>
          </a:p>
          <a:p>
            <a:pPr eaLnBrk="1" hangingPunct="1">
              <a:lnSpc>
                <a:spcPct val="90000"/>
              </a:lnSpc>
              <a:buFont typeface="Wingdings" panose="05000000000000000000" pitchFamily="2" charset="2"/>
              <a:buNone/>
              <a:defRPr/>
            </a:pPr>
            <a:r>
              <a:rPr lang="en-US" altLang="en-US" sz="2000">
                <a:latin typeface="Times New Roman" pitchFamily="18" charset="0"/>
              </a:rPr>
              <a:t>Gain(S,Lotion) = 0.95443 – [(3/8)*0 + (5/8)*0.97095]</a:t>
            </a:r>
          </a:p>
          <a:p>
            <a:pPr eaLnBrk="1" hangingPunct="1">
              <a:lnSpc>
                <a:spcPct val="90000"/>
              </a:lnSpc>
              <a:buFont typeface="Wingdings" panose="05000000000000000000" pitchFamily="2" charset="2"/>
              <a:buNone/>
              <a:defRPr/>
            </a:pPr>
            <a:r>
              <a:rPr lang="en-US" altLang="en-US" sz="2000">
                <a:latin typeface="Times New Roman" pitchFamily="18" charset="0"/>
              </a:rPr>
              <a:t>					= 0.01571</a:t>
            </a:r>
          </a:p>
          <a:p>
            <a:pPr eaLnBrk="1" hangingPunct="1">
              <a:lnSpc>
                <a:spcPct val="90000"/>
              </a:lnSpc>
              <a:buFont typeface="Wingdings" panose="05000000000000000000" pitchFamily="2" charset="2"/>
              <a:buNone/>
              <a:defRPr/>
            </a:pP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 xmlns:a16="http://schemas.microsoft.com/office/drawing/2014/main" id="{B102636E-56AF-4C55-838D-26A5C1BCAAC5}"/>
              </a:ext>
            </a:extLst>
          </p:cNvPr>
          <p:cNvSpPr>
            <a:spLocks noGrp="1" noChangeArrowheads="1"/>
          </p:cNvSpPr>
          <p:nvPr>
            <p:ph type="body" idx="4294967295"/>
          </p:nvPr>
        </p:nvSpPr>
        <p:spPr>
          <a:xfrm>
            <a:off x="925975" y="115746"/>
            <a:ext cx="9742025" cy="6447099"/>
          </a:xfrm>
          <a:noFill/>
        </p:spPr>
        <p:txBody>
          <a:bodyPr/>
          <a:lstStyle/>
          <a:p>
            <a:pPr eaLnBrk="1" hangingPunct="1">
              <a:buFont typeface="Wingdings" panose="05000000000000000000" pitchFamily="2" charset="2"/>
              <a:buNone/>
            </a:pPr>
            <a:r>
              <a:rPr lang="en-US" altLang="en-US" sz="2000" dirty="0">
                <a:latin typeface="Times New Roman" panose="02020603050405020304" pitchFamily="18" charset="0"/>
              </a:rPr>
              <a:t>Gain(</a:t>
            </a:r>
            <a:r>
              <a:rPr lang="en-US" altLang="en-US" sz="2000" dirty="0" err="1">
                <a:latin typeface="Times New Roman" panose="02020603050405020304" pitchFamily="18" charset="0"/>
              </a:rPr>
              <a:t>S,Hair</a:t>
            </a:r>
            <a:r>
              <a:rPr lang="en-US" altLang="en-US" sz="2000" dirty="0">
                <a:latin typeface="Times New Roman" panose="02020603050405020304" pitchFamily="18" charset="0"/>
              </a:rPr>
              <a:t>) = 0.45443            Gain(</a:t>
            </a:r>
            <a:r>
              <a:rPr lang="en-US" altLang="en-US" sz="2000" dirty="0" err="1">
                <a:latin typeface="Times New Roman" panose="02020603050405020304" pitchFamily="18" charset="0"/>
              </a:rPr>
              <a:t>S,Height</a:t>
            </a:r>
            <a:r>
              <a:rPr lang="en-US" altLang="en-US" sz="2000" dirty="0">
                <a:latin typeface="Times New Roman" panose="02020603050405020304" pitchFamily="18" charset="0"/>
              </a:rPr>
              <a:t>) = 0.26571</a:t>
            </a:r>
          </a:p>
          <a:p>
            <a:pPr eaLnBrk="1" hangingPunct="1">
              <a:buFont typeface="Wingdings" panose="05000000000000000000" pitchFamily="2" charset="2"/>
              <a:buNone/>
            </a:pPr>
            <a:r>
              <a:rPr lang="en-US" altLang="en-US" sz="2000" dirty="0">
                <a:latin typeface="Times New Roman" panose="02020603050405020304" pitchFamily="18" charset="0"/>
              </a:rPr>
              <a:t>Gain(</a:t>
            </a:r>
            <a:r>
              <a:rPr lang="en-US" altLang="en-US" sz="2000" dirty="0" err="1">
                <a:latin typeface="Times New Roman" panose="02020603050405020304" pitchFamily="18" charset="0"/>
              </a:rPr>
              <a:t>S,Weight</a:t>
            </a:r>
            <a:r>
              <a:rPr lang="en-US" altLang="en-US" sz="2000" dirty="0">
                <a:latin typeface="Times New Roman" panose="02020603050405020304" pitchFamily="18" charset="0"/>
              </a:rPr>
              <a:t>) = 0.01571      Gain(</a:t>
            </a:r>
            <a:r>
              <a:rPr lang="en-US" altLang="en-US" sz="2000" dirty="0" err="1">
                <a:latin typeface="Times New Roman" panose="02020603050405020304" pitchFamily="18" charset="0"/>
              </a:rPr>
              <a:t>S,Lotion</a:t>
            </a:r>
            <a:r>
              <a:rPr lang="en-US" altLang="en-US" sz="2000" dirty="0">
                <a:latin typeface="Times New Roman" panose="02020603050405020304" pitchFamily="18" charset="0"/>
              </a:rPr>
              <a:t>) = 0.3475</a:t>
            </a:r>
          </a:p>
          <a:p>
            <a:pPr eaLnBrk="1" hangingPunct="1">
              <a:buFont typeface="Wingdings" panose="05000000000000000000" pitchFamily="2" charset="2"/>
              <a:buNone/>
            </a:pPr>
            <a:r>
              <a:rPr lang="en-US" altLang="en-US" sz="2000" b="1" dirty="0">
                <a:latin typeface="Times New Roman" panose="02020603050405020304" pitchFamily="18" charset="0"/>
              </a:rPr>
              <a:t>Gain(</a:t>
            </a:r>
            <a:r>
              <a:rPr lang="en-US" altLang="en-US" sz="2000" b="1" dirty="0" err="1">
                <a:latin typeface="Times New Roman" panose="02020603050405020304" pitchFamily="18" charset="0"/>
              </a:rPr>
              <a:t>S,Hair</a:t>
            </a:r>
            <a:r>
              <a:rPr lang="en-US" altLang="en-US" sz="2000" b="1" dirty="0">
                <a:latin typeface="Times New Roman" panose="02020603050405020304" pitchFamily="18" charset="0"/>
              </a:rPr>
              <a:t>) is maximum, so it is considered as the root node</a:t>
            </a:r>
          </a:p>
        </p:txBody>
      </p:sp>
      <p:graphicFrame>
        <p:nvGraphicFramePr>
          <p:cNvPr id="137313" name="Group 97">
            <a:extLst>
              <a:ext uri="{FF2B5EF4-FFF2-40B4-BE49-F238E27FC236}">
                <a16:creationId xmlns="" xmlns:a16="http://schemas.microsoft.com/office/drawing/2014/main" id="{22597887-0916-484D-BE6C-F2884C3EBDB8}"/>
              </a:ext>
            </a:extLst>
          </p:cNvPr>
          <p:cNvGraphicFramePr>
            <a:graphicFrameLocks noGrp="1"/>
          </p:cNvGraphicFramePr>
          <p:nvPr>
            <p:extLst>
              <p:ext uri="{D42A27DB-BD31-4B8C-83A1-F6EECF244321}">
                <p14:modId xmlns:p14="http://schemas.microsoft.com/office/powerpoint/2010/main" val="779835314"/>
              </p:ext>
            </p:extLst>
          </p:nvPr>
        </p:nvGraphicFramePr>
        <p:xfrm>
          <a:off x="1307947" y="1346090"/>
          <a:ext cx="4831452" cy="4724400"/>
        </p:xfrm>
        <a:graphic>
          <a:graphicData uri="http://schemas.openxmlformats.org/drawingml/2006/table">
            <a:tbl>
              <a:tblPr/>
              <a:tblGrid>
                <a:gridCol w="790863">
                  <a:extLst>
                    <a:ext uri="{9D8B030D-6E8A-4147-A177-3AD203B41FA5}">
                      <a16:colId xmlns="" xmlns:a16="http://schemas.microsoft.com/office/drawing/2014/main" val="20000"/>
                    </a:ext>
                  </a:extLst>
                </a:gridCol>
                <a:gridCol w="789265">
                  <a:extLst>
                    <a:ext uri="{9D8B030D-6E8A-4147-A177-3AD203B41FA5}">
                      <a16:colId xmlns="" xmlns:a16="http://schemas.microsoft.com/office/drawing/2014/main" val="20001"/>
                    </a:ext>
                  </a:extLst>
                </a:gridCol>
                <a:gridCol w="790862">
                  <a:extLst>
                    <a:ext uri="{9D8B030D-6E8A-4147-A177-3AD203B41FA5}">
                      <a16:colId xmlns="" xmlns:a16="http://schemas.microsoft.com/office/drawing/2014/main" val="20002"/>
                    </a:ext>
                  </a:extLst>
                </a:gridCol>
                <a:gridCol w="792461">
                  <a:extLst>
                    <a:ext uri="{9D8B030D-6E8A-4147-A177-3AD203B41FA5}">
                      <a16:colId xmlns="" xmlns:a16="http://schemas.microsoft.com/office/drawing/2014/main" val="20003"/>
                    </a:ext>
                  </a:extLst>
                </a:gridCol>
                <a:gridCol w="789265">
                  <a:extLst>
                    <a:ext uri="{9D8B030D-6E8A-4147-A177-3AD203B41FA5}">
                      <a16:colId xmlns="" xmlns:a16="http://schemas.microsoft.com/office/drawing/2014/main" val="20004"/>
                    </a:ext>
                  </a:extLst>
                </a:gridCol>
                <a:gridCol w="878736">
                  <a:extLst>
                    <a:ext uri="{9D8B030D-6E8A-4147-A177-3AD203B41FA5}">
                      <a16:colId xmlns="" xmlns:a16="http://schemas.microsoft.com/office/drawing/2014/main" val="20005"/>
                    </a:ext>
                  </a:extLst>
                </a:gridCol>
              </a:tblGrid>
              <a:tr h="55015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Hair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Lotion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1" i="0" u="none" strike="noStrike" cap="none" normalizeH="0" baseline="0">
                          <a:ln>
                            <a:noFill/>
                          </a:ln>
                          <a:solidFill>
                            <a:schemeClr val="tx1"/>
                          </a:solidFill>
                          <a:effectLst/>
                          <a:latin typeface="Times New Roman" pitchFamily="18" charset="0"/>
                          <a:cs typeface="Arial" charset="0"/>
                        </a:rPr>
                        <a:t>Sunburned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5015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Sarah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Light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5015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Dana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5015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Alex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5015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Annie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5015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Emily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Heavy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18509">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Pete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Heavy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50152">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Heavy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18509">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dirty="0">
                          <a:ln>
                            <a:noFill/>
                          </a:ln>
                          <a:solidFill>
                            <a:schemeClr val="tx1"/>
                          </a:solidFill>
                          <a:effectLst/>
                          <a:latin typeface="Times New Roman" pitchFamily="18" charset="0"/>
                          <a:cs typeface="Arial" charset="0"/>
                        </a:rPr>
                        <a:t>Katie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dirty="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Light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1600" b="0" i="0" u="none" strike="noStrike" cap="none" normalizeH="0" baseline="0" dirty="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grpSp>
        <p:nvGrpSpPr>
          <p:cNvPr id="19531" name="Group 109">
            <a:extLst>
              <a:ext uri="{FF2B5EF4-FFF2-40B4-BE49-F238E27FC236}">
                <a16:creationId xmlns="" xmlns:a16="http://schemas.microsoft.com/office/drawing/2014/main" id="{A9A6ED6F-EE99-45D5-9180-85643C353520}"/>
              </a:ext>
            </a:extLst>
          </p:cNvPr>
          <p:cNvGrpSpPr>
            <a:grpSpLocks/>
          </p:cNvGrpSpPr>
          <p:nvPr/>
        </p:nvGrpSpPr>
        <p:grpSpPr bwMode="auto">
          <a:xfrm>
            <a:off x="6521370" y="2251759"/>
            <a:ext cx="4343400" cy="3657600"/>
            <a:chOff x="3024" y="1680"/>
            <a:chExt cx="2736" cy="2304"/>
          </a:xfrm>
        </p:grpSpPr>
        <p:sp>
          <p:nvSpPr>
            <p:cNvPr id="19532" name="AutoShape 91">
              <a:extLst>
                <a:ext uri="{FF2B5EF4-FFF2-40B4-BE49-F238E27FC236}">
                  <a16:creationId xmlns="" xmlns:a16="http://schemas.microsoft.com/office/drawing/2014/main" id="{6397F83E-C038-40C7-AE0E-AD569C33B7CA}"/>
                </a:ext>
              </a:extLst>
            </p:cNvPr>
            <p:cNvSpPr>
              <a:spLocks noChangeArrowheads="1"/>
            </p:cNvSpPr>
            <p:nvPr/>
          </p:nvSpPr>
          <p:spPr bwMode="auto">
            <a:xfrm>
              <a:off x="3888" y="1680"/>
              <a:ext cx="912" cy="24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Hair</a:t>
              </a:r>
            </a:p>
          </p:txBody>
        </p:sp>
        <p:grpSp>
          <p:nvGrpSpPr>
            <p:cNvPr id="19533" name="Group 108">
              <a:extLst>
                <a:ext uri="{FF2B5EF4-FFF2-40B4-BE49-F238E27FC236}">
                  <a16:creationId xmlns="" xmlns:a16="http://schemas.microsoft.com/office/drawing/2014/main" id="{D2D37572-3B82-463C-8E43-A0BF0CF073B6}"/>
                </a:ext>
              </a:extLst>
            </p:cNvPr>
            <p:cNvGrpSpPr>
              <a:grpSpLocks/>
            </p:cNvGrpSpPr>
            <p:nvPr/>
          </p:nvGrpSpPr>
          <p:grpSpPr bwMode="auto">
            <a:xfrm>
              <a:off x="3024" y="1920"/>
              <a:ext cx="2736" cy="2064"/>
              <a:chOff x="3024" y="1920"/>
              <a:chExt cx="2736" cy="2064"/>
            </a:xfrm>
          </p:grpSpPr>
          <p:sp>
            <p:nvSpPr>
              <p:cNvPr id="19534" name="Line 92">
                <a:extLst>
                  <a:ext uri="{FF2B5EF4-FFF2-40B4-BE49-F238E27FC236}">
                    <a16:creationId xmlns="" xmlns:a16="http://schemas.microsoft.com/office/drawing/2014/main" id="{7DAFBEFE-BD7B-4DDA-8E3F-2437DFF3A2A6}"/>
                  </a:ext>
                </a:extLst>
              </p:cNvPr>
              <p:cNvSpPr>
                <a:spLocks noChangeShapeType="1"/>
              </p:cNvSpPr>
              <p:nvPr/>
            </p:nvSpPr>
            <p:spPr bwMode="auto">
              <a:xfrm flipH="1">
                <a:off x="3552" y="1920"/>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35" name="Line 93">
                <a:extLst>
                  <a:ext uri="{FF2B5EF4-FFF2-40B4-BE49-F238E27FC236}">
                    <a16:creationId xmlns="" xmlns:a16="http://schemas.microsoft.com/office/drawing/2014/main" id="{2D0BAABB-CADF-4634-A4EC-C9AC9D832972}"/>
                  </a:ext>
                </a:extLst>
              </p:cNvPr>
              <p:cNvSpPr>
                <a:spLocks noChangeShapeType="1"/>
              </p:cNvSpPr>
              <p:nvPr/>
            </p:nvSpPr>
            <p:spPr bwMode="auto">
              <a:xfrm>
                <a:off x="4368" y="1920"/>
                <a:ext cx="0"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36" name="Text Box 98">
                <a:extLst>
                  <a:ext uri="{FF2B5EF4-FFF2-40B4-BE49-F238E27FC236}">
                    <a16:creationId xmlns="" xmlns:a16="http://schemas.microsoft.com/office/drawing/2014/main" id="{C91C36C0-55A4-46D3-927A-BD0C6AA3FF1B}"/>
                  </a:ext>
                </a:extLst>
              </p:cNvPr>
              <p:cNvSpPr txBox="1">
                <a:spLocks noChangeArrowheads="1"/>
              </p:cNvSpPr>
              <p:nvPr/>
            </p:nvSpPr>
            <p:spPr bwMode="auto">
              <a:xfrm>
                <a:off x="3408" y="1968"/>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Blonde</a:t>
                </a:r>
              </a:p>
            </p:txBody>
          </p:sp>
          <p:sp>
            <p:nvSpPr>
              <p:cNvPr id="19537" name="Text Box 99">
                <a:extLst>
                  <a:ext uri="{FF2B5EF4-FFF2-40B4-BE49-F238E27FC236}">
                    <a16:creationId xmlns="" xmlns:a16="http://schemas.microsoft.com/office/drawing/2014/main" id="{92E8B754-7FD1-4865-B6B2-DD0D5B9BA1D5}"/>
                  </a:ext>
                </a:extLst>
              </p:cNvPr>
              <p:cNvSpPr txBox="1">
                <a:spLocks noChangeArrowheads="1"/>
              </p:cNvSpPr>
              <p:nvPr/>
            </p:nvSpPr>
            <p:spPr bwMode="auto">
              <a:xfrm>
                <a:off x="4032" y="220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Red</a:t>
                </a:r>
              </a:p>
            </p:txBody>
          </p:sp>
          <p:sp>
            <p:nvSpPr>
              <p:cNvPr id="19538" name="Line 100">
                <a:extLst>
                  <a:ext uri="{FF2B5EF4-FFF2-40B4-BE49-F238E27FC236}">
                    <a16:creationId xmlns="" xmlns:a16="http://schemas.microsoft.com/office/drawing/2014/main" id="{9808A0A2-10A1-48D5-9A92-24CFE40917D3}"/>
                  </a:ext>
                </a:extLst>
              </p:cNvPr>
              <p:cNvSpPr>
                <a:spLocks noChangeShapeType="1"/>
              </p:cNvSpPr>
              <p:nvPr/>
            </p:nvSpPr>
            <p:spPr bwMode="auto">
              <a:xfrm>
                <a:off x="4368" y="1920"/>
                <a:ext cx="86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39" name="Text Box 101">
                <a:extLst>
                  <a:ext uri="{FF2B5EF4-FFF2-40B4-BE49-F238E27FC236}">
                    <a16:creationId xmlns="" xmlns:a16="http://schemas.microsoft.com/office/drawing/2014/main" id="{26ACD8E2-509F-485D-A145-395A24F9FA74}"/>
                  </a:ext>
                </a:extLst>
              </p:cNvPr>
              <p:cNvSpPr txBox="1">
                <a:spLocks noChangeArrowheads="1"/>
              </p:cNvSpPr>
              <p:nvPr/>
            </p:nvSpPr>
            <p:spPr bwMode="auto">
              <a:xfrm>
                <a:off x="4848" y="201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Brown</a:t>
                </a:r>
              </a:p>
            </p:txBody>
          </p:sp>
          <p:sp>
            <p:nvSpPr>
              <p:cNvPr id="19540" name="Text Box 102">
                <a:extLst>
                  <a:ext uri="{FF2B5EF4-FFF2-40B4-BE49-F238E27FC236}">
                    <a16:creationId xmlns="" xmlns:a16="http://schemas.microsoft.com/office/drawing/2014/main" id="{75D765A4-11CF-4E86-8120-BF72F2042BB6}"/>
                  </a:ext>
                </a:extLst>
              </p:cNvPr>
              <p:cNvSpPr txBox="1">
                <a:spLocks noChangeArrowheads="1"/>
              </p:cNvSpPr>
              <p:nvPr/>
            </p:nvSpPr>
            <p:spPr bwMode="auto">
              <a:xfrm>
                <a:off x="3024" y="2352"/>
                <a:ext cx="115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[Sarah, Dana,</a:t>
                </a:r>
              </a:p>
              <a:p>
                <a:pPr eaLnBrk="1" hangingPunct="1">
                  <a:spcBef>
                    <a:spcPct val="50000"/>
                  </a:spcBef>
                  <a:buClrTx/>
                  <a:buSzTx/>
                  <a:buFontTx/>
                  <a:buNone/>
                </a:pPr>
                <a:r>
                  <a:rPr lang="en-US" altLang="en-US" sz="1800"/>
                  <a:t>Annie, Katie]</a:t>
                </a:r>
              </a:p>
            </p:txBody>
          </p:sp>
          <p:sp>
            <p:nvSpPr>
              <p:cNvPr id="19541" name="Text Box 103">
                <a:extLst>
                  <a:ext uri="{FF2B5EF4-FFF2-40B4-BE49-F238E27FC236}">
                    <a16:creationId xmlns="" xmlns:a16="http://schemas.microsoft.com/office/drawing/2014/main" id="{1DFDC8B9-0B46-4877-BC25-3EF23DC32650}"/>
                  </a:ext>
                </a:extLst>
              </p:cNvPr>
              <p:cNvSpPr txBox="1">
                <a:spLocks noChangeArrowheads="1"/>
              </p:cNvSpPr>
              <p:nvPr/>
            </p:nvSpPr>
            <p:spPr bwMode="auto">
              <a:xfrm>
                <a:off x="4080" y="316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[Emily]</a:t>
                </a:r>
              </a:p>
            </p:txBody>
          </p:sp>
          <p:sp>
            <p:nvSpPr>
              <p:cNvPr id="19542" name="Text Box 104">
                <a:extLst>
                  <a:ext uri="{FF2B5EF4-FFF2-40B4-BE49-F238E27FC236}">
                    <a16:creationId xmlns="" xmlns:a16="http://schemas.microsoft.com/office/drawing/2014/main" id="{66C87639-333B-41D5-BF53-6678E134876A}"/>
                  </a:ext>
                </a:extLst>
              </p:cNvPr>
              <p:cNvSpPr txBox="1">
                <a:spLocks noChangeArrowheads="1"/>
              </p:cNvSpPr>
              <p:nvPr/>
            </p:nvSpPr>
            <p:spPr bwMode="auto">
              <a:xfrm>
                <a:off x="4512" y="2400"/>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a:t>[Alex, Pete, John]</a:t>
                </a:r>
              </a:p>
            </p:txBody>
          </p:sp>
          <p:sp>
            <p:nvSpPr>
              <p:cNvPr id="19543" name="AutoShape 105">
                <a:extLst>
                  <a:ext uri="{FF2B5EF4-FFF2-40B4-BE49-F238E27FC236}">
                    <a16:creationId xmlns="" xmlns:a16="http://schemas.microsoft.com/office/drawing/2014/main" id="{4C9F7EED-2024-468D-B330-96E19F78F2AC}"/>
                  </a:ext>
                </a:extLst>
              </p:cNvPr>
              <p:cNvSpPr>
                <a:spLocks noChangeArrowheads="1"/>
              </p:cNvSpPr>
              <p:nvPr/>
            </p:nvSpPr>
            <p:spPr bwMode="auto">
              <a:xfrm>
                <a:off x="3840" y="3408"/>
                <a:ext cx="1056" cy="576"/>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Sunburned</a:t>
                </a:r>
              </a:p>
            </p:txBody>
          </p:sp>
          <p:sp>
            <p:nvSpPr>
              <p:cNvPr id="19544" name="AutoShape 106">
                <a:extLst>
                  <a:ext uri="{FF2B5EF4-FFF2-40B4-BE49-F238E27FC236}">
                    <a16:creationId xmlns="" xmlns:a16="http://schemas.microsoft.com/office/drawing/2014/main" id="{96599ECF-1A26-4A1C-BB83-7163119E821D}"/>
                  </a:ext>
                </a:extLst>
              </p:cNvPr>
              <p:cNvSpPr>
                <a:spLocks noChangeArrowheads="1"/>
              </p:cNvSpPr>
              <p:nvPr/>
            </p:nvSpPr>
            <p:spPr bwMode="auto">
              <a:xfrm>
                <a:off x="4512" y="2640"/>
                <a:ext cx="1248" cy="576"/>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Not</a:t>
                </a:r>
              </a:p>
              <a:p>
                <a:pPr algn="ctr" eaLnBrk="1" hangingPunct="1">
                  <a:spcBef>
                    <a:spcPct val="0"/>
                  </a:spcBef>
                  <a:buClrTx/>
                  <a:buSzTx/>
                  <a:buFontTx/>
                  <a:buNone/>
                </a:pPr>
                <a:r>
                  <a:rPr lang="en-US" altLang="en-US" sz="1800"/>
                  <a:t>Sunburned</a:t>
                </a:r>
              </a:p>
            </p:txBody>
          </p:sp>
          <p:sp>
            <p:nvSpPr>
              <p:cNvPr id="19545" name="AutoShape 107">
                <a:extLst>
                  <a:ext uri="{FF2B5EF4-FFF2-40B4-BE49-F238E27FC236}">
                    <a16:creationId xmlns="" xmlns:a16="http://schemas.microsoft.com/office/drawing/2014/main" id="{20B43547-A8C2-4A62-91B3-BF5D5BC86A52}"/>
                  </a:ext>
                </a:extLst>
              </p:cNvPr>
              <p:cNvSpPr>
                <a:spLocks noChangeArrowheads="1"/>
              </p:cNvSpPr>
              <p:nvPr/>
            </p:nvSpPr>
            <p:spPr bwMode="auto">
              <a:xfrm>
                <a:off x="3216" y="2832"/>
                <a:ext cx="624" cy="28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a:t>
                </a:r>
              </a:p>
            </p:txBody>
          </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60">
            <a:extLst>
              <a:ext uri="{FF2B5EF4-FFF2-40B4-BE49-F238E27FC236}">
                <a16:creationId xmlns="" xmlns:a16="http://schemas.microsoft.com/office/drawing/2014/main" id="{237EF941-ADE0-4CA0-95FE-7186711905D9}"/>
              </a:ext>
            </a:extLst>
          </p:cNvPr>
          <p:cNvSpPr>
            <a:spLocks noGrp="1" noChangeArrowheads="1"/>
          </p:cNvSpPr>
          <p:nvPr>
            <p:ph type="body" idx="1"/>
          </p:nvPr>
        </p:nvSpPr>
        <p:spPr>
          <a:xfrm>
            <a:off x="1967696" y="2546430"/>
            <a:ext cx="8243104" cy="4006770"/>
          </a:xfrm>
        </p:spPr>
        <p:txBody>
          <a:bodyPr>
            <a:normAutofit fontScale="85000" lnSpcReduction="20000"/>
          </a:bodyPr>
          <a:lstStyle/>
          <a:p>
            <a:pPr eaLnBrk="1" hangingPunct="1">
              <a:lnSpc>
                <a:spcPct val="80000"/>
              </a:lnSpc>
              <a:buFont typeface="Wingdings" panose="05000000000000000000" pitchFamily="2" charset="2"/>
              <a:buNone/>
            </a:pPr>
            <a:r>
              <a:rPr lang="en-US" altLang="en-US" sz="2000">
                <a:latin typeface="Times New Roman" panose="02020603050405020304" pitchFamily="18" charset="0"/>
              </a:rPr>
              <a:t>Repeating again:</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S = [Sarah, Dana, Annie, Katie]</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S: [2+,2-]</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Entropy(S) = 1</a:t>
            </a:r>
          </a:p>
          <a:p>
            <a:pPr eaLnBrk="1" hangingPunct="1">
              <a:lnSpc>
                <a:spcPct val="80000"/>
              </a:lnSpc>
              <a:buFont typeface="Wingdings" panose="05000000000000000000" pitchFamily="2" charset="2"/>
              <a:buNone/>
            </a:pPr>
            <a:endParaRPr lang="en-US" altLang="en-US" sz="20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a:latin typeface="Times New Roman" panose="02020603050405020304" pitchFamily="18" charset="0"/>
              </a:rPr>
              <a:t>Find IG for remaining 3 attributes Height, Weight, Lotion</a:t>
            </a:r>
          </a:p>
          <a:p>
            <a:pPr eaLnBrk="1" hangingPunct="1">
              <a:lnSpc>
                <a:spcPct val="80000"/>
              </a:lnSpc>
            </a:pPr>
            <a:r>
              <a:rPr lang="en-US" altLang="en-US" sz="2000">
                <a:latin typeface="Times New Roman" panose="02020603050405020304" pitchFamily="18" charset="0"/>
              </a:rPr>
              <a:t>For attribute ‘Height’:</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Values(Height) : [Average, Tall, Short]</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S = [2+,2-]</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S</a:t>
            </a:r>
            <a:r>
              <a:rPr lang="en-US" altLang="en-US" sz="2000" baseline="-25000">
                <a:latin typeface="Times New Roman" panose="02020603050405020304" pitchFamily="18" charset="0"/>
              </a:rPr>
              <a:t>Average</a:t>
            </a:r>
            <a:r>
              <a:rPr lang="en-US" altLang="en-US" sz="2000">
                <a:latin typeface="Times New Roman" panose="02020603050405020304" pitchFamily="18" charset="0"/>
              </a:rPr>
              <a:t> = [1+,0-] 	E(S</a:t>
            </a:r>
            <a:r>
              <a:rPr lang="en-US" altLang="en-US" sz="2000" baseline="-25000">
                <a:latin typeface="Times New Roman" panose="02020603050405020304" pitchFamily="18" charset="0"/>
              </a:rPr>
              <a:t>Average</a:t>
            </a:r>
            <a:r>
              <a:rPr lang="en-US" altLang="en-US" sz="2000">
                <a:latin typeface="Times New Roman" panose="02020603050405020304" pitchFamily="18" charset="0"/>
              </a:rPr>
              <a:t>) = 0</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S</a:t>
            </a:r>
            <a:r>
              <a:rPr lang="en-US" altLang="en-US" sz="2000" baseline="-25000">
                <a:latin typeface="Times New Roman" panose="02020603050405020304" pitchFamily="18" charset="0"/>
              </a:rPr>
              <a:t>Tall</a:t>
            </a:r>
            <a:r>
              <a:rPr lang="en-US" altLang="en-US" sz="2000">
                <a:latin typeface="Times New Roman" panose="02020603050405020304" pitchFamily="18" charset="0"/>
              </a:rPr>
              <a:t> = [0+,1-]	E(S</a:t>
            </a:r>
            <a:r>
              <a:rPr lang="en-US" altLang="en-US" sz="2000" baseline="-25000">
                <a:latin typeface="Times New Roman" panose="02020603050405020304" pitchFamily="18" charset="0"/>
              </a:rPr>
              <a:t>Tall</a:t>
            </a:r>
            <a:r>
              <a:rPr lang="en-US" altLang="en-US" sz="2000">
                <a:latin typeface="Times New Roman" panose="02020603050405020304" pitchFamily="18" charset="0"/>
              </a:rPr>
              <a:t>) = 0 </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S</a:t>
            </a:r>
            <a:r>
              <a:rPr lang="en-US" altLang="en-US" sz="2000" baseline="-25000">
                <a:latin typeface="Times New Roman" panose="02020603050405020304" pitchFamily="18" charset="0"/>
              </a:rPr>
              <a:t>Short</a:t>
            </a:r>
            <a:r>
              <a:rPr lang="en-US" altLang="en-US" sz="2000">
                <a:latin typeface="Times New Roman" panose="02020603050405020304" pitchFamily="18" charset="0"/>
              </a:rPr>
              <a:t> = [1+,1-]	E(S</a:t>
            </a:r>
            <a:r>
              <a:rPr lang="en-US" altLang="en-US" sz="2000" baseline="-25000">
                <a:latin typeface="Times New Roman" panose="02020603050405020304" pitchFamily="18" charset="0"/>
              </a:rPr>
              <a:t>Short</a:t>
            </a:r>
            <a:r>
              <a:rPr lang="en-US" altLang="en-US" sz="2000">
                <a:latin typeface="Times New Roman" panose="02020603050405020304" pitchFamily="18" charset="0"/>
              </a:rPr>
              <a:t>) = 1</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Gain(S,Height) = 1 – [(1/4)*0 + (1/4)*0 + (2/4)*1]</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					= 0.5</a:t>
            </a:r>
          </a:p>
          <a:p>
            <a:pPr eaLnBrk="1" hangingPunct="1">
              <a:lnSpc>
                <a:spcPct val="80000"/>
              </a:lnSpc>
              <a:buFont typeface="Wingdings" panose="05000000000000000000" pitchFamily="2" charset="2"/>
              <a:buNone/>
            </a:pPr>
            <a:endParaRPr lang="en-US" altLang="en-US" sz="2000">
              <a:latin typeface="Times New Roman" panose="02020603050405020304" pitchFamily="18" charset="0"/>
            </a:endParaRPr>
          </a:p>
        </p:txBody>
      </p:sp>
      <p:graphicFrame>
        <p:nvGraphicFramePr>
          <p:cNvPr id="138396" name="Group 156">
            <a:extLst>
              <a:ext uri="{FF2B5EF4-FFF2-40B4-BE49-F238E27FC236}">
                <a16:creationId xmlns="" xmlns:a16="http://schemas.microsoft.com/office/drawing/2014/main" id="{03A42D40-3D32-473E-A139-00AF0CE16186}"/>
              </a:ext>
            </a:extLst>
          </p:cNvPr>
          <p:cNvGraphicFramePr>
            <a:graphicFrameLocks noGrp="1"/>
          </p:cNvGraphicFramePr>
          <p:nvPr>
            <p:ph idx="4294967295"/>
            <p:extLst>
              <p:ext uri="{D42A27DB-BD31-4B8C-83A1-F6EECF244321}">
                <p14:modId xmlns:p14="http://schemas.microsoft.com/office/powerpoint/2010/main" val="2197996309"/>
              </p:ext>
            </p:extLst>
          </p:nvPr>
        </p:nvGraphicFramePr>
        <p:xfrm>
          <a:off x="1905000" y="304800"/>
          <a:ext cx="8229600" cy="1981200"/>
        </p:xfrm>
        <a:graphic>
          <a:graphicData uri="http://schemas.openxmlformats.org/drawingml/2006/table">
            <a:tbl>
              <a:tblPr/>
              <a:tblGrid>
                <a:gridCol w="1346200">
                  <a:extLst>
                    <a:ext uri="{9D8B030D-6E8A-4147-A177-3AD203B41FA5}">
                      <a16:colId xmlns="" xmlns:a16="http://schemas.microsoft.com/office/drawing/2014/main" val="20000"/>
                    </a:ext>
                  </a:extLst>
                </a:gridCol>
                <a:gridCol w="1347788">
                  <a:extLst>
                    <a:ext uri="{9D8B030D-6E8A-4147-A177-3AD203B41FA5}">
                      <a16:colId xmlns="" xmlns:a16="http://schemas.microsoft.com/office/drawing/2014/main" val="20001"/>
                    </a:ext>
                  </a:extLst>
                </a:gridCol>
                <a:gridCol w="1346200">
                  <a:extLst>
                    <a:ext uri="{9D8B030D-6E8A-4147-A177-3AD203B41FA5}">
                      <a16:colId xmlns="" xmlns:a16="http://schemas.microsoft.com/office/drawing/2014/main" val="20002"/>
                    </a:ext>
                  </a:extLst>
                </a:gridCol>
                <a:gridCol w="1346200">
                  <a:extLst>
                    <a:ext uri="{9D8B030D-6E8A-4147-A177-3AD203B41FA5}">
                      <a16:colId xmlns="" xmlns:a16="http://schemas.microsoft.com/office/drawing/2014/main" val="20003"/>
                    </a:ext>
                  </a:extLst>
                </a:gridCol>
                <a:gridCol w="1346200">
                  <a:extLst>
                    <a:ext uri="{9D8B030D-6E8A-4147-A177-3AD203B41FA5}">
                      <a16:colId xmlns="" xmlns:a16="http://schemas.microsoft.com/office/drawing/2014/main" val="20004"/>
                    </a:ext>
                  </a:extLst>
                </a:gridCol>
                <a:gridCol w="1497012">
                  <a:extLst>
                    <a:ext uri="{9D8B030D-6E8A-4147-A177-3AD203B41FA5}">
                      <a16:colId xmlns="" xmlns:a16="http://schemas.microsoft.com/office/drawing/2014/main" val="20005"/>
                    </a:ext>
                  </a:extLst>
                </a:gridCol>
              </a:tblGrid>
              <a:tr h="39624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Hair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Lotion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1" i="0" u="none" strike="noStrike" cap="none" normalizeH="0" baseline="0">
                          <a:ln>
                            <a:noFill/>
                          </a:ln>
                          <a:solidFill>
                            <a:schemeClr val="tx1"/>
                          </a:solidFill>
                          <a:effectLst/>
                          <a:latin typeface="Times New Roman" pitchFamily="18" charset="0"/>
                          <a:cs typeface="Arial" charset="0"/>
                        </a:rPr>
                        <a:t>Sunburned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624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Sarah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Light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9624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Dana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9624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Annie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9624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Katie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Blonde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Light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a:ln>
                            <a:noFill/>
                          </a:ln>
                          <a:solidFill>
                            <a:schemeClr val="tx1"/>
                          </a:solidFill>
                          <a:effectLst/>
                          <a:latin typeface="Times New Roman" pitchFamily="18" charset="0"/>
                          <a:cs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000" b="0" i="0" u="none" strike="noStrike" cap="none" normalizeH="0" baseline="0" dirty="0">
                          <a:ln>
                            <a:noFill/>
                          </a:ln>
                          <a:solidFill>
                            <a:schemeClr val="tx1"/>
                          </a:solidFill>
                          <a:effectLst/>
                          <a:latin typeface="Times New Roman" pitchFamily="18" charset="0"/>
                          <a:cs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a:extLst>
              <a:ext uri="{FF2B5EF4-FFF2-40B4-BE49-F238E27FC236}">
                <a16:creationId xmlns="" xmlns:a16="http://schemas.microsoft.com/office/drawing/2014/main" id="{DA9E03ED-09DA-47D1-BCBA-3D1B9CD3A10B}"/>
              </a:ext>
            </a:extLst>
          </p:cNvPr>
          <p:cNvSpPr>
            <a:spLocks noGrp="1" noChangeArrowheads="1"/>
          </p:cNvSpPr>
          <p:nvPr>
            <p:ph type="body" idx="4294967295"/>
          </p:nvPr>
        </p:nvSpPr>
        <p:spPr>
          <a:xfrm>
            <a:off x="1524000" y="358814"/>
            <a:ext cx="9144000" cy="6499185"/>
          </a:xfrm>
        </p:spPr>
        <p:txBody>
          <a:bodyPr>
            <a:normAutofit fontScale="92500" lnSpcReduction="20000"/>
          </a:bodyPr>
          <a:lstStyle/>
          <a:p>
            <a:pPr eaLnBrk="1" hangingPunct="1">
              <a:lnSpc>
                <a:spcPct val="90000"/>
              </a:lnSpc>
              <a:defRPr/>
            </a:pPr>
            <a:r>
              <a:rPr lang="en-US" altLang="en-US" dirty="0">
                <a:latin typeface="Times New Roman" pitchFamily="18" charset="0"/>
              </a:rPr>
              <a:t>For attribute ‘Weight’:</a:t>
            </a:r>
          </a:p>
          <a:p>
            <a:pPr eaLnBrk="1" hangingPunct="1">
              <a:lnSpc>
                <a:spcPct val="90000"/>
              </a:lnSpc>
              <a:buFont typeface="Wingdings" panose="05000000000000000000" pitchFamily="2" charset="2"/>
              <a:buNone/>
              <a:defRPr/>
            </a:pPr>
            <a:r>
              <a:rPr lang="en-US" altLang="en-US" dirty="0">
                <a:latin typeface="Times New Roman" pitchFamily="18" charset="0"/>
              </a:rPr>
              <a:t>Values(Weight) : [Average, Light]</a:t>
            </a:r>
          </a:p>
          <a:p>
            <a:pPr eaLnBrk="1" hangingPunct="1">
              <a:lnSpc>
                <a:spcPct val="90000"/>
              </a:lnSpc>
              <a:buFont typeface="Wingdings" panose="05000000000000000000" pitchFamily="2" charset="2"/>
              <a:buNone/>
              <a:defRPr/>
            </a:pPr>
            <a:r>
              <a:rPr lang="en-US" altLang="en-US" dirty="0">
                <a:latin typeface="Times New Roman" pitchFamily="18" charset="0"/>
              </a:rPr>
              <a:t>S = [2+,2-]</a:t>
            </a:r>
          </a:p>
          <a:p>
            <a:pPr eaLnBrk="1" hangingPunct="1">
              <a:lnSpc>
                <a:spcPct val="90000"/>
              </a:lnSpc>
              <a:buFont typeface="Wingdings" panose="05000000000000000000" pitchFamily="2" charset="2"/>
              <a:buNone/>
              <a:defRPr/>
            </a:pPr>
            <a:r>
              <a:rPr lang="en-US" altLang="en-US" dirty="0" err="1">
                <a:latin typeface="Times New Roman" pitchFamily="18" charset="0"/>
              </a:rPr>
              <a:t>S</a:t>
            </a:r>
            <a:r>
              <a:rPr lang="en-US" altLang="en-US" baseline="-25000" dirty="0" err="1">
                <a:latin typeface="Times New Roman" pitchFamily="18" charset="0"/>
              </a:rPr>
              <a:t>Average</a:t>
            </a:r>
            <a:r>
              <a:rPr lang="en-US" altLang="en-US" dirty="0">
                <a:latin typeface="Times New Roman" pitchFamily="18" charset="0"/>
              </a:rPr>
              <a:t> = [1+,1-] 	E(</a:t>
            </a:r>
            <a:r>
              <a:rPr lang="en-US" altLang="en-US" dirty="0" err="1">
                <a:latin typeface="Times New Roman" pitchFamily="18" charset="0"/>
              </a:rPr>
              <a:t>S</a:t>
            </a:r>
            <a:r>
              <a:rPr lang="en-US" altLang="en-US" baseline="-25000" dirty="0" err="1">
                <a:latin typeface="Times New Roman" pitchFamily="18" charset="0"/>
              </a:rPr>
              <a:t>Average</a:t>
            </a:r>
            <a:r>
              <a:rPr lang="en-US" altLang="en-US" dirty="0">
                <a:latin typeface="Times New Roman" pitchFamily="18" charset="0"/>
              </a:rPr>
              <a:t>) = 1</a:t>
            </a:r>
          </a:p>
          <a:p>
            <a:pPr eaLnBrk="1" hangingPunct="1">
              <a:lnSpc>
                <a:spcPct val="90000"/>
              </a:lnSpc>
              <a:buFont typeface="Wingdings" panose="05000000000000000000" pitchFamily="2" charset="2"/>
              <a:buNone/>
              <a:defRPr/>
            </a:pPr>
            <a:r>
              <a:rPr lang="en-US" altLang="en-US" dirty="0" err="1">
                <a:latin typeface="Times New Roman" pitchFamily="18" charset="0"/>
              </a:rPr>
              <a:t>S</a:t>
            </a:r>
            <a:r>
              <a:rPr lang="en-US" altLang="en-US" baseline="-25000" dirty="0" err="1">
                <a:latin typeface="Times New Roman" pitchFamily="18" charset="0"/>
              </a:rPr>
              <a:t>Light</a:t>
            </a:r>
            <a:r>
              <a:rPr lang="en-US" altLang="en-US" dirty="0">
                <a:latin typeface="Times New Roman" pitchFamily="18" charset="0"/>
              </a:rPr>
              <a:t> = [1+,1-]	E(</a:t>
            </a:r>
            <a:r>
              <a:rPr lang="en-US" altLang="en-US" dirty="0" err="1">
                <a:latin typeface="Times New Roman" pitchFamily="18" charset="0"/>
              </a:rPr>
              <a:t>S</a:t>
            </a:r>
            <a:r>
              <a:rPr lang="en-US" altLang="en-US" baseline="-25000" dirty="0" err="1">
                <a:latin typeface="Times New Roman" pitchFamily="18" charset="0"/>
              </a:rPr>
              <a:t>Light</a:t>
            </a:r>
            <a:r>
              <a:rPr lang="en-US" altLang="en-US" dirty="0">
                <a:latin typeface="Times New Roman" pitchFamily="18" charset="0"/>
              </a:rPr>
              <a:t>) = 1 </a:t>
            </a:r>
          </a:p>
          <a:p>
            <a:pPr eaLnBrk="1" hangingPunct="1">
              <a:lnSpc>
                <a:spcPct val="90000"/>
              </a:lnSpc>
              <a:buFont typeface="Wingdings" panose="05000000000000000000" pitchFamily="2" charset="2"/>
              <a:buNone/>
              <a:defRPr/>
            </a:pPr>
            <a:r>
              <a:rPr lang="en-US" altLang="en-US" dirty="0">
                <a:latin typeface="Times New Roman" pitchFamily="18" charset="0"/>
              </a:rPr>
              <a:t>Gain(</a:t>
            </a:r>
            <a:r>
              <a:rPr lang="en-US" altLang="en-US" dirty="0" err="1">
                <a:latin typeface="Times New Roman" pitchFamily="18" charset="0"/>
              </a:rPr>
              <a:t>S,Weight</a:t>
            </a:r>
            <a:r>
              <a:rPr lang="en-US" altLang="en-US" dirty="0">
                <a:latin typeface="Times New Roman" pitchFamily="18" charset="0"/>
              </a:rPr>
              <a:t>) = 1 – [(2/4)*1 + (2/4)*1]</a:t>
            </a:r>
          </a:p>
          <a:p>
            <a:pPr eaLnBrk="1" hangingPunct="1">
              <a:lnSpc>
                <a:spcPct val="90000"/>
              </a:lnSpc>
              <a:buFont typeface="Wingdings" panose="05000000000000000000" pitchFamily="2" charset="2"/>
              <a:buNone/>
              <a:defRPr/>
            </a:pPr>
            <a:r>
              <a:rPr lang="en-US" altLang="en-US" dirty="0">
                <a:latin typeface="Times New Roman" pitchFamily="18" charset="0"/>
              </a:rPr>
              <a:t>					= 0</a:t>
            </a:r>
          </a:p>
          <a:p>
            <a:pPr eaLnBrk="1" hangingPunct="1">
              <a:lnSpc>
                <a:spcPct val="90000"/>
              </a:lnSpc>
              <a:buFont typeface="Wingdings" panose="05000000000000000000" pitchFamily="2" charset="2"/>
              <a:buNone/>
              <a:defRPr/>
            </a:pPr>
            <a:endParaRPr lang="en-US" altLang="en-US" dirty="0">
              <a:latin typeface="Times New Roman" pitchFamily="18" charset="0"/>
            </a:endParaRPr>
          </a:p>
          <a:p>
            <a:pPr eaLnBrk="1" hangingPunct="1">
              <a:lnSpc>
                <a:spcPct val="90000"/>
              </a:lnSpc>
              <a:defRPr/>
            </a:pPr>
            <a:r>
              <a:rPr lang="en-US" altLang="en-US" dirty="0">
                <a:latin typeface="Times New Roman" pitchFamily="18" charset="0"/>
              </a:rPr>
              <a:t>For attribute ‘Lotion’:</a:t>
            </a:r>
          </a:p>
          <a:p>
            <a:pPr eaLnBrk="1" hangingPunct="1">
              <a:lnSpc>
                <a:spcPct val="90000"/>
              </a:lnSpc>
              <a:buFont typeface="Wingdings" panose="05000000000000000000" pitchFamily="2" charset="2"/>
              <a:buNone/>
              <a:defRPr/>
            </a:pPr>
            <a:r>
              <a:rPr lang="en-US" altLang="en-US" dirty="0">
                <a:latin typeface="Times New Roman" pitchFamily="18" charset="0"/>
              </a:rPr>
              <a:t>Values(Lotion) : [Yes, No]</a:t>
            </a:r>
          </a:p>
          <a:p>
            <a:pPr eaLnBrk="1" hangingPunct="1">
              <a:lnSpc>
                <a:spcPct val="90000"/>
              </a:lnSpc>
              <a:buFont typeface="Wingdings" panose="05000000000000000000" pitchFamily="2" charset="2"/>
              <a:buNone/>
              <a:defRPr/>
            </a:pPr>
            <a:r>
              <a:rPr lang="en-US" altLang="en-US" dirty="0">
                <a:latin typeface="Times New Roman" pitchFamily="18" charset="0"/>
              </a:rPr>
              <a:t>S = [2+,2-]</a:t>
            </a:r>
          </a:p>
          <a:p>
            <a:pPr eaLnBrk="1" hangingPunct="1">
              <a:lnSpc>
                <a:spcPct val="90000"/>
              </a:lnSpc>
              <a:buFont typeface="Wingdings" panose="05000000000000000000" pitchFamily="2" charset="2"/>
              <a:buNone/>
              <a:defRPr/>
            </a:pPr>
            <a:r>
              <a:rPr lang="en-US" altLang="en-US" dirty="0" err="1">
                <a:latin typeface="Times New Roman" pitchFamily="18" charset="0"/>
              </a:rPr>
              <a:t>S</a:t>
            </a:r>
            <a:r>
              <a:rPr lang="en-US" altLang="en-US" baseline="-25000" dirty="0" err="1">
                <a:latin typeface="Times New Roman" pitchFamily="18" charset="0"/>
              </a:rPr>
              <a:t>Yes</a:t>
            </a:r>
            <a:r>
              <a:rPr lang="en-US" altLang="en-US" dirty="0">
                <a:latin typeface="Times New Roman" pitchFamily="18" charset="0"/>
              </a:rPr>
              <a:t> = [0+,2-] 	E(</a:t>
            </a:r>
            <a:r>
              <a:rPr lang="en-US" altLang="en-US" dirty="0" err="1">
                <a:latin typeface="Times New Roman" pitchFamily="18" charset="0"/>
              </a:rPr>
              <a:t>S</a:t>
            </a:r>
            <a:r>
              <a:rPr lang="en-US" altLang="en-US" baseline="-25000" dirty="0" err="1">
                <a:latin typeface="Times New Roman" pitchFamily="18" charset="0"/>
              </a:rPr>
              <a:t>Yes</a:t>
            </a:r>
            <a:r>
              <a:rPr lang="en-US" altLang="en-US" dirty="0">
                <a:latin typeface="Times New Roman" pitchFamily="18" charset="0"/>
              </a:rPr>
              <a:t>) = 0</a:t>
            </a:r>
          </a:p>
          <a:p>
            <a:pPr eaLnBrk="1" hangingPunct="1">
              <a:lnSpc>
                <a:spcPct val="90000"/>
              </a:lnSpc>
              <a:buFont typeface="Wingdings" panose="05000000000000000000" pitchFamily="2" charset="2"/>
              <a:buNone/>
              <a:defRPr/>
            </a:pPr>
            <a:r>
              <a:rPr lang="en-US" altLang="en-US" dirty="0" err="1">
                <a:latin typeface="Times New Roman" pitchFamily="18" charset="0"/>
              </a:rPr>
              <a:t>S</a:t>
            </a:r>
            <a:r>
              <a:rPr lang="en-US" altLang="en-US" baseline="-25000" dirty="0" err="1">
                <a:latin typeface="Times New Roman" pitchFamily="18" charset="0"/>
              </a:rPr>
              <a:t>No</a:t>
            </a:r>
            <a:r>
              <a:rPr lang="en-US" altLang="en-US" dirty="0">
                <a:latin typeface="Times New Roman" pitchFamily="18" charset="0"/>
              </a:rPr>
              <a:t> = [2+,0-]	E(</a:t>
            </a:r>
            <a:r>
              <a:rPr lang="en-US" altLang="en-US" dirty="0" err="1">
                <a:latin typeface="Times New Roman" pitchFamily="18" charset="0"/>
              </a:rPr>
              <a:t>S</a:t>
            </a:r>
            <a:r>
              <a:rPr lang="en-US" altLang="en-US" baseline="-25000" dirty="0" err="1">
                <a:latin typeface="Times New Roman" pitchFamily="18" charset="0"/>
              </a:rPr>
              <a:t>No</a:t>
            </a:r>
            <a:r>
              <a:rPr lang="en-US" altLang="en-US" dirty="0">
                <a:latin typeface="Times New Roman" pitchFamily="18" charset="0"/>
              </a:rPr>
              <a:t>) = 0 </a:t>
            </a:r>
          </a:p>
          <a:p>
            <a:pPr eaLnBrk="1" hangingPunct="1">
              <a:lnSpc>
                <a:spcPct val="90000"/>
              </a:lnSpc>
              <a:buFont typeface="Wingdings" panose="05000000000000000000" pitchFamily="2" charset="2"/>
              <a:buNone/>
              <a:defRPr/>
            </a:pPr>
            <a:r>
              <a:rPr lang="en-US" altLang="en-US" dirty="0">
                <a:latin typeface="Times New Roman" pitchFamily="18" charset="0"/>
              </a:rPr>
              <a:t>Gain(</a:t>
            </a:r>
            <a:r>
              <a:rPr lang="en-US" altLang="en-US" dirty="0" err="1">
                <a:latin typeface="Times New Roman" pitchFamily="18" charset="0"/>
              </a:rPr>
              <a:t>S,Lotion</a:t>
            </a:r>
            <a:r>
              <a:rPr lang="en-US" altLang="en-US" dirty="0">
                <a:latin typeface="Times New Roman" pitchFamily="18" charset="0"/>
              </a:rPr>
              <a:t>) = 1 – [(2/4)*0 + (2/4)*0]</a:t>
            </a:r>
          </a:p>
          <a:p>
            <a:pPr eaLnBrk="1" hangingPunct="1">
              <a:lnSpc>
                <a:spcPct val="90000"/>
              </a:lnSpc>
              <a:buFont typeface="Wingdings" panose="05000000000000000000" pitchFamily="2" charset="2"/>
              <a:buNone/>
              <a:defRPr/>
            </a:pPr>
            <a:r>
              <a:rPr lang="en-US" altLang="en-US" dirty="0">
                <a:latin typeface="Times New Roman" pitchFamily="18" charset="0"/>
              </a:rPr>
              <a:t>					= 1</a:t>
            </a:r>
          </a:p>
          <a:p>
            <a:pPr eaLnBrk="1" hangingPunct="1">
              <a:lnSpc>
                <a:spcPct val="90000"/>
              </a:lnSpc>
              <a:buFont typeface="Wingdings" panose="05000000000000000000" pitchFamily="2" charset="2"/>
              <a:buNone/>
              <a:defRPr/>
            </a:pPr>
            <a:endParaRPr lang="en-US" altLang="en-US" dirty="0">
              <a:latin typeface="Times New Roman" pitchFamily="18" charset="0"/>
            </a:endParaRPr>
          </a:p>
          <a:p>
            <a:pPr eaLnBrk="1" hangingPunct="1">
              <a:lnSpc>
                <a:spcPct val="90000"/>
              </a:lnSpc>
              <a:buFont typeface="Wingdings" panose="05000000000000000000" pitchFamily="2" charset="2"/>
              <a:buNone/>
              <a:defRPr/>
            </a:pPr>
            <a:r>
              <a:rPr lang="en-US" altLang="en-US" b="1" dirty="0">
                <a:latin typeface="Times New Roman" pitchFamily="18" charset="0"/>
              </a:rPr>
              <a:t>Therefore, Gain(</a:t>
            </a:r>
            <a:r>
              <a:rPr lang="en-US" altLang="en-US" b="1" dirty="0" err="1">
                <a:latin typeface="Times New Roman" pitchFamily="18" charset="0"/>
              </a:rPr>
              <a:t>S,Lotion</a:t>
            </a:r>
            <a:r>
              <a:rPr lang="en-US" altLang="en-US" b="1" dirty="0">
                <a:latin typeface="Times New Roman" pitchFamily="18" charset="0"/>
              </a:rPr>
              <a:t>) is maximum</a:t>
            </a:r>
          </a:p>
          <a:p>
            <a:pPr eaLnBrk="1" hangingPunct="1">
              <a:lnSpc>
                <a:spcPct val="90000"/>
              </a:lnSpc>
              <a:buFont typeface="Wingdings" panose="05000000000000000000" pitchFamily="2" charset="2"/>
              <a:buNone/>
              <a:defRPr/>
            </a:pPr>
            <a:endParaRPr lang="en-US" altLang="en-US" dirty="0">
              <a:latin typeface="Times New Roman" pitchFamily="18" charset="0"/>
            </a:endParaRPr>
          </a:p>
          <a:p>
            <a:pPr eaLnBrk="1" hangingPunct="1">
              <a:lnSpc>
                <a:spcPct val="90000"/>
              </a:lnSpc>
              <a:defRPr/>
            </a:pP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 xmlns:a16="http://schemas.microsoft.com/office/drawing/2014/main" id="{7511D00D-0A7F-4509-9F7B-CD3747BCE4E2}"/>
              </a:ext>
            </a:extLst>
          </p:cNvPr>
          <p:cNvSpPr>
            <a:spLocks noGrp="1" noChangeArrowheads="1"/>
          </p:cNvSpPr>
          <p:nvPr>
            <p:ph type="body" idx="4294967295"/>
          </p:nvPr>
        </p:nvSpPr>
        <p:spPr>
          <a:xfrm>
            <a:off x="1524000" y="0"/>
            <a:ext cx="9144000" cy="6858000"/>
          </a:xfrm>
          <a:noFill/>
        </p:spPr>
        <p:txBody>
          <a:bodyPr/>
          <a:lstStyle/>
          <a:p>
            <a:pPr eaLnBrk="1" hangingPunct="1"/>
            <a:endParaRPr lang="en-US" altLang="en-US" dirty="0">
              <a:effectLst/>
              <a:latin typeface="Times New Roman" panose="02020603050405020304" pitchFamily="18" charset="0"/>
            </a:endParaRPr>
          </a:p>
          <a:p>
            <a:pPr eaLnBrk="1" hangingPunct="1"/>
            <a:r>
              <a:rPr lang="en-US" altLang="en-US" dirty="0">
                <a:effectLst/>
                <a:latin typeface="Times New Roman" panose="02020603050405020304" pitchFamily="18" charset="0"/>
              </a:rPr>
              <a:t>In this case, the final decision tree will be</a:t>
            </a:r>
          </a:p>
        </p:txBody>
      </p:sp>
      <p:sp>
        <p:nvSpPr>
          <p:cNvPr id="22531" name="AutoShape 19">
            <a:extLst>
              <a:ext uri="{FF2B5EF4-FFF2-40B4-BE49-F238E27FC236}">
                <a16:creationId xmlns="" xmlns:a16="http://schemas.microsoft.com/office/drawing/2014/main" id="{4D58037F-6A3F-4543-BBFA-03610364798E}"/>
              </a:ext>
            </a:extLst>
          </p:cNvPr>
          <p:cNvSpPr>
            <a:spLocks noChangeArrowheads="1"/>
          </p:cNvSpPr>
          <p:nvPr/>
        </p:nvSpPr>
        <p:spPr bwMode="auto">
          <a:xfrm>
            <a:off x="4876800" y="990600"/>
            <a:ext cx="1752600" cy="5334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Hair</a:t>
            </a:r>
          </a:p>
        </p:txBody>
      </p:sp>
      <p:sp>
        <p:nvSpPr>
          <p:cNvPr id="22532" name="Line 21">
            <a:extLst>
              <a:ext uri="{FF2B5EF4-FFF2-40B4-BE49-F238E27FC236}">
                <a16:creationId xmlns="" xmlns:a16="http://schemas.microsoft.com/office/drawing/2014/main" id="{DE1AEB17-FF87-455E-BFCE-93539C9541F0}"/>
              </a:ext>
            </a:extLst>
          </p:cNvPr>
          <p:cNvSpPr>
            <a:spLocks noChangeShapeType="1"/>
          </p:cNvSpPr>
          <p:nvPr/>
        </p:nvSpPr>
        <p:spPr bwMode="auto">
          <a:xfrm>
            <a:off x="5715000" y="15240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3" name="Line 22">
            <a:extLst>
              <a:ext uri="{FF2B5EF4-FFF2-40B4-BE49-F238E27FC236}">
                <a16:creationId xmlns="" xmlns:a16="http://schemas.microsoft.com/office/drawing/2014/main" id="{1AC20091-C7F0-4FF6-AE32-13472158DE70}"/>
              </a:ext>
            </a:extLst>
          </p:cNvPr>
          <p:cNvSpPr>
            <a:spLocks noChangeShapeType="1"/>
          </p:cNvSpPr>
          <p:nvPr/>
        </p:nvSpPr>
        <p:spPr bwMode="auto">
          <a:xfrm flipH="1">
            <a:off x="4038600" y="1524000"/>
            <a:ext cx="1676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4" name="Line 23">
            <a:extLst>
              <a:ext uri="{FF2B5EF4-FFF2-40B4-BE49-F238E27FC236}">
                <a16:creationId xmlns="" xmlns:a16="http://schemas.microsoft.com/office/drawing/2014/main" id="{6744EA8C-B2B9-42CC-B93D-DDBCC9D52EAB}"/>
              </a:ext>
            </a:extLst>
          </p:cNvPr>
          <p:cNvSpPr>
            <a:spLocks noChangeShapeType="1"/>
          </p:cNvSpPr>
          <p:nvPr/>
        </p:nvSpPr>
        <p:spPr bwMode="auto">
          <a:xfrm>
            <a:off x="5715000" y="1524000"/>
            <a:ext cx="2133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5" name="Text Box 24">
            <a:extLst>
              <a:ext uri="{FF2B5EF4-FFF2-40B4-BE49-F238E27FC236}">
                <a16:creationId xmlns="" xmlns:a16="http://schemas.microsoft.com/office/drawing/2014/main" id="{6C2CC693-3467-4100-AFDA-F6C87705EBF2}"/>
              </a:ext>
            </a:extLst>
          </p:cNvPr>
          <p:cNvSpPr txBox="1">
            <a:spLocks noChangeArrowheads="1"/>
          </p:cNvSpPr>
          <p:nvPr/>
        </p:nvSpPr>
        <p:spPr bwMode="auto">
          <a:xfrm>
            <a:off x="4191000" y="17526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Blonde</a:t>
            </a:r>
          </a:p>
        </p:txBody>
      </p:sp>
      <p:sp>
        <p:nvSpPr>
          <p:cNvPr id="22536" name="Text Box 25">
            <a:extLst>
              <a:ext uri="{FF2B5EF4-FFF2-40B4-BE49-F238E27FC236}">
                <a16:creationId xmlns="" xmlns:a16="http://schemas.microsoft.com/office/drawing/2014/main" id="{DB225C1B-ECB0-44C5-B65E-7FF124532A29}"/>
              </a:ext>
            </a:extLst>
          </p:cNvPr>
          <p:cNvSpPr txBox="1">
            <a:spLocks noChangeArrowheads="1"/>
          </p:cNvSpPr>
          <p:nvPr/>
        </p:nvSpPr>
        <p:spPr bwMode="auto">
          <a:xfrm>
            <a:off x="5257800" y="1981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Red</a:t>
            </a:r>
          </a:p>
        </p:txBody>
      </p:sp>
      <p:sp>
        <p:nvSpPr>
          <p:cNvPr id="22537" name="Text Box 26">
            <a:extLst>
              <a:ext uri="{FF2B5EF4-FFF2-40B4-BE49-F238E27FC236}">
                <a16:creationId xmlns="" xmlns:a16="http://schemas.microsoft.com/office/drawing/2014/main" id="{99B6086B-8520-4F2B-ACB9-90A9D756570C}"/>
              </a:ext>
            </a:extLst>
          </p:cNvPr>
          <p:cNvSpPr txBox="1">
            <a:spLocks noChangeArrowheads="1"/>
          </p:cNvSpPr>
          <p:nvPr/>
        </p:nvSpPr>
        <p:spPr bwMode="auto">
          <a:xfrm>
            <a:off x="6781800" y="18288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Brown</a:t>
            </a:r>
          </a:p>
        </p:txBody>
      </p:sp>
      <p:sp>
        <p:nvSpPr>
          <p:cNvPr id="22538" name="AutoShape 27">
            <a:extLst>
              <a:ext uri="{FF2B5EF4-FFF2-40B4-BE49-F238E27FC236}">
                <a16:creationId xmlns="" xmlns:a16="http://schemas.microsoft.com/office/drawing/2014/main" id="{D6800E69-FB02-4DD6-A18F-ED7E2849157D}"/>
              </a:ext>
            </a:extLst>
          </p:cNvPr>
          <p:cNvSpPr>
            <a:spLocks noChangeArrowheads="1"/>
          </p:cNvSpPr>
          <p:nvPr/>
        </p:nvSpPr>
        <p:spPr bwMode="auto">
          <a:xfrm>
            <a:off x="4876800" y="2667000"/>
            <a:ext cx="17526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Sunburned</a:t>
            </a:r>
          </a:p>
        </p:txBody>
      </p:sp>
      <p:sp>
        <p:nvSpPr>
          <p:cNvPr id="22539" name="AutoShape 28">
            <a:extLst>
              <a:ext uri="{FF2B5EF4-FFF2-40B4-BE49-F238E27FC236}">
                <a16:creationId xmlns="" xmlns:a16="http://schemas.microsoft.com/office/drawing/2014/main" id="{34A6EBED-4E2F-458A-99DB-725BD0BBF9A2}"/>
              </a:ext>
            </a:extLst>
          </p:cNvPr>
          <p:cNvSpPr>
            <a:spLocks noChangeArrowheads="1"/>
          </p:cNvSpPr>
          <p:nvPr/>
        </p:nvSpPr>
        <p:spPr bwMode="auto">
          <a:xfrm>
            <a:off x="6858000" y="2667000"/>
            <a:ext cx="2057400" cy="8382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Not</a:t>
            </a:r>
          </a:p>
          <a:p>
            <a:pPr algn="ctr" eaLnBrk="1" hangingPunct="1">
              <a:spcBef>
                <a:spcPct val="0"/>
              </a:spcBef>
              <a:buClrTx/>
              <a:buSzTx/>
              <a:buFontTx/>
              <a:buNone/>
            </a:pPr>
            <a:r>
              <a:rPr lang="en-US" altLang="en-US" sz="1800"/>
              <a:t>Sunburned</a:t>
            </a:r>
          </a:p>
        </p:txBody>
      </p:sp>
      <p:sp>
        <p:nvSpPr>
          <p:cNvPr id="22540" name="AutoShape 29">
            <a:extLst>
              <a:ext uri="{FF2B5EF4-FFF2-40B4-BE49-F238E27FC236}">
                <a16:creationId xmlns="" xmlns:a16="http://schemas.microsoft.com/office/drawing/2014/main" id="{E0B27952-2C85-4FAF-941D-9465C66F0335}"/>
              </a:ext>
            </a:extLst>
          </p:cNvPr>
          <p:cNvSpPr>
            <a:spLocks noChangeArrowheads="1"/>
          </p:cNvSpPr>
          <p:nvPr/>
        </p:nvSpPr>
        <p:spPr bwMode="auto">
          <a:xfrm>
            <a:off x="3352800" y="2819400"/>
            <a:ext cx="1371600" cy="5334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Lotion</a:t>
            </a:r>
          </a:p>
        </p:txBody>
      </p:sp>
      <p:sp>
        <p:nvSpPr>
          <p:cNvPr id="22541" name="Line 30">
            <a:extLst>
              <a:ext uri="{FF2B5EF4-FFF2-40B4-BE49-F238E27FC236}">
                <a16:creationId xmlns="" xmlns:a16="http://schemas.microsoft.com/office/drawing/2014/main" id="{4083B082-DA09-4DDC-8444-BD1FBCD1B2E6}"/>
              </a:ext>
            </a:extLst>
          </p:cNvPr>
          <p:cNvSpPr>
            <a:spLocks noChangeShapeType="1"/>
          </p:cNvSpPr>
          <p:nvPr/>
        </p:nvSpPr>
        <p:spPr bwMode="auto">
          <a:xfrm flipH="1">
            <a:off x="2819400" y="3352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2" name="Line 31">
            <a:extLst>
              <a:ext uri="{FF2B5EF4-FFF2-40B4-BE49-F238E27FC236}">
                <a16:creationId xmlns="" xmlns:a16="http://schemas.microsoft.com/office/drawing/2014/main" id="{EFE8D139-A4C1-4C64-BA5B-98FDBBD11885}"/>
              </a:ext>
            </a:extLst>
          </p:cNvPr>
          <p:cNvSpPr>
            <a:spLocks noChangeShapeType="1"/>
          </p:cNvSpPr>
          <p:nvPr/>
        </p:nvSpPr>
        <p:spPr bwMode="auto">
          <a:xfrm>
            <a:off x="4038600" y="3352800"/>
            <a:ext cx="1066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3" name="Text Box 32">
            <a:extLst>
              <a:ext uri="{FF2B5EF4-FFF2-40B4-BE49-F238E27FC236}">
                <a16:creationId xmlns="" xmlns:a16="http://schemas.microsoft.com/office/drawing/2014/main" id="{3E44DA72-E819-43B3-A10A-3DB9BEB12696}"/>
              </a:ext>
            </a:extLst>
          </p:cNvPr>
          <p:cNvSpPr txBox="1">
            <a:spLocks noChangeArrowheads="1"/>
          </p:cNvSpPr>
          <p:nvPr/>
        </p:nvSpPr>
        <p:spPr bwMode="auto">
          <a:xfrm>
            <a:off x="2971800" y="3657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Y</a:t>
            </a:r>
          </a:p>
        </p:txBody>
      </p:sp>
      <p:sp>
        <p:nvSpPr>
          <p:cNvPr id="22544" name="Text Box 33">
            <a:extLst>
              <a:ext uri="{FF2B5EF4-FFF2-40B4-BE49-F238E27FC236}">
                <a16:creationId xmlns="" xmlns:a16="http://schemas.microsoft.com/office/drawing/2014/main" id="{7FC81B82-6165-4FC6-87CA-85BFE332EAAB}"/>
              </a:ext>
            </a:extLst>
          </p:cNvPr>
          <p:cNvSpPr txBox="1">
            <a:spLocks noChangeArrowheads="1"/>
          </p:cNvSpPr>
          <p:nvPr/>
        </p:nvSpPr>
        <p:spPr bwMode="auto">
          <a:xfrm>
            <a:off x="4724400" y="35814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600"/>
              <a:t>N</a:t>
            </a:r>
          </a:p>
        </p:txBody>
      </p:sp>
      <p:sp>
        <p:nvSpPr>
          <p:cNvPr id="22545" name="AutoShape 49">
            <a:extLst>
              <a:ext uri="{FF2B5EF4-FFF2-40B4-BE49-F238E27FC236}">
                <a16:creationId xmlns="" xmlns:a16="http://schemas.microsoft.com/office/drawing/2014/main" id="{C038FD36-993E-48EC-9715-981FFB1923CA}"/>
              </a:ext>
            </a:extLst>
          </p:cNvPr>
          <p:cNvSpPr>
            <a:spLocks noChangeArrowheads="1"/>
          </p:cNvSpPr>
          <p:nvPr/>
        </p:nvSpPr>
        <p:spPr bwMode="auto">
          <a:xfrm>
            <a:off x="4267200" y="4267200"/>
            <a:ext cx="17526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Sunburned</a:t>
            </a:r>
          </a:p>
        </p:txBody>
      </p:sp>
      <p:sp>
        <p:nvSpPr>
          <p:cNvPr id="22546" name="AutoShape 50">
            <a:extLst>
              <a:ext uri="{FF2B5EF4-FFF2-40B4-BE49-F238E27FC236}">
                <a16:creationId xmlns="" xmlns:a16="http://schemas.microsoft.com/office/drawing/2014/main" id="{3C3B54E1-F200-4025-9DFC-1792B1662456}"/>
              </a:ext>
            </a:extLst>
          </p:cNvPr>
          <p:cNvSpPr>
            <a:spLocks noChangeArrowheads="1"/>
          </p:cNvSpPr>
          <p:nvPr/>
        </p:nvSpPr>
        <p:spPr bwMode="auto">
          <a:xfrm>
            <a:off x="1828800" y="4267200"/>
            <a:ext cx="2057400" cy="8382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Not</a:t>
            </a:r>
          </a:p>
          <a:p>
            <a:pPr algn="ctr" eaLnBrk="1" hangingPunct="1">
              <a:spcBef>
                <a:spcPct val="0"/>
              </a:spcBef>
              <a:buClrTx/>
              <a:buSzTx/>
              <a:buFontTx/>
              <a:buNone/>
            </a:pPr>
            <a:r>
              <a:rPr lang="en-US" altLang="en-US" sz="1800"/>
              <a:t>Sunburned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8C4CC30-1BFF-4CBA-8FE8-5C67E3DBE09B}"/>
              </a:ext>
            </a:extLst>
          </p:cNvPr>
          <p:cNvSpPr>
            <a:spLocks noGrp="1"/>
          </p:cNvSpPr>
          <p:nvPr>
            <p:ph type="title"/>
          </p:nvPr>
        </p:nvSpPr>
        <p:spPr/>
        <p:txBody>
          <a:bodyPr/>
          <a:lstStyle/>
          <a:p>
            <a:r>
              <a:rPr lang="en-US" dirty="0"/>
              <a:t>Example Data</a:t>
            </a:r>
            <a:endParaRPr lang="en-IN" dirty="0"/>
          </a:p>
        </p:txBody>
      </p:sp>
      <p:sp>
        <p:nvSpPr>
          <p:cNvPr id="5" name="Content Placeholder 4">
            <a:extLst>
              <a:ext uri="{FF2B5EF4-FFF2-40B4-BE49-F238E27FC236}">
                <a16:creationId xmlns="" xmlns:a16="http://schemas.microsoft.com/office/drawing/2014/main" id="{BE0433B8-F3B1-4D2B-83D6-FEBADC11B4E7}"/>
              </a:ext>
            </a:extLst>
          </p:cNvPr>
          <p:cNvSpPr>
            <a:spLocks noGrp="1"/>
          </p:cNvSpPr>
          <p:nvPr>
            <p:ph idx="1"/>
          </p:nvPr>
        </p:nvSpPr>
        <p:spPr/>
        <p:txBody>
          <a:bodyPr/>
          <a:lstStyle/>
          <a:p>
            <a:r>
              <a:rPr lang="en-US" dirty="0"/>
              <a:t>Try creating tree using information gain splitting criteria</a:t>
            </a:r>
            <a:endParaRPr lang="en-IN" dirty="0"/>
          </a:p>
        </p:txBody>
      </p:sp>
      <p:sp>
        <p:nvSpPr>
          <p:cNvPr id="2" name="Slide Number Placeholder 1">
            <a:extLst>
              <a:ext uri="{FF2B5EF4-FFF2-40B4-BE49-F238E27FC236}">
                <a16:creationId xmlns="" xmlns:a16="http://schemas.microsoft.com/office/drawing/2014/main" id="{DD18B6BA-DFC8-40D4-8768-3CF8281AE264}"/>
              </a:ext>
            </a:extLst>
          </p:cNvPr>
          <p:cNvSpPr>
            <a:spLocks noGrp="1"/>
          </p:cNvSpPr>
          <p:nvPr>
            <p:ph type="sldNum" sz="quarter" idx="12"/>
          </p:nvPr>
        </p:nvSpPr>
        <p:spPr/>
        <p:txBody>
          <a:bodyPr/>
          <a:lstStyle/>
          <a:p>
            <a:fld id="{8F2AA5D8-F942-421E-945D-AF7EE64B6EF6}" type="slidenum">
              <a:rPr lang="en-SG" smtClean="0"/>
              <a:pPr/>
              <a:t>57</a:t>
            </a:fld>
            <a:endParaRPr lang="en-SG" dirty="0"/>
          </a:p>
        </p:txBody>
      </p:sp>
      <p:pic>
        <p:nvPicPr>
          <p:cNvPr id="3" name="Picture 2">
            <a:extLst>
              <a:ext uri="{FF2B5EF4-FFF2-40B4-BE49-F238E27FC236}">
                <a16:creationId xmlns="" xmlns:a16="http://schemas.microsoft.com/office/drawing/2014/main" id="{ADB6B521-8946-44A8-96E9-BB635E637EB1}"/>
              </a:ext>
            </a:extLst>
          </p:cNvPr>
          <p:cNvPicPr>
            <a:picLocks noChangeAspect="1"/>
          </p:cNvPicPr>
          <p:nvPr/>
        </p:nvPicPr>
        <p:blipFill>
          <a:blip r:embed="rId2"/>
          <a:stretch>
            <a:fillRect/>
          </a:stretch>
        </p:blipFill>
        <p:spPr>
          <a:xfrm>
            <a:off x="4438650" y="1776412"/>
            <a:ext cx="3314700" cy="3305175"/>
          </a:xfrm>
          <a:prstGeom prst="rect">
            <a:avLst/>
          </a:prstGeom>
        </p:spPr>
      </p:pic>
    </p:spTree>
    <p:extLst>
      <p:ext uri="{BB962C8B-B14F-4D97-AF65-F5344CB8AC3E}">
        <p14:creationId xmlns:p14="http://schemas.microsoft.com/office/powerpoint/2010/main" val="1848304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26939CE-9E65-452B-8895-008BC20C7A6C}"/>
              </a:ext>
            </a:extLst>
          </p:cNvPr>
          <p:cNvSpPr>
            <a:spLocks noGrp="1"/>
          </p:cNvSpPr>
          <p:nvPr>
            <p:ph type="title"/>
          </p:nvPr>
        </p:nvSpPr>
        <p:spPr/>
        <p:txBody>
          <a:bodyPr/>
          <a:lstStyle/>
          <a:p>
            <a:r>
              <a:rPr lang="en-US" dirty="0"/>
              <a:t>Gini Index</a:t>
            </a:r>
            <a:endParaRPr lang="en-IN" dirty="0"/>
          </a:p>
        </p:txBody>
      </p:sp>
      <p:sp>
        <p:nvSpPr>
          <p:cNvPr id="4" name="Content Placeholder 3">
            <a:extLst>
              <a:ext uri="{FF2B5EF4-FFF2-40B4-BE49-F238E27FC236}">
                <a16:creationId xmlns="" xmlns:a16="http://schemas.microsoft.com/office/drawing/2014/main" id="{3F7751C4-4024-4953-9A50-5707FCF04113}"/>
              </a:ext>
            </a:extLst>
          </p:cNvPr>
          <p:cNvSpPr>
            <a:spLocks noGrp="1"/>
          </p:cNvSpPr>
          <p:nvPr>
            <p:ph idx="1"/>
          </p:nvPr>
        </p:nvSpPr>
        <p:spPr/>
        <p:txBody>
          <a:bodyPr/>
          <a:lstStyle/>
          <a:p>
            <a:pPr marL="0" indent="0">
              <a:buNone/>
            </a:pPr>
            <a:r>
              <a:rPr lang="en-US" dirty="0"/>
              <a:t>Gini Index is a metric to measure how often a randomly chosen element would be incorrectly identified. It means an attribute with lower </a:t>
            </a:r>
            <a:r>
              <a:rPr lang="en-US" dirty="0" err="1"/>
              <a:t>gini</a:t>
            </a:r>
            <a:r>
              <a:rPr lang="en-US" dirty="0"/>
              <a:t> index should be preferred.</a:t>
            </a:r>
          </a:p>
          <a:p>
            <a:pPr marL="0" indent="0">
              <a:buNone/>
            </a:pPr>
            <a:endParaRPr lang="en-US" dirty="0"/>
          </a:p>
          <a:p>
            <a:r>
              <a:rPr lang="en-US" dirty="0"/>
              <a:t>A, B, C, D attributes can be considered as predictors and E column class labels can be considered as a target variable. For constructing a decision tree from this data, we have to convert continuous data into categorical data.</a:t>
            </a:r>
          </a:p>
          <a:p>
            <a:r>
              <a:rPr lang="en-US" dirty="0"/>
              <a:t>We have chosen some random values to categorize each attribute:</a:t>
            </a:r>
          </a:p>
          <a:p>
            <a:pPr marL="0" indent="0">
              <a:buNone/>
            </a:pPr>
            <a:endParaRPr lang="en-IN" dirty="0"/>
          </a:p>
        </p:txBody>
      </p:sp>
      <p:sp>
        <p:nvSpPr>
          <p:cNvPr id="2" name="Slide Number Placeholder 1">
            <a:extLst>
              <a:ext uri="{FF2B5EF4-FFF2-40B4-BE49-F238E27FC236}">
                <a16:creationId xmlns="" xmlns:a16="http://schemas.microsoft.com/office/drawing/2014/main" id="{17B22E5B-98BA-450B-A614-EBF41B182F07}"/>
              </a:ext>
            </a:extLst>
          </p:cNvPr>
          <p:cNvSpPr>
            <a:spLocks noGrp="1"/>
          </p:cNvSpPr>
          <p:nvPr>
            <p:ph type="sldNum" sz="quarter" idx="12"/>
          </p:nvPr>
        </p:nvSpPr>
        <p:spPr/>
        <p:txBody>
          <a:bodyPr/>
          <a:lstStyle/>
          <a:p>
            <a:fld id="{8F2AA5D8-F942-421E-945D-AF7EE64B6EF6}" type="slidenum">
              <a:rPr lang="en-SG" smtClean="0"/>
              <a:pPr/>
              <a:t>58</a:t>
            </a:fld>
            <a:endParaRPr lang="en-SG" dirty="0"/>
          </a:p>
        </p:txBody>
      </p:sp>
      <p:pic>
        <p:nvPicPr>
          <p:cNvPr id="5" name="Picture 4">
            <a:extLst>
              <a:ext uri="{FF2B5EF4-FFF2-40B4-BE49-F238E27FC236}">
                <a16:creationId xmlns="" xmlns:a16="http://schemas.microsoft.com/office/drawing/2014/main" id="{D014D4E2-61DF-4816-B009-D2F7C0B7C848}"/>
              </a:ext>
            </a:extLst>
          </p:cNvPr>
          <p:cNvPicPr>
            <a:picLocks noChangeAspect="1"/>
          </p:cNvPicPr>
          <p:nvPr/>
        </p:nvPicPr>
        <p:blipFill>
          <a:blip r:embed="rId2"/>
          <a:stretch>
            <a:fillRect/>
          </a:stretch>
        </p:blipFill>
        <p:spPr>
          <a:xfrm>
            <a:off x="690895" y="4198209"/>
            <a:ext cx="8896350" cy="1600200"/>
          </a:xfrm>
          <a:prstGeom prst="rect">
            <a:avLst/>
          </a:prstGeom>
        </p:spPr>
      </p:pic>
    </p:spTree>
    <p:extLst>
      <p:ext uri="{BB962C8B-B14F-4D97-AF65-F5344CB8AC3E}">
        <p14:creationId xmlns:p14="http://schemas.microsoft.com/office/powerpoint/2010/main" val="2563491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897543D-C49A-4024-8CF7-9EF27A4005DF}"/>
              </a:ext>
            </a:extLst>
          </p:cNvPr>
          <p:cNvSpPr>
            <a:spLocks noGrp="1"/>
          </p:cNvSpPr>
          <p:nvPr>
            <p:ph type="title"/>
          </p:nvPr>
        </p:nvSpPr>
        <p:spPr/>
        <p:txBody>
          <a:bodyPr/>
          <a:lstStyle/>
          <a:p>
            <a:endParaRPr lang="en-IN"/>
          </a:p>
        </p:txBody>
      </p:sp>
      <p:sp>
        <p:nvSpPr>
          <p:cNvPr id="4" name="Content Placeholder 3">
            <a:extLst>
              <a:ext uri="{FF2B5EF4-FFF2-40B4-BE49-F238E27FC236}">
                <a16:creationId xmlns="" xmlns:a16="http://schemas.microsoft.com/office/drawing/2014/main" id="{40C103A0-8245-400E-96A8-015574AB7311}"/>
              </a:ext>
            </a:extLst>
          </p:cNvPr>
          <p:cNvSpPr>
            <a:spLocks noGrp="1"/>
          </p:cNvSpPr>
          <p:nvPr>
            <p:ph idx="1"/>
          </p:nvPr>
        </p:nvSpPr>
        <p:spPr/>
        <p:txBody>
          <a:bodyPr/>
          <a:lstStyle/>
          <a:p>
            <a:pPr marL="0" indent="0">
              <a:buNone/>
            </a:pPr>
            <a:r>
              <a:rPr lang="en-US" dirty="0"/>
              <a:t>Gini Index is defined as:</a:t>
            </a:r>
          </a:p>
          <a:p>
            <a:pPr marL="0" indent="0">
              <a:buNone/>
            </a:pPr>
            <a:endParaRPr lang="en-US" dirty="0"/>
          </a:p>
          <a:p>
            <a:pPr marL="0" indent="0">
              <a:buNone/>
            </a:pPr>
            <a:endParaRPr lang="en-US" dirty="0"/>
          </a:p>
          <a:p>
            <a:pPr marL="0" indent="0">
              <a:buNone/>
            </a:pPr>
            <a:r>
              <a:rPr lang="en-US" dirty="0"/>
              <a:t>Gini Index for variable A:</a:t>
            </a:r>
          </a:p>
          <a:p>
            <a:pPr marL="0" indent="0">
              <a:buNone/>
            </a:pPr>
            <a:endParaRPr lang="en-US" dirty="0"/>
          </a:p>
          <a:p>
            <a:endParaRPr lang="en-IN" dirty="0"/>
          </a:p>
        </p:txBody>
      </p:sp>
      <p:sp>
        <p:nvSpPr>
          <p:cNvPr id="2" name="Slide Number Placeholder 1">
            <a:extLst>
              <a:ext uri="{FF2B5EF4-FFF2-40B4-BE49-F238E27FC236}">
                <a16:creationId xmlns="" xmlns:a16="http://schemas.microsoft.com/office/drawing/2014/main" id="{AD89B348-4A33-4B02-B0DD-F7B187224FDC}"/>
              </a:ext>
            </a:extLst>
          </p:cNvPr>
          <p:cNvSpPr>
            <a:spLocks noGrp="1"/>
          </p:cNvSpPr>
          <p:nvPr>
            <p:ph type="sldNum" sz="quarter" idx="12"/>
          </p:nvPr>
        </p:nvSpPr>
        <p:spPr/>
        <p:txBody>
          <a:bodyPr/>
          <a:lstStyle/>
          <a:p>
            <a:fld id="{8F2AA5D8-F942-421E-945D-AF7EE64B6EF6}" type="slidenum">
              <a:rPr lang="en-SG" smtClean="0"/>
              <a:pPr/>
              <a:t>59</a:t>
            </a:fld>
            <a:endParaRPr lang="en-SG" dirty="0"/>
          </a:p>
        </p:txBody>
      </p:sp>
      <p:pic>
        <p:nvPicPr>
          <p:cNvPr id="5" name="Picture 4">
            <a:extLst>
              <a:ext uri="{FF2B5EF4-FFF2-40B4-BE49-F238E27FC236}">
                <a16:creationId xmlns="" xmlns:a16="http://schemas.microsoft.com/office/drawing/2014/main" id="{9EB77E57-3D53-428C-95CF-A7AE97C7606C}"/>
              </a:ext>
            </a:extLst>
          </p:cNvPr>
          <p:cNvPicPr>
            <a:picLocks noChangeAspect="1"/>
          </p:cNvPicPr>
          <p:nvPr/>
        </p:nvPicPr>
        <p:blipFill>
          <a:blip r:embed="rId2"/>
          <a:stretch>
            <a:fillRect/>
          </a:stretch>
        </p:blipFill>
        <p:spPr>
          <a:xfrm>
            <a:off x="725894" y="1913639"/>
            <a:ext cx="2914650" cy="819150"/>
          </a:xfrm>
          <a:prstGeom prst="rect">
            <a:avLst/>
          </a:prstGeom>
        </p:spPr>
      </p:pic>
      <p:pic>
        <p:nvPicPr>
          <p:cNvPr id="6" name="Picture 5">
            <a:extLst>
              <a:ext uri="{FF2B5EF4-FFF2-40B4-BE49-F238E27FC236}">
                <a16:creationId xmlns="" xmlns:a16="http://schemas.microsoft.com/office/drawing/2014/main" id="{966152B8-38C6-47ED-BC2F-517398D6D2D2}"/>
              </a:ext>
            </a:extLst>
          </p:cNvPr>
          <p:cNvPicPr>
            <a:picLocks noChangeAspect="1"/>
          </p:cNvPicPr>
          <p:nvPr/>
        </p:nvPicPr>
        <p:blipFill>
          <a:blip r:embed="rId3"/>
          <a:stretch>
            <a:fillRect/>
          </a:stretch>
        </p:blipFill>
        <p:spPr>
          <a:xfrm>
            <a:off x="502056" y="3152203"/>
            <a:ext cx="6276975" cy="2952750"/>
          </a:xfrm>
          <a:prstGeom prst="rect">
            <a:avLst/>
          </a:prstGeom>
        </p:spPr>
      </p:pic>
    </p:spTree>
    <p:extLst>
      <p:ext uri="{BB962C8B-B14F-4D97-AF65-F5344CB8AC3E}">
        <p14:creationId xmlns:p14="http://schemas.microsoft.com/office/powerpoint/2010/main" val="355567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9AE64A4-F98C-49F5-8F82-6C85238CB806}" type="slidenum">
              <a:rPr lang="en-US" sz="1200" smtClean="0"/>
              <a:pPr/>
              <a:t>6</a:t>
            </a:fld>
            <a:endParaRPr lang="en-US" sz="1200"/>
          </a:p>
        </p:txBody>
      </p:sp>
      <p:sp>
        <p:nvSpPr>
          <p:cNvPr id="15363" name="Rectangle 2"/>
          <p:cNvSpPr>
            <a:spLocks noGrp="1" noChangeArrowheads="1"/>
          </p:cNvSpPr>
          <p:nvPr>
            <p:ph type="title"/>
          </p:nvPr>
        </p:nvSpPr>
        <p:spPr>
          <a:xfrm>
            <a:off x="1172308" y="638908"/>
            <a:ext cx="9472246" cy="609600"/>
          </a:xfrm>
        </p:spPr>
        <p:txBody>
          <a:bodyPr/>
          <a:lstStyle/>
          <a:p>
            <a:pPr eaLnBrk="1" hangingPunct="1"/>
            <a:r>
              <a:rPr lang="en-US" dirty="0">
                <a:solidFill>
                  <a:schemeClr val="tx1">
                    <a:lumMod val="75000"/>
                    <a:lumOff val="25000"/>
                  </a:schemeClr>
                </a:solidFill>
              </a:rPr>
              <a:t>                   Training Dataset</a:t>
            </a:r>
          </a:p>
        </p:txBody>
      </p:sp>
      <p:pic>
        <p:nvPicPr>
          <p:cNvPr id="1050" name="Picture 26">
            <a:extLst>
              <a:ext uri="{FF2B5EF4-FFF2-40B4-BE49-F238E27FC236}">
                <a16:creationId xmlns="" xmlns:a16="http://schemas.microsoft.com/office/drawing/2014/main" id="{79F8B0B9-76DA-4DDC-BB97-4B1D0AE93EDE}"/>
              </a:ext>
            </a:extLst>
          </p:cNvPr>
          <p:cNvPicPr>
            <a:picLocks noGrp="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1447800"/>
            <a:ext cx="102997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101116"/>
      </p:ext>
    </p:extLst>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39F098C-DA5C-4787-AB43-5717918F23A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F6DDF70D-C3A8-4275-9EFB-DE479275062E}"/>
              </a:ext>
            </a:extLst>
          </p:cNvPr>
          <p:cNvPicPr>
            <a:picLocks noGrp="1" noChangeAspect="1"/>
          </p:cNvPicPr>
          <p:nvPr>
            <p:ph idx="1"/>
          </p:nvPr>
        </p:nvPicPr>
        <p:blipFill>
          <a:blip r:embed="rId2"/>
          <a:stretch>
            <a:fillRect/>
          </a:stretch>
        </p:blipFill>
        <p:spPr>
          <a:xfrm>
            <a:off x="427924" y="1309429"/>
            <a:ext cx="5281760" cy="3475222"/>
          </a:xfrm>
          <a:prstGeom prst="rect">
            <a:avLst/>
          </a:prstGeom>
        </p:spPr>
      </p:pic>
      <p:sp>
        <p:nvSpPr>
          <p:cNvPr id="2" name="Slide Number Placeholder 1">
            <a:extLst>
              <a:ext uri="{FF2B5EF4-FFF2-40B4-BE49-F238E27FC236}">
                <a16:creationId xmlns="" xmlns:a16="http://schemas.microsoft.com/office/drawing/2014/main" id="{4C27CE17-C825-4586-AE07-26F4751CC31A}"/>
              </a:ext>
            </a:extLst>
          </p:cNvPr>
          <p:cNvSpPr>
            <a:spLocks noGrp="1"/>
          </p:cNvSpPr>
          <p:nvPr>
            <p:ph type="sldNum" sz="quarter" idx="12"/>
          </p:nvPr>
        </p:nvSpPr>
        <p:spPr/>
        <p:txBody>
          <a:bodyPr/>
          <a:lstStyle/>
          <a:p>
            <a:fld id="{8F2AA5D8-F942-421E-945D-AF7EE64B6EF6}" type="slidenum">
              <a:rPr lang="en-SG" smtClean="0"/>
              <a:pPr/>
              <a:t>60</a:t>
            </a:fld>
            <a:endParaRPr lang="en-SG" dirty="0"/>
          </a:p>
        </p:txBody>
      </p:sp>
      <p:pic>
        <p:nvPicPr>
          <p:cNvPr id="6" name="Picture 5">
            <a:extLst>
              <a:ext uri="{FF2B5EF4-FFF2-40B4-BE49-F238E27FC236}">
                <a16:creationId xmlns="" xmlns:a16="http://schemas.microsoft.com/office/drawing/2014/main" id="{7FA8138D-88D1-4256-86AB-95002E1C910C}"/>
              </a:ext>
            </a:extLst>
          </p:cNvPr>
          <p:cNvPicPr>
            <a:picLocks noChangeAspect="1"/>
          </p:cNvPicPr>
          <p:nvPr/>
        </p:nvPicPr>
        <p:blipFill>
          <a:blip r:embed="rId3"/>
          <a:stretch>
            <a:fillRect/>
          </a:stretch>
        </p:blipFill>
        <p:spPr>
          <a:xfrm>
            <a:off x="5709684" y="1257231"/>
            <a:ext cx="6257925" cy="3527420"/>
          </a:xfrm>
          <a:prstGeom prst="rect">
            <a:avLst/>
          </a:prstGeom>
        </p:spPr>
      </p:pic>
    </p:spTree>
    <p:extLst>
      <p:ext uri="{BB962C8B-B14F-4D97-AF65-F5344CB8AC3E}">
        <p14:creationId xmlns:p14="http://schemas.microsoft.com/office/powerpoint/2010/main" val="408937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0F0FA-0050-4EC3-815D-EB02277942F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CEF0097D-A96A-457A-84CD-9C1FB20BE905}"/>
              </a:ext>
            </a:extLst>
          </p:cNvPr>
          <p:cNvPicPr>
            <a:picLocks noGrp="1" noChangeAspect="1"/>
          </p:cNvPicPr>
          <p:nvPr>
            <p:ph idx="1"/>
          </p:nvPr>
        </p:nvPicPr>
        <p:blipFill>
          <a:blip r:embed="rId2"/>
          <a:stretch>
            <a:fillRect/>
          </a:stretch>
        </p:blipFill>
        <p:spPr>
          <a:xfrm>
            <a:off x="548315" y="1380866"/>
            <a:ext cx="6657975" cy="3019425"/>
          </a:xfrm>
          <a:prstGeom prst="rect">
            <a:avLst/>
          </a:prstGeom>
        </p:spPr>
      </p:pic>
      <p:sp>
        <p:nvSpPr>
          <p:cNvPr id="4" name="Slide Number Placeholder 3">
            <a:extLst>
              <a:ext uri="{FF2B5EF4-FFF2-40B4-BE49-F238E27FC236}">
                <a16:creationId xmlns="" xmlns:a16="http://schemas.microsoft.com/office/drawing/2014/main" id="{1C077C39-589C-4045-BA50-49C74DD26790}"/>
              </a:ext>
            </a:extLst>
          </p:cNvPr>
          <p:cNvSpPr>
            <a:spLocks noGrp="1"/>
          </p:cNvSpPr>
          <p:nvPr>
            <p:ph type="sldNum" sz="quarter" idx="12"/>
          </p:nvPr>
        </p:nvSpPr>
        <p:spPr/>
        <p:txBody>
          <a:bodyPr/>
          <a:lstStyle/>
          <a:p>
            <a:fld id="{56693B4B-36E0-40EA-BD24-5FA98D4B3C74}" type="slidenum">
              <a:rPr lang="en-SG" smtClean="0"/>
              <a:pPr/>
              <a:t>61</a:t>
            </a:fld>
            <a:endParaRPr lang="en-SG" dirty="0"/>
          </a:p>
        </p:txBody>
      </p:sp>
    </p:spTree>
    <p:extLst>
      <p:ext uri="{BB962C8B-B14F-4D97-AF65-F5344CB8AC3E}">
        <p14:creationId xmlns:p14="http://schemas.microsoft.com/office/powerpoint/2010/main" val="3869834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2208CC-D36C-48A4-A0A1-307338F96C0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53902EDF-6B4D-4FD6-A04D-D9B0A702378E}"/>
              </a:ext>
            </a:extLst>
          </p:cNvPr>
          <p:cNvPicPr>
            <a:picLocks noGrp="1" noChangeAspect="1"/>
          </p:cNvPicPr>
          <p:nvPr>
            <p:ph idx="1"/>
          </p:nvPr>
        </p:nvPicPr>
        <p:blipFill>
          <a:blip r:embed="rId2"/>
          <a:stretch>
            <a:fillRect/>
          </a:stretch>
        </p:blipFill>
        <p:spPr>
          <a:xfrm>
            <a:off x="2041451" y="1425575"/>
            <a:ext cx="7109862" cy="5099050"/>
          </a:xfrm>
          <a:prstGeom prst="rect">
            <a:avLst/>
          </a:prstGeom>
        </p:spPr>
      </p:pic>
      <p:sp>
        <p:nvSpPr>
          <p:cNvPr id="4" name="Slide Number Placeholder 3">
            <a:extLst>
              <a:ext uri="{FF2B5EF4-FFF2-40B4-BE49-F238E27FC236}">
                <a16:creationId xmlns="" xmlns:a16="http://schemas.microsoft.com/office/drawing/2014/main" id="{A3C21CE2-56AF-4519-A018-0D4237028EF0}"/>
              </a:ext>
            </a:extLst>
          </p:cNvPr>
          <p:cNvSpPr>
            <a:spLocks noGrp="1"/>
          </p:cNvSpPr>
          <p:nvPr>
            <p:ph type="sldNum" sz="quarter" idx="12"/>
          </p:nvPr>
        </p:nvSpPr>
        <p:spPr/>
        <p:txBody>
          <a:bodyPr/>
          <a:lstStyle/>
          <a:p>
            <a:fld id="{56693B4B-36E0-40EA-BD24-5FA98D4B3C74}" type="slidenum">
              <a:rPr lang="en-SG" smtClean="0"/>
              <a:pPr/>
              <a:t>62</a:t>
            </a:fld>
            <a:endParaRPr lang="en-SG" dirty="0"/>
          </a:p>
        </p:txBody>
      </p:sp>
    </p:spTree>
    <p:extLst>
      <p:ext uri="{BB962C8B-B14F-4D97-AF65-F5344CB8AC3E}">
        <p14:creationId xmlns:p14="http://schemas.microsoft.com/office/powerpoint/2010/main" val="3633761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4616D-765E-4DF6-A3CD-CA9AE8639F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76865A32-52B6-4C65-9895-245E7E4CB581}"/>
              </a:ext>
            </a:extLst>
          </p:cNvPr>
          <p:cNvPicPr>
            <a:picLocks noGrp="1" noChangeAspect="1"/>
          </p:cNvPicPr>
          <p:nvPr>
            <p:ph idx="1"/>
          </p:nvPr>
        </p:nvPicPr>
        <p:blipFill>
          <a:blip r:embed="rId2"/>
          <a:stretch>
            <a:fillRect/>
          </a:stretch>
        </p:blipFill>
        <p:spPr>
          <a:xfrm>
            <a:off x="1675921" y="1669053"/>
            <a:ext cx="6210300" cy="3038475"/>
          </a:xfrm>
          <a:prstGeom prst="rect">
            <a:avLst/>
          </a:prstGeom>
        </p:spPr>
      </p:pic>
      <p:sp>
        <p:nvSpPr>
          <p:cNvPr id="4" name="Slide Number Placeholder 3">
            <a:extLst>
              <a:ext uri="{FF2B5EF4-FFF2-40B4-BE49-F238E27FC236}">
                <a16:creationId xmlns="" xmlns:a16="http://schemas.microsoft.com/office/drawing/2014/main" id="{D06FD3E0-3651-4CB8-AFDD-63CF9417B66D}"/>
              </a:ext>
            </a:extLst>
          </p:cNvPr>
          <p:cNvSpPr>
            <a:spLocks noGrp="1"/>
          </p:cNvSpPr>
          <p:nvPr>
            <p:ph type="sldNum" sz="quarter" idx="12"/>
          </p:nvPr>
        </p:nvSpPr>
        <p:spPr/>
        <p:txBody>
          <a:bodyPr/>
          <a:lstStyle/>
          <a:p>
            <a:fld id="{56693B4B-36E0-40EA-BD24-5FA98D4B3C74}" type="slidenum">
              <a:rPr lang="en-SG" smtClean="0"/>
              <a:pPr/>
              <a:t>63</a:t>
            </a:fld>
            <a:endParaRPr lang="en-SG" dirty="0"/>
          </a:p>
        </p:txBody>
      </p:sp>
    </p:spTree>
    <p:extLst>
      <p:ext uri="{BB962C8B-B14F-4D97-AF65-F5344CB8AC3E}">
        <p14:creationId xmlns:p14="http://schemas.microsoft.com/office/powerpoint/2010/main" val="890432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8605F7-2FAC-40B6-9E4E-60CC78C455D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9F40E08-C845-4EFE-B31D-9C56A90506B3}"/>
              </a:ext>
            </a:extLst>
          </p:cNvPr>
          <p:cNvSpPr>
            <a:spLocks noGrp="1"/>
          </p:cNvSpPr>
          <p:nvPr>
            <p:ph idx="1"/>
          </p:nvPr>
        </p:nvSpPr>
        <p:spPr/>
        <p:txBody>
          <a:bodyPr/>
          <a:lstStyle/>
          <a:p>
            <a:r>
              <a:rPr lang="en-US" dirty="0"/>
              <a:t>The </a:t>
            </a:r>
            <a:r>
              <a:rPr lang="en-US" b="1" dirty="0"/>
              <a:t>Gini Index</a:t>
            </a:r>
            <a:r>
              <a:rPr lang="en-US" dirty="0"/>
              <a:t> is calculated by subtracting the sum of the squared probabilities of each class from one. It favors larger partitions. </a:t>
            </a:r>
          </a:p>
          <a:p>
            <a:r>
              <a:rPr lang="en-US" b="1" dirty="0"/>
              <a:t>Information Gain</a:t>
            </a:r>
            <a:r>
              <a:rPr lang="en-US" dirty="0"/>
              <a:t> multiplies the probability of the class times the log (base=2) of that class probability. </a:t>
            </a:r>
            <a:r>
              <a:rPr lang="en-US" b="1" dirty="0"/>
              <a:t>Information Gain</a:t>
            </a:r>
            <a:r>
              <a:rPr lang="en-US" dirty="0"/>
              <a:t> favors smaller partitions with many distinct values</a:t>
            </a:r>
            <a:endParaRPr lang="en-IN" dirty="0"/>
          </a:p>
        </p:txBody>
      </p:sp>
      <p:sp>
        <p:nvSpPr>
          <p:cNvPr id="4" name="Slide Number Placeholder 3">
            <a:extLst>
              <a:ext uri="{FF2B5EF4-FFF2-40B4-BE49-F238E27FC236}">
                <a16:creationId xmlns="" xmlns:a16="http://schemas.microsoft.com/office/drawing/2014/main" id="{451EE3DF-A38C-49F6-A9AE-6F88F018B6BC}"/>
              </a:ext>
            </a:extLst>
          </p:cNvPr>
          <p:cNvSpPr>
            <a:spLocks noGrp="1"/>
          </p:cNvSpPr>
          <p:nvPr>
            <p:ph type="sldNum" sz="quarter" idx="12"/>
          </p:nvPr>
        </p:nvSpPr>
        <p:spPr/>
        <p:txBody>
          <a:bodyPr/>
          <a:lstStyle/>
          <a:p>
            <a:fld id="{56693B4B-36E0-40EA-BD24-5FA98D4B3C74}" type="slidenum">
              <a:rPr lang="en-SG" smtClean="0"/>
              <a:pPr/>
              <a:t>64</a:t>
            </a:fld>
            <a:endParaRPr lang="en-SG" dirty="0"/>
          </a:p>
        </p:txBody>
      </p:sp>
    </p:spTree>
    <p:extLst>
      <p:ext uri="{BB962C8B-B14F-4D97-AF65-F5344CB8AC3E}">
        <p14:creationId xmlns:p14="http://schemas.microsoft.com/office/powerpoint/2010/main" val="1975403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0F918-683C-40BC-95E8-D935C6A29117}"/>
              </a:ext>
            </a:extLst>
          </p:cNvPr>
          <p:cNvSpPr>
            <a:spLocks noGrp="1"/>
          </p:cNvSpPr>
          <p:nvPr>
            <p:ph type="title"/>
          </p:nvPr>
        </p:nvSpPr>
        <p:spPr/>
        <p:txBody>
          <a:bodyPr/>
          <a:lstStyle/>
          <a:p>
            <a:r>
              <a:rPr lang="en-US" dirty="0"/>
              <a:t>Gain Ratio</a:t>
            </a:r>
            <a:endParaRPr lang="en-IN" dirty="0"/>
          </a:p>
        </p:txBody>
      </p:sp>
      <p:pic>
        <p:nvPicPr>
          <p:cNvPr id="6" name="Content Placeholder 5">
            <a:extLst>
              <a:ext uri="{FF2B5EF4-FFF2-40B4-BE49-F238E27FC236}">
                <a16:creationId xmlns="" xmlns:a16="http://schemas.microsoft.com/office/drawing/2014/main" id="{B449AFB6-58E0-4748-A240-FEF2DEC8F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763" y="1333170"/>
            <a:ext cx="5618718" cy="3932457"/>
          </a:xfrm>
        </p:spPr>
      </p:pic>
      <p:sp>
        <p:nvSpPr>
          <p:cNvPr id="4" name="Slide Number Placeholder 3">
            <a:extLst>
              <a:ext uri="{FF2B5EF4-FFF2-40B4-BE49-F238E27FC236}">
                <a16:creationId xmlns="" xmlns:a16="http://schemas.microsoft.com/office/drawing/2014/main" id="{3402EA91-223E-429A-9410-41B8808C93FB}"/>
              </a:ext>
            </a:extLst>
          </p:cNvPr>
          <p:cNvSpPr>
            <a:spLocks noGrp="1"/>
          </p:cNvSpPr>
          <p:nvPr>
            <p:ph type="sldNum" sz="quarter" idx="12"/>
          </p:nvPr>
        </p:nvSpPr>
        <p:spPr/>
        <p:txBody>
          <a:bodyPr/>
          <a:lstStyle/>
          <a:p>
            <a:fld id="{56693B4B-36E0-40EA-BD24-5FA98D4B3C74}" type="slidenum">
              <a:rPr lang="en-SG" smtClean="0"/>
              <a:pPr/>
              <a:t>65</a:t>
            </a:fld>
            <a:endParaRPr lang="en-SG" dirty="0"/>
          </a:p>
        </p:txBody>
      </p:sp>
      <p:pic>
        <p:nvPicPr>
          <p:cNvPr id="9" name="Picture 8">
            <a:extLst>
              <a:ext uri="{FF2B5EF4-FFF2-40B4-BE49-F238E27FC236}">
                <a16:creationId xmlns="" xmlns:a16="http://schemas.microsoft.com/office/drawing/2014/main" id="{994FA630-30E8-4FE0-8517-A3DFC24D5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1147762"/>
            <a:ext cx="5839490" cy="4562475"/>
          </a:xfrm>
          <a:prstGeom prst="rect">
            <a:avLst/>
          </a:prstGeom>
        </p:spPr>
      </p:pic>
    </p:spTree>
    <p:extLst>
      <p:ext uri="{BB962C8B-B14F-4D97-AF65-F5344CB8AC3E}">
        <p14:creationId xmlns:p14="http://schemas.microsoft.com/office/powerpoint/2010/main" val="3948586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CD61B4-B184-49CF-9FAE-FDBA5D8F682C}"/>
              </a:ext>
            </a:extLst>
          </p:cNvPr>
          <p:cNvSpPr>
            <a:spLocks noGrp="1"/>
          </p:cNvSpPr>
          <p:nvPr>
            <p:ph type="title"/>
          </p:nvPr>
        </p:nvSpPr>
        <p:spPr/>
        <p:txBody>
          <a:bodyPr/>
          <a:lstStyle/>
          <a:p>
            <a:r>
              <a:rPr lang="en-US" dirty="0"/>
              <a:t>Tree Replication Problem</a:t>
            </a:r>
            <a:endParaRPr lang="en-IN" dirty="0"/>
          </a:p>
        </p:txBody>
      </p:sp>
      <p:pic>
        <p:nvPicPr>
          <p:cNvPr id="6" name="Content Placeholder 5">
            <a:extLst>
              <a:ext uri="{FF2B5EF4-FFF2-40B4-BE49-F238E27FC236}">
                <a16:creationId xmlns="" xmlns:a16="http://schemas.microsoft.com/office/drawing/2014/main" id="{CD4E82E6-6331-4ACB-91C1-FC094CE73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126" y="2407250"/>
            <a:ext cx="5002249" cy="3651832"/>
          </a:xfrm>
        </p:spPr>
      </p:pic>
      <p:sp>
        <p:nvSpPr>
          <p:cNvPr id="4" name="Slide Number Placeholder 3">
            <a:extLst>
              <a:ext uri="{FF2B5EF4-FFF2-40B4-BE49-F238E27FC236}">
                <a16:creationId xmlns="" xmlns:a16="http://schemas.microsoft.com/office/drawing/2014/main" id="{7A673C1F-FC19-4C40-A9D7-256F4F9F410A}"/>
              </a:ext>
            </a:extLst>
          </p:cNvPr>
          <p:cNvSpPr>
            <a:spLocks noGrp="1"/>
          </p:cNvSpPr>
          <p:nvPr>
            <p:ph type="sldNum" sz="quarter" idx="12"/>
          </p:nvPr>
        </p:nvSpPr>
        <p:spPr/>
        <p:txBody>
          <a:bodyPr/>
          <a:lstStyle/>
          <a:p>
            <a:fld id="{56693B4B-36E0-40EA-BD24-5FA98D4B3C74}" type="slidenum">
              <a:rPr lang="en-SG" smtClean="0"/>
              <a:pPr/>
              <a:t>66</a:t>
            </a:fld>
            <a:endParaRPr lang="en-SG" dirty="0"/>
          </a:p>
        </p:txBody>
      </p:sp>
    </p:spTree>
    <p:extLst>
      <p:ext uri="{BB962C8B-B14F-4D97-AF65-F5344CB8AC3E}">
        <p14:creationId xmlns:p14="http://schemas.microsoft.com/office/powerpoint/2010/main" val="6275506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41D34C-E455-40FD-A6D7-509650D8B179}"/>
              </a:ext>
            </a:extLst>
          </p:cNvPr>
          <p:cNvSpPr>
            <a:spLocks noGrp="1"/>
          </p:cNvSpPr>
          <p:nvPr>
            <p:ph type="title"/>
          </p:nvPr>
        </p:nvSpPr>
        <p:spPr/>
        <p:txBody>
          <a:bodyPr/>
          <a:lstStyle/>
          <a:p>
            <a:r>
              <a:rPr lang="en-US" dirty="0"/>
              <a:t> Overfitting </a:t>
            </a:r>
            <a:endParaRPr lang="en-IN" dirty="0"/>
          </a:p>
        </p:txBody>
      </p:sp>
      <p:sp>
        <p:nvSpPr>
          <p:cNvPr id="3" name="Content Placeholder 2">
            <a:extLst>
              <a:ext uri="{FF2B5EF4-FFF2-40B4-BE49-F238E27FC236}">
                <a16:creationId xmlns="" xmlns:a16="http://schemas.microsoft.com/office/drawing/2014/main" id="{9FB5275B-363A-4E05-B231-4541188FFFD4}"/>
              </a:ext>
            </a:extLst>
          </p:cNvPr>
          <p:cNvSpPr>
            <a:spLocks noGrp="1"/>
          </p:cNvSpPr>
          <p:nvPr>
            <p:ph idx="1"/>
          </p:nvPr>
        </p:nvSpPr>
        <p:spPr/>
        <p:txBody>
          <a:bodyPr/>
          <a:lstStyle/>
          <a:p>
            <a:r>
              <a:rPr lang="en-US" dirty="0"/>
              <a:t> </a:t>
            </a:r>
          </a:p>
          <a:p>
            <a:r>
              <a:rPr lang="en-US" dirty="0"/>
              <a:t>Overfitting is a practical problem while building a decision tree model. </a:t>
            </a:r>
          </a:p>
          <a:p>
            <a:r>
              <a:rPr lang="en-US" dirty="0"/>
              <a:t>The model is having an issue of overfitting is considered when the algorithm continues to go deeper and deeper in the to reduce the training set error but results with an increased test set error </a:t>
            </a:r>
            <a:r>
              <a:rPr lang="en-US" dirty="0" err="1"/>
              <a:t>i.e</a:t>
            </a:r>
            <a:r>
              <a:rPr lang="en-US" dirty="0"/>
              <a:t>, Accuracy of prediction for our model goes down. </a:t>
            </a:r>
          </a:p>
          <a:p>
            <a:r>
              <a:rPr lang="en-US" dirty="0"/>
              <a:t>It generally happens when it builds many branches due to outliers and irregularities in data.</a:t>
            </a:r>
          </a:p>
          <a:p>
            <a:pPr marL="0" indent="0">
              <a:buNone/>
            </a:pPr>
            <a:r>
              <a:rPr lang="en-US" dirty="0"/>
              <a:t>Two approaches which we can use to avoid overfitting are:</a:t>
            </a:r>
          </a:p>
          <a:p>
            <a:r>
              <a:rPr lang="en-US" dirty="0"/>
              <a:t>Pre-Pruning</a:t>
            </a:r>
          </a:p>
          <a:p>
            <a:r>
              <a:rPr lang="en-US" dirty="0"/>
              <a:t>Post-Pruning</a:t>
            </a:r>
          </a:p>
          <a:p>
            <a:endParaRPr lang="en-IN" dirty="0"/>
          </a:p>
        </p:txBody>
      </p:sp>
      <p:sp>
        <p:nvSpPr>
          <p:cNvPr id="4" name="Slide Number Placeholder 3">
            <a:extLst>
              <a:ext uri="{FF2B5EF4-FFF2-40B4-BE49-F238E27FC236}">
                <a16:creationId xmlns="" xmlns:a16="http://schemas.microsoft.com/office/drawing/2014/main" id="{01919107-1725-4682-A9C6-D635ACC1A881}"/>
              </a:ext>
            </a:extLst>
          </p:cNvPr>
          <p:cNvSpPr>
            <a:spLocks noGrp="1"/>
          </p:cNvSpPr>
          <p:nvPr>
            <p:ph type="sldNum" sz="quarter" idx="12"/>
          </p:nvPr>
        </p:nvSpPr>
        <p:spPr/>
        <p:txBody>
          <a:bodyPr/>
          <a:lstStyle/>
          <a:p>
            <a:fld id="{56693B4B-36E0-40EA-BD24-5FA98D4B3C74}" type="slidenum">
              <a:rPr lang="en-SG" smtClean="0"/>
              <a:pPr/>
              <a:t>67</a:t>
            </a:fld>
            <a:endParaRPr lang="en-SG" dirty="0"/>
          </a:p>
        </p:txBody>
      </p:sp>
    </p:spTree>
    <p:extLst>
      <p:ext uri="{BB962C8B-B14F-4D97-AF65-F5344CB8AC3E}">
        <p14:creationId xmlns:p14="http://schemas.microsoft.com/office/powerpoint/2010/main" val="35665822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3ECB4-9560-443E-9F07-161B44D48E56}"/>
              </a:ext>
            </a:extLst>
          </p:cNvPr>
          <p:cNvSpPr>
            <a:spLocks noGrp="1"/>
          </p:cNvSpPr>
          <p:nvPr>
            <p:ph type="title"/>
          </p:nvPr>
        </p:nvSpPr>
        <p:spPr/>
        <p:txBody>
          <a:bodyPr/>
          <a:lstStyle/>
          <a:p>
            <a:r>
              <a:rPr lang="en-IN" dirty="0">
                <a:latin typeface="Arial"/>
                <a:cs typeface="Arial"/>
              </a:rPr>
              <a:t>Different Types of Pruning </a:t>
            </a:r>
            <a:endParaRPr lang="en-IN"/>
          </a:p>
        </p:txBody>
      </p:sp>
      <p:sp>
        <p:nvSpPr>
          <p:cNvPr id="3" name="Content Placeholder 2">
            <a:extLst>
              <a:ext uri="{FF2B5EF4-FFF2-40B4-BE49-F238E27FC236}">
                <a16:creationId xmlns="" xmlns:a16="http://schemas.microsoft.com/office/drawing/2014/main" id="{39295882-A231-4A2B-985B-3B646357A386}"/>
              </a:ext>
            </a:extLst>
          </p:cNvPr>
          <p:cNvSpPr>
            <a:spLocks noGrp="1"/>
          </p:cNvSpPr>
          <p:nvPr>
            <p:ph idx="1"/>
          </p:nvPr>
        </p:nvSpPr>
        <p:spPr/>
        <p:txBody>
          <a:bodyPr vert="horz" lIns="91440" tIns="45720" rIns="91440" bIns="45720" rtlCol="0" anchor="t">
            <a:normAutofit fontScale="92500" lnSpcReduction="20000"/>
          </a:bodyPr>
          <a:lstStyle/>
          <a:p>
            <a:pPr>
              <a:buNone/>
            </a:pPr>
            <a:r>
              <a:rPr lang="en-US" b="1" dirty="0">
                <a:latin typeface="Arial"/>
                <a:cs typeface="Arial"/>
              </a:rPr>
              <a:t>1) </a:t>
            </a:r>
            <a:r>
              <a:rPr lang="en-US" b="1" err="1">
                <a:latin typeface="Arial"/>
                <a:cs typeface="Arial"/>
              </a:rPr>
              <a:t>Prepruning</a:t>
            </a:r>
            <a:r>
              <a:rPr lang="en-US" dirty="0">
                <a:latin typeface="Arial"/>
                <a:cs typeface="Arial"/>
              </a:rPr>
              <a:t>: </a:t>
            </a:r>
            <a:endParaRPr lang="en-US"/>
          </a:p>
          <a:p>
            <a:pPr algn="just"/>
            <a:r>
              <a:rPr lang="en-US">
                <a:latin typeface="Arial"/>
                <a:cs typeface="Arial"/>
              </a:rPr>
              <a:t>In this approach, the construction of the decision tree is stopped early. It </a:t>
            </a:r>
            <a:r>
              <a:rPr lang="en-US" dirty="0">
                <a:latin typeface="Arial"/>
                <a:cs typeface="Arial"/>
              </a:rPr>
              <a:t>means it is decided not to further partition the branches. The last node constructed becomes the leaf node and this leaf node may hold the most frequent class among the tuples.</a:t>
            </a:r>
            <a:endParaRPr lang="en-US"/>
          </a:p>
          <a:p>
            <a:pPr algn="just"/>
            <a:r>
              <a:rPr lang="en-US">
                <a:latin typeface="Arial"/>
                <a:cs typeface="Arial"/>
              </a:rPr>
              <a:t> The attribute selection measures are used to find out the weightage of the split. </a:t>
            </a:r>
            <a:r>
              <a:rPr lang="en-US" dirty="0">
                <a:latin typeface="Arial"/>
                <a:cs typeface="Arial"/>
              </a:rPr>
              <a:t>Threshold values are prescribed to decide which splits are regarded as useful. If the portioning of the node results in splitting by falling below threshold then the process is halted.</a:t>
            </a:r>
            <a:endParaRPr lang="en-US" dirty="0"/>
          </a:p>
          <a:p>
            <a:pPr>
              <a:buNone/>
            </a:pPr>
            <a:r>
              <a:rPr lang="en-US" b="1" dirty="0">
                <a:latin typeface="Arial"/>
                <a:cs typeface="Arial"/>
              </a:rPr>
              <a:t>2) </a:t>
            </a:r>
            <a:r>
              <a:rPr lang="en-US" b="1" err="1">
                <a:latin typeface="Arial"/>
                <a:cs typeface="Arial"/>
              </a:rPr>
              <a:t>Postpruning</a:t>
            </a:r>
            <a:r>
              <a:rPr lang="en-US" dirty="0">
                <a:latin typeface="Arial"/>
                <a:cs typeface="Arial"/>
              </a:rPr>
              <a:t>: </a:t>
            </a:r>
          </a:p>
          <a:p>
            <a:pPr algn="just"/>
            <a:r>
              <a:rPr lang="en-US">
                <a:latin typeface="Arial"/>
                <a:cs typeface="Arial"/>
              </a:rPr>
              <a:t>This method removes the outlier branches from a fully grown tree. The </a:t>
            </a:r>
            <a:r>
              <a:rPr lang="en-US" dirty="0">
                <a:latin typeface="Arial"/>
                <a:cs typeface="Arial"/>
              </a:rPr>
              <a:t>unwanted branches are removed and replaced by a leaf node denoting the most frequent class label. This technique requires more computation than </a:t>
            </a:r>
            <a:r>
              <a:rPr lang="en-US" err="1">
                <a:latin typeface="Arial"/>
                <a:cs typeface="Arial"/>
              </a:rPr>
              <a:t>prepruning</a:t>
            </a:r>
            <a:r>
              <a:rPr lang="en-US" dirty="0">
                <a:latin typeface="Arial"/>
                <a:cs typeface="Arial"/>
              </a:rPr>
              <a:t>, however, it is more reliable.</a:t>
            </a:r>
            <a:endParaRPr lang="en-US"/>
          </a:p>
          <a:p>
            <a:pPr algn="just"/>
            <a:r>
              <a:rPr lang="en-US" dirty="0">
                <a:latin typeface="Arial"/>
                <a:cs typeface="Arial"/>
              </a:rPr>
              <a:t>The pruned trees are more precise and compact when compared to unpruned trees but they carry a disadvantage of replication and repetition.</a:t>
            </a:r>
          </a:p>
          <a:p>
            <a:pPr algn="just"/>
            <a:r>
              <a:rPr lang="en-US" dirty="0">
                <a:latin typeface="Arial"/>
                <a:cs typeface="Arial"/>
              </a:rPr>
              <a:t>Repetition occurs when the same attribute is tested again and again along a branch of a tree. </a:t>
            </a:r>
            <a:r>
              <a:rPr lang="en-US" i="1" dirty="0">
                <a:latin typeface="Arial"/>
                <a:cs typeface="Arial"/>
              </a:rPr>
              <a:t>Replication</a:t>
            </a:r>
            <a:r>
              <a:rPr lang="en-US" dirty="0">
                <a:latin typeface="Arial"/>
                <a:cs typeface="Arial"/>
              </a:rPr>
              <a:t> occurs when the duplicate subtrees are present within the tree. These issues can be solved by multivariate splits.</a:t>
            </a:r>
          </a:p>
          <a:p>
            <a:pPr algn="just"/>
            <a:endParaRPr lang="en-US" b="1" dirty="0"/>
          </a:p>
          <a:p>
            <a:endParaRPr lang="en-IN" dirty="0"/>
          </a:p>
        </p:txBody>
      </p:sp>
      <p:sp>
        <p:nvSpPr>
          <p:cNvPr id="4" name="Slide Number Placeholder 3">
            <a:extLst>
              <a:ext uri="{FF2B5EF4-FFF2-40B4-BE49-F238E27FC236}">
                <a16:creationId xmlns="" xmlns:a16="http://schemas.microsoft.com/office/drawing/2014/main" id="{B080EFAD-6D58-4783-B71A-B8577780D08D}"/>
              </a:ext>
            </a:extLst>
          </p:cNvPr>
          <p:cNvSpPr>
            <a:spLocks noGrp="1"/>
          </p:cNvSpPr>
          <p:nvPr>
            <p:ph type="sldNum" sz="quarter" idx="12"/>
          </p:nvPr>
        </p:nvSpPr>
        <p:spPr/>
        <p:txBody>
          <a:bodyPr/>
          <a:lstStyle/>
          <a:p>
            <a:fld id="{56693B4B-36E0-40EA-BD24-5FA98D4B3C74}" type="slidenum">
              <a:rPr lang="en-SG" smtClean="0"/>
              <a:pPr/>
              <a:t>68</a:t>
            </a:fld>
            <a:endParaRPr lang="en-SG" dirty="0"/>
          </a:p>
        </p:txBody>
      </p:sp>
    </p:spTree>
    <p:extLst>
      <p:ext uri="{BB962C8B-B14F-4D97-AF65-F5344CB8AC3E}">
        <p14:creationId xmlns:p14="http://schemas.microsoft.com/office/powerpoint/2010/main" val="863905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E0AFF-AC51-491A-8076-1A4E18DFDC5F}"/>
              </a:ext>
            </a:extLst>
          </p:cNvPr>
          <p:cNvSpPr>
            <a:spLocks noGrp="1"/>
          </p:cNvSpPr>
          <p:nvPr>
            <p:ph type="title"/>
          </p:nvPr>
        </p:nvSpPr>
        <p:spPr/>
        <p:txBody>
          <a:bodyPr/>
          <a:lstStyle/>
          <a:p>
            <a:r>
              <a:rPr lang="en-US" dirty="0">
                <a:latin typeface="Arial"/>
                <a:cs typeface="Arial"/>
              </a:rPr>
              <a:t>Unpruned Vs Pruned Tree</a:t>
            </a:r>
            <a:endParaRPr lang="en-US" dirty="0"/>
          </a:p>
        </p:txBody>
      </p:sp>
      <p:pic>
        <p:nvPicPr>
          <p:cNvPr id="5" name="Picture 5" descr="A close up of a map&#10;&#10;Description generated with very high confidence">
            <a:extLst>
              <a:ext uri="{FF2B5EF4-FFF2-40B4-BE49-F238E27FC236}">
                <a16:creationId xmlns="" xmlns:a16="http://schemas.microsoft.com/office/drawing/2014/main" id="{9DAC9FE2-8844-443C-82EF-81F6210DC1D7}"/>
              </a:ext>
            </a:extLst>
          </p:cNvPr>
          <p:cNvPicPr>
            <a:picLocks noGrp="1" noChangeAspect="1"/>
          </p:cNvPicPr>
          <p:nvPr>
            <p:ph idx="1"/>
          </p:nvPr>
        </p:nvPicPr>
        <p:blipFill>
          <a:blip r:embed="rId2"/>
          <a:stretch>
            <a:fillRect/>
          </a:stretch>
        </p:blipFill>
        <p:spPr>
          <a:xfrm>
            <a:off x="1203790" y="1526339"/>
            <a:ext cx="9062544" cy="4489559"/>
          </a:xfrm>
        </p:spPr>
      </p:pic>
      <p:sp>
        <p:nvSpPr>
          <p:cNvPr id="4" name="Slide Number Placeholder 3">
            <a:extLst>
              <a:ext uri="{FF2B5EF4-FFF2-40B4-BE49-F238E27FC236}">
                <a16:creationId xmlns="" xmlns:a16="http://schemas.microsoft.com/office/drawing/2014/main" id="{236BA5CE-5C94-4BD7-98A6-F94EA4148BA4}"/>
              </a:ext>
            </a:extLst>
          </p:cNvPr>
          <p:cNvSpPr>
            <a:spLocks noGrp="1"/>
          </p:cNvSpPr>
          <p:nvPr>
            <p:ph type="sldNum" sz="quarter" idx="12"/>
          </p:nvPr>
        </p:nvSpPr>
        <p:spPr/>
        <p:txBody>
          <a:bodyPr/>
          <a:lstStyle/>
          <a:p>
            <a:fld id="{56693B4B-36E0-40EA-BD24-5FA98D4B3C74}" type="slidenum">
              <a:rPr lang="en-SG" smtClean="0"/>
              <a:pPr/>
              <a:t>69</a:t>
            </a:fld>
            <a:endParaRPr lang="en-SG" dirty="0"/>
          </a:p>
        </p:txBody>
      </p:sp>
    </p:spTree>
    <p:extLst>
      <p:ext uri="{BB962C8B-B14F-4D97-AF65-F5344CB8AC3E}">
        <p14:creationId xmlns:p14="http://schemas.microsoft.com/office/powerpoint/2010/main" val="220564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7B841CE-57AE-45AF-A7C0-BEC7467D5F12}" type="slidenum">
              <a:rPr lang="en-US" sz="1200" smtClean="0"/>
              <a:pPr/>
              <a:t>7</a:t>
            </a:fld>
            <a:endParaRPr lang="en-US" sz="1200"/>
          </a:p>
        </p:txBody>
      </p:sp>
      <p:sp>
        <p:nvSpPr>
          <p:cNvPr id="16387" name="Rectangle 2"/>
          <p:cNvSpPr>
            <a:spLocks noGrp="1" noChangeArrowheads="1"/>
          </p:cNvSpPr>
          <p:nvPr>
            <p:ph type="title"/>
          </p:nvPr>
        </p:nvSpPr>
        <p:spPr>
          <a:xfrm>
            <a:off x="892175" y="662353"/>
            <a:ext cx="10390717" cy="609600"/>
          </a:xfrm>
          <a:noFill/>
        </p:spPr>
        <p:txBody>
          <a:bodyPr lIns="92075" tIns="46038" rIns="92075" bIns="46038"/>
          <a:lstStyle/>
          <a:p>
            <a:pPr eaLnBrk="1" hangingPunct="1"/>
            <a:r>
              <a:rPr lang="en-US" sz="2800" b="1" dirty="0">
                <a:solidFill>
                  <a:srgbClr val="170981"/>
                </a:solidFill>
                <a:latin typeface="Times New Roman" pitchFamily="18" charset="0"/>
              </a:rPr>
              <a:t>                 Output: A Decision Tree for “</a:t>
            </a:r>
            <a:r>
              <a:rPr lang="en-US" sz="2800" b="1" i="1" dirty="0" err="1">
                <a:solidFill>
                  <a:srgbClr val="170981"/>
                </a:solidFill>
                <a:latin typeface="Times New Roman" pitchFamily="18" charset="0"/>
              </a:rPr>
              <a:t>buys_computer</a:t>
            </a:r>
            <a:r>
              <a:rPr lang="en-US" sz="2800" b="1" i="1" dirty="0">
                <a:solidFill>
                  <a:srgbClr val="170981"/>
                </a:solidFill>
                <a:latin typeface="Times New Roman" pitchFamily="18" charset="0"/>
              </a:rPr>
              <a:t>”</a:t>
            </a:r>
          </a:p>
        </p:txBody>
      </p:sp>
      <p:sp>
        <p:nvSpPr>
          <p:cNvPr id="16388" name="Rectangle 3"/>
          <p:cNvSpPr>
            <a:spLocks noChangeArrowheads="1"/>
          </p:cNvSpPr>
          <p:nvPr/>
        </p:nvSpPr>
        <p:spPr bwMode="auto">
          <a:xfrm>
            <a:off x="4901372" y="1901825"/>
            <a:ext cx="609141" cy="369974"/>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age?</a:t>
            </a:r>
          </a:p>
        </p:txBody>
      </p:sp>
      <p:sp>
        <p:nvSpPr>
          <p:cNvPr id="16389" name="Rectangle 4"/>
          <p:cNvSpPr>
            <a:spLocks noChangeArrowheads="1"/>
          </p:cNvSpPr>
          <p:nvPr/>
        </p:nvSpPr>
        <p:spPr bwMode="auto">
          <a:xfrm>
            <a:off x="4724014" y="2876550"/>
            <a:ext cx="9553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overcast</a:t>
            </a:r>
          </a:p>
        </p:txBody>
      </p:sp>
      <p:sp>
        <p:nvSpPr>
          <p:cNvPr id="16390" name="Rectangle 5"/>
          <p:cNvSpPr>
            <a:spLocks noChangeArrowheads="1"/>
          </p:cNvSpPr>
          <p:nvPr/>
        </p:nvSpPr>
        <p:spPr bwMode="auto">
          <a:xfrm>
            <a:off x="2581947" y="3790950"/>
            <a:ext cx="955390" cy="369974"/>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student?</a:t>
            </a:r>
          </a:p>
        </p:txBody>
      </p:sp>
      <p:sp>
        <p:nvSpPr>
          <p:cNvPr id="16391" name="Rectangle 6"/>
          <p:cNvSpPr>
            <a:spLocks noChangeArrowheads="1"/>
          </p:cNvSpPr>
          <p:nvPr/>
        </p:nvSpPr>
        <p:spPr bwMode="auto">
          <a:xfrm>
            <a:off x="7416329" y="3790950"/>
            <a:ext cx="1410643" cy="36997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credit rating?</a:t>
            </a:r>
          </a:p>
        </p:txBody>
      </p:sp>
      <p:sp>
        <p:nvSpPr>
          <p:cNvPr id="16392" name="Rectangle 7"/>
          <p:cNvSpPr>
            <a:spLocks noChangeArrowheads="1"/>
          </p:cNvSpPr>
          <p:nvPr/>
        </p:nvSpPr>
        <p:spPr bwMode="auto">
          <a:xfrm>
            <a:off x="1700843" y="4757738"/>
            <a:ext cx="41678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no</a:t>
            </a:r>
          </a:p>
        </p:txBody>
      </p:sp>
      <p:sp>
        <p:nvSpPr>
          <p:cNvPr id="16393" name="Rectangle 8"/>
          <p:cNvSpPr>
            <a:spLocks noChangeArrowheads="1"/>
          </p:cNvSpPr>
          <p:nvPr/>
        </p:nvSpPr>
        <p:spPr bwMode="auto">
          <a:xfrm>
            <a:off x="3815021" y="4757738"/>
            <a:ext cx="4937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yes</a:t>
            </a:r>
          </a:p>
        </p:txBody>
      </p:sp>
      <p:sp>
        <p:nvSpPr>
          <p:cNvPr id="16394" name="Rectangle 9"/>
          <p:cNvSpPr>
            <a:spLocks noChangeArrowheads="1"/>
          </p:cNvSpPr>
          <p:nvPr/>
        </p:nvSpPr>
        <p:spPr bwMode="auto">
          <a:xfrm>
            <a:off x="8835694" y="4772025"/>
            <a:ext cx="50654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fair</a:t>
            </a:r>
          </a:p>
        </p:txBody>
      </p:sp>
      <p:sp>
        <p:nvSpPr>
          <p:cNvPr id="16395" name="Rectangle 10"/>
          <p:cNvSpPr>
            <a:spLocks noChangeArrowheads="1"/>
          </p:cNvSpPr>
          <p:nvPr/>
        </p:nvSpPr>
        <p:spPr bwMode="auto">
          <a:xfrm>
            <a:off x="6850954" y="4786313"/>
            <a:ext cx="101951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excellent</a:t>
            </a:r>
          </a:p>
        </p:txBody>
      </p:sp>
      <p:sp>
        <p:nvSpPr>
          <p:cNvPr id="16396" name="Line 11"/>
          <p:cNvSpPr>
            <a:spLocks noChangeShapeType="1"/>
          </p:cNvSpPr>
          <p:nvPr/>
        </p:nvSpPr>
        <p:spPr bwMode="auto">
          <a:xfrm flipH="1">
            <a:off x="3077634" y="2393951"/>
            <a:ext cx="1322917" cy="13239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97" name="Line 12"/>
          <p:cNvSpPr>
            <a:spLocks noChangeShapeType="1"/>
          </p:cNvSpPr>
          <p:nvPr/>
        </p:nvSpPr>
        <p:spPr bwMode="auto">
          <a:xfrm flipH="1">
            <a:off x="5200651" y="2439988"/>
            <a:ext cx="2116" cy="546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98" name="Line 13"/>
          <p:cNvSpPr>
            <a:spLocks noChangeShapeType="1"/>
          </p:cNvSpPr>
          <p:nvPr/>
        </p:nvSpPr>
        <p:spPr bwMode="auto">
          <a:xfrm>
            <a:off x="6087534" y="2470150"/>
            <a:ext cx="1985433" cy="13096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99" name="Rectangle 14"/>
          <p:cNvSpPr>
            <a:spLocks noChangeArrowheads="1"/>
          </p:cNvSpPr>
          <p:nvPr/>
        </p:nvSpPr>
        <p:spPr bwMode="auto">
          <a:xfrm>
            <a:off x="3078580" y="2819400"/>
            <a:ext cx="679673" cy="369974"/>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b="1">
                <a:latin typeface="Times New Roman" pitchFamily="18" charset="0"/>
              </a:rPr>
              <a:t>&lt;=30</a:t>
            </a:r>
            <a:endParaRPr lang="en-US">
              <a:latin typeface="Times New Roman" pitchFamily="18" charset="0"/>
            </a:endParaRPr>
          </a:p>
        </p:txBody>
      </p:sp>
      <p:sp>
        <p:nvSpPr>
          <p:cNvPr id="16400" name="Rectangle 15"/>
          <p:cNvSpPr>
            <a:spLocks noChangeArrowheads="1"/>
          </p:cNvSpPr>
          <p:nvPr/>
        </p:nvSpPr>
        <p:spPr bwMode="auto">
          <a:xfrm>
            <a:off x="6938429" y="2936875"/>
            <a:ext cx="548227" cy="36997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b="1">
                <a:latin typeface="Times New Roman" pitchFamily="18" charset="0"/>
              </a:rPr>
              <a:t>&gt;40</a:t>
            </a:r>
            <a:endParaRPr lang="en-US">
              <a:latin typeface="Times New Roman" pitchFamily="18" charset="0"/>
            </a:endParaRPr>
          </a:p>
        </p:txBody>
      </p:sp>
      <p:sp>
        <p:nvSpPr>
          <p:cNvPr id="16401" name="Line 16"/>
          <p:cNvSpPr>
            <a:spLocks noChangeShapeType="1"/>
          </p:cNvSpPr>
          <p:nvPr/>
        </p:nvSpPr>
        <p:spPr bwMode="auto">
          <a:xfrm flipH="1">
            <a:off x="1972734" y="4344989"/>
            <a:ext cx="658284" cy="5159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2" name="Line 17"/>
          <p:cNvSpPr>
            <a:spLocks noChangeShapeType="1"/>
          </p:cNvSpPr>
          <p:nvPr/>
        </p:nvSpPr>
        <p:spPr bwMode="auto">
          <a:xfrm>
            <a:off x="3477685" y="4391026"/>
            <a:ext cx="560916" cy="4238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3" name="Line 18"/>
          <p:cNvSpPr>
            <a:spLocks noChangeShapeType="1"/>
          </p:cNvSpPr>
          <p:nvPr/>
        </p:nvSpPr>
        <p:spPr bwMode="auto">
          <a:xfrm flipH="1">
            <a:off x="7272867" y="4391026"/>
            <a:ext cx="459317" cy="45561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4" name="Line 19"/>
          <p:cNvSpPr>
            <a:spLocks noChangeShapeType="1"/>
          </p:cNvSpPr>
          <p:nvPr/>
        </p:nvSpPr>
        <p:spPr bwMode="auto">
          <a:xfrm>
            <a:off x="8578851" y="4405314"/>
            <a:ext cx="438149" cy="395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5" name="Line 20"/>
          <p:cNvSpPr>
            <a:spLocks noChangeShapeType="1"/>
          </p:cNvSpPr>
          <p:nvPr/>
        </p:nvSpPr>
        <p:spPr bwMode="auto">
          <a:xfrm>
            <a:off x="1907117" y="5229225"/>
            <a:ext cx="0" cy="43973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6" name="Line 21"/>
          <p:cNvSpPr>
            <a:spLocks noChangeShapeType="1"/>
          </p:cNvSpPr>
          <p:nvPr/>
        </p:nvSpPr>
        <p:spPr bwMode="auto">
          <a:xfrm>
            <a:off x="9086851" y="5183189"/>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7" name="Line 22"/>
          <p:cNvSpPr>
            <a:spLocks noChangeShapeType="1"/>
          </p:cNvSpPr>
          <p:nvPr/>
        </p:nvSpPr>
        <p:spPr bwMode="auto">
          <a:xfrm>
            <a:off x="7355417"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8" name="Line 23"/>
          <p:cNvSpPr>
            <a:spLocks noChangeShapeType="1"/>
          </p:cNvSpPr>
          <p:nvPr/>
        </p:nvSpPr>
        <p:spPr bwMode="auto">
          <a:xfrm>
            <a:off x="4059767"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9" name="Line 24"/>
          <p:cNvSpPr>
            <a:spLocks noChangeShapeType="1"/>
          </p:cNvSpPr>
          <p:nvPr/>
        </p:nvSpPr>
        <p:spPr bwMode="auto">
          <a:xfrm>
            <a:off x="5202767" y="3294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10" name="Rectangle 25"/>
          <p:cNvSpPr>
            <a:spLocks noChangeArrowheads="1"/>
          </p:cNvSpPr>
          <p:nvPr/>
        </p:nvSpPr>
        <p:spPr bwMode="auto">
          <a:xfrm>
            <a:off x="1698727"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no</a:t>
            </a:r>
          </a:p>
        </p:txBody>
      </p:sp>
      <p:sp>
        <p:nvSpPr>
          <p:cNvPr id="16411" name="Rectangle 26"/>
          <p:cNvSpPr>
            <a:spLocks noChangeArrowheads="1"/>
          </p:cNvSpPr>
          <p:nvPr/>
        </p:nvSpPr>
        <p:spPr bwMode="auto">
          <a:xfrm>
            <a:off x="7144910"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no</a:t>
            </a:r>
          </a:p>
        </p:txBody>
      </p:sp>
      <p:sp>
        <p:nvSpPr>
          <p:cNvPr id="16412" name="Rectangle 27"/>
          <p:cNvSpPr>
            <a:spLocks noChangeArrowheads="1"/>
          </p:cNvSpPr>
          <p:nvPr/>
        </p:nvSpPr>
        <p:spPr bwMode="auto">
          <a:xfrm>
            <a:off x="3810788"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yes</a:t>
            </a:r>
          </a:p>
        </p:txBody>
      </p:sp>
      <p:sp>
        <p:nvSpPr>
          <p:cNvPr id="16413" name="Rectangle 28"/>
          <p:cNvSpPr>
            <a:spLocks noChangeArrowheads="1"/>
          </p:cNvSpPr>
          <p:nvPr/>
        </p:nvSpPr>
        <p:spPr bwMode="auto">
          <a:xfrm>
            <a:off x="8839988"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yes</a:t>
            </a:r>
          </a:p>
        </p:txBody>
      </p:sp>
      <p:sp>
        <p:nvSpPr>
          <p:cNvPr id="16414" name="Rectangle 29"/>
          <p:cNvSpPr>
            <a:spLocks noChangeArrowheads="1"/>
          </p:cNvSpPr>
          <p:nvPr/>
        </p:nvSpPr>
        <p:spPr bwMode="auto">
          <a:xfrm>
            <a:off x="4955904" y="3794125"/>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atin typeface="Times New Roman" pitchFamily="18" charset="0"/>
              </a:rPr>
              <a:t>yes</a:t>
            </a:r>
          </a:p>
        </p:txBody>
      </p:sp>
      <p:sp>
        <p:nvSpPr>
          <p:cNvPr id="16415" name="Rectangle 30"/>
          <p:cNvSpPr>
            <a:spLocks noChangeArrowheads="1"/>
          </p:cNvSpPr>
          <p:nvPr/>
        </p:nvSpPr>
        <p:spPr bwMode="auto">
          <a:xfrm>
            <a:off x="4470400" y="2971800"/>
            <a:ext cx="1422400" cy="3048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latin typeface="Times New Roman" pitchFamily="18" charset="0"/>
              </a:rPr>
              <a:t>30..40</a:t>
            </a:r>
            <a:endParaRPr lang="en-US" sz="1800">
              <a:latin typeface="Times New Roman" pitchFamily="18" charset="0"/>
            </a:endParaRPr>
          </a:p>
        </p:txBody>
      </p:sp>
    </p:spTree>
    <p:extLst>
      <p:ext uri="{BB962C8B-B14F-4D97-AF65-F5344CB8AC3E}">
        <p14:creationId xmlns:p14="http://schemas.microsoft.com/office/powerpoint/2010/main" val="2962353535"/>
      </p:ext>
    </p:extLst>
  </p:cSld>
  <p:clrMapOvr>
    <a:masterClrMapping/>
  </p:clrMapOvr>
  <p:transition>
    <p:check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296F8-4BD1-46BD-A6F4-98820DD91EF3}"/>
              </a:ext>
            </a:extLst>
          </p:cNvPr>
          <p:cNvSpPr>
            <a:spLocks noGrp="1"/>
          </p:cNvSpPr>
          <p:nvPr>
            <p:ph type="title"/>
          </p:nvPr>
        </p:nvSpPr>
        <p:spPr>
          <a:xfrm>
            <a:off x="313039" y="212651"/>
            <a:ext cx="10305535" cy="1014787"/>
          </a:xfrm>
        </p:spPr>
        <p:txBody>
          <a:bodyPr>
            <a:normAutofit fontScale="90000"/>
          </a:bodyPr>
          <a:lstStyle/>
          <a:p>
            <a:r>
              <a:rPr lang="en-US" dirty="0"/>
              <a:t/>
            </a:r>
            <a:br>
              <a:rPr lang="en-US" dirty="0"/>
            </a:br>
            <a:r>
              <a:rPr lang="en-US" dirty="0"/>
              <a:t>Decision Tree Algorithm Advantages and Disadvantages</a:t>
            </a:r>
            <a:br>
              <a:rPr lang="en-US" dirty="0"/>
            </a:br>
            <a:endParaRPr lang="en-IN" dirty="0"/>
          </a:p>
        </p:txBody>
      </p:sp>
      <p:sp>
        <p:nvSpPr>
          <p:cNvPr id="3" name="Content Placeholder 2">
            <a:extLst>
              <a:ext uri="{FF2B5EF4-FFF2-40B4-BE49-F238E27FC236}">
                <a16:creationId xmlns="" xmlns:a16="http://schemas.microsoft.com/office/drawing/2014/main" id="{45C347B1-AEF0-454C-88D9-FA25C78BC3A6}"/>
              </a:ext>
            </a:extLst>
          </p:cNvPr>
          <p:cNvSpPr>
            <a:spLocks noGrp="1"/>
          </p:cNvSpPr>
          <p:nvPr>
            <p:ph idx="1"/>
          </p:nvPr>
        </p:nvSpPr>
        <p:spPr/>
        <p:txBody>
          <a:bodyPr>
            <a:normAutofit fontScale="92500" lnSpcReduction="20000"/>
          </a:bodyPr>
          <a:lstStyle/>
          <a:p>
            <a:pPr marL="0" indent="0">
              <a:buNone/>
            </a:pPr>
            <a:r>
              <a:rPr lang="en-US" b="1" dirty="0"/>
              <a:t>Advantages:</a:t>
            </a:r>
          </a:p>
          <a:p>
            <a:r>
              <a:rPr lang="en-US" dirty="0"/>
              <a:t>Decision Trees are easy to explain. It results in a set of rules.</a:t>
            </a:r>
          </a:p>
          <a:p>
            <a:r>
              <a:rPr lang="en-US" dirty="0"/>
              <a:t>It follows the same approach as humans generally follow while making decisions.</a:t>
            </a:r>
          </a:p>
          <a:p>
            <a:r>
              <a:rPr lang="en-US" dirty="0"/>
              <a:t>Interpretation of a complex Decision Tree model can be simplified by its visualizations. Even a naive person can understand logic.</a:t>
            </a:r>
          </a:p>
          <a:p>
            <a:r>
              <a:rPr lang="en-US" dirty="0"/>
              <a:t>The Number of hyper-parameters to be tuned is almost null.</a:t>
            </a:r>
          </a:p>
          <a:p>
            <a:pPr marL="0" indent="0">
              <a:buNone/>
            </a:pPr>
            <a:r>
              <a:rPr lang="en-US" b="1" dirty="0"/>
              <a:t>Disadvantages:</a:t>
            </a:r>
          </a:p>
          <a:p>
            <a:r>
              <a:rPr lang="en-US" dirty="0"/>
              <a:t>There is a high probability of overfitting in Decision Tree.</a:t>
            </a:r>
          </a:p>
          <a:p>
            <a:r>
              <a:rPr lang="en-US" dirty="0"/>
              <a:t>Generally, it gives low prediction accuracy for a dataset as compared to other machine learning algorithms.</a:t>
            </a:r>
          </a:p>
          <a:p>
            <a:r>
              <a:rPr lang="en-US" dirty="0"/>
              <a:t>Information gain in a decision tree with categorical variables gives a biased response for attributes with greater no. of categories.</a:t>
            </a:r>
          </a:p>
          <a:p>
            <a:r>
              <a:rPr lang="en-US" dirty="0"/>
              <a:t>Calculations can become complex when there are many class labels.</a:t>
            </a:r>
          </a:p>
          <a:p>
            <a:pPr marL="0" indent="0">
              <a:buNone/>
            </a:pPr>
            <a:r>
              <a:rPr lang="en-US" dirty="0"/>
              <a:t> </a:t>
            </a:r>
          </a:p>
          <a:p>
            <a:endParaRPr lang="en-IN" dirty="0"/>
          </a:p>
        </p:txBody>
      </p:sp>
      <p:sp>
        <p:nvSpPr>
          <p:cNvPr id="4" name="Slide Number Placeholder 3">
            <a:extLst>
              <a:ext uri="{FF2B5EF4-FFF2-40B4-BE49-F238E27FC236}">
                <a16:creationId xmlns="" xmlns:a16="http://schemas.microsoft.com/office/drawing/2014/main" id="{96499A49-0856-4E03-9F14-DE1E10544BE9}"/>
              </a:ext>
            </a:extLst>
          </p:cNvPr>
          <p:cNvSpPr>
            <a:spLocks noGrp="1"/>
          </p:cNvSpPr>
          <p:nvPr>
            <p:ph type="sldNum" sz="quarter" idx="12"/>
          </p:nvPr>
        </p:nvSpPr>
        <p:spPr/>
        <p:txBody>
          <a:bodyPr/>
          <a:lstStyle/>
          <a:p>
            <a:fld id="{56693B4B-36E0-40EA-BD24-5FA98D4B3C74}" type="slidenum">
              <a:rPr lang="en-SG" smtClean="0"/>
              <a:pPr/>
              <a:t>70</a:t>
            </a:fld>
            <a:endParaRPr lang="en-SG" dirty="0"/>
          </a:p>
        </p:txBody>
      </p:sp>
    </p:spTree>
    <p:extLst>
      <p:ext uri="{BB962C8B-B14F-4D97-AF65-F5344CB8AC3E}">
        <p14:creationId xmlns:p14="http://schemas.microsoft.com/office/powerpoint/2010/main" val="39086082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152AF8-44F6-4511-938A-ED29E8738941}"/>
              </a:ext>
            </a:extLst>
          </p:cNvPr>
          <p:cNvSpPr>
            <a:spLocks noGrp="1"/>
          </p:cNvSpPr>
          <p:nvPr>
            <p:ph type="title"/>
          </p:nvPr>
        </p:nvSpPr>
        <p:spPr/>
        <p:txBody>
          <a:bodyPr/>
          <a:lstStyle/>
          <a:p>
            <a:r>
              <a:rPr lang="en-US" b="0" dirty="0" err="1">
                <a:latin typeface="Arial"/>
                <a:cs typeface="Arial"/>
              </a:rPr>
              <a:t>DecisionTreeClassifier</a:t>
            </a:r>
            <a:r>
              <a:rPr lang="en-US" b="0" dirty="0">
                <a:latin typeface="Arial"/>
                <a:cs typeface="Arial"/>
              </a:rPr>
              <a:t>() : Python Class </a:t>
            </a:r>
            <a:endParaRPr lang="en-US" dirty="0"/>
          </a:p>
        </p:txBody>
      </p:sp>
      <p:sp>
        <p:nvSpPr>
          <p:cNvPr id="3" name="Content Placeholder 2">
            <a:extLst>
              <a:ext uri="{FF2B5EF4-FFF2-40B4-BE49-F238E27FC236}">
                <a16:creationId xmlns="" xmlns:a16="http://schemas.microsoft.com/office/drawing/2014/main" id="{12847C4E-0A4B-4A77-A977-BFF048985586}"/>
              </a:ext>
            </a:extLst>
          </p:cNvPr>
          <p:cNvSpPr>
            <a:spLocks noGrp="1"/>
          </p:cNvSpPr>
          <p:nvPr>
            <p:ph idx="1"/>
          </p:nvPr>
        </p:nvSpPr>
        <p:spPr/>
        <p:txBody>
          <a:bodyPr vert="horz" lIns="91440" tIns="45720" rIns="91440" bIns="45720" rtlCol="0" anchor="t">
            <a:normAutofit fontScale="92500" lnSpcReduction="20000"/>
          </a:bodyPr>
          <a:lstStyle/>
          <a:p>
            <a:pPr algn="just"/>
            <a:r>
              <a:rPr lang="en-US">
                <a:latin typeface="Arial"/>
                <a:cs typeface="Arial"/>
              </a:rPr>
              <a:t>This is the classifier function for </a:t>
            </a:r>
            <a:r>
              <a:rPr lang="en-US" err="1">
                <a:latin typeface="Arial"/>
                <a:cs typeface="Arial"/>
              </a:rPr>
              <a:t>DecisionTree</a:t>
            </a:r>
            <a:r>
              <a:rPr lang="en-US" dirty="0">
                <a:latin typeface="Arial"/>
                <a:cs typeface="Arial"/>
              </a:rPr>
              <a:t>. </a:t>
            </a:r>
            <a:endParaRPr lang="en-US" dirty="0"/>
          </a:p>
          <a:p>
            <a:pPr algn="just"/>
            <a:r>
              <a:rPr lang="en-US" dirty="0">
                <a:latin typeface="Arial"/>
                <a:cs typeface="Arial"/>
              </a:rPr>
              <a:t>It is the main function for implementing the algorithms. Some important parameters are:</a:t>
            </a:r>
          </a:p>
          <a:p>
            <a:pPr algn="just"/>
            <a:endParaRPr lang="en-US"/>
          </a:p>
          <a:p>
            <a:pPr algn="just"/>
            <a:r>
              <a:rPr lang="en-US" b="1" dirty="0">
                <a:latin typeface="Arial"/>
                <a:cs typeface="Arial"/>
              </a:rPr>
              <a:t>criterion:</a:t>
            </a:r>
            <a:r>
              <a:rPr lang="en-US" dirty="0">
                <a:latin typeface="Arial"/>
                <a:cs typeface="Arial"/>
              </a:rPr>
              <a:t> It defines the function to measure the quality of a split. </a:t>
            </a:r>
            <a:r>
              <a:rPr lang="en-US" err="1">
                <a:latin typeface="Arial"/>
                <a:cs typeface="Arial"/>
              </a:rPr>
              <a:t>Sklearn</a:t>
            </a:r>
            <a:r>
              <a:rPr lang="en-US" dirty="0">
                <a:latin typeface="Arial"/>
                <a:cs typeface="Arial"/>
              </a:rPr>
              <a:t> supports “</a:t>
            </a:r>
            <a:r>
              <a:rPr lang="en-US" err="1">
                <a:latin typeface="Arial"/>
                <a:cs typeface="Arial"/>
              </a:rPr>
              <a:t>gini</a:t>
            </a:r>
            <a:r>
              <a:rPr lang="en-US" dirty="0">
                <a:latin typeface="Arial"/>
                <a:cs typeface="Arial"/>
              </a:rPr>
              <a:t>” criteria for Gini Index &amp; “entropy” for Information Gain. By default, it takes “</a:t>
            </a:r>
            <a:r>
              <a:rPr lang="en-US" err="1">
                <a:latin typeface="Arial"/>
                <a:cs typeface="Arial"/>
              </a:rPr>
              <a:t>gini</a:t>
            </a:r>
            <a:r>
              <a:rPr lang="en-US" dirty="0">
                <a:latin typeface="Arial"/>
                <a:cs typeface="Arial"/>
              </a:rPr>
              <a:t>” value.</a:t>
            </a:r>
          </a:p>
          <a:p>
            <a:pPr algn="just"/>
            <a:r>
              <a:rPr lang="en-US" b="1" dirty="0">
                <a:latin typeface="Arial"/>
                <a:cs typeface="Arial"/>
              </a:rPr>
              <a:t>splitter:</a:t>
            </a:r>
            <a:r>
              <a:rPr lang="en-US" dirty="0">
                <a:latin typeface="Arial"/>
                <a:cs typeface="Arial"/>
              </a:rPr>
              <a:t> It defines the strategy to choose the split at each node. Supports “best” value to choose the best split &amp; “random” to choose the best random split. By default, it takes “best” value.</a:t>
            </a:r>
          </a:p>
          <a:p>
            <a:pPr algn="just"/>
            <a:r>
              <a:rPr lang="en-US" b="1" err="1">
                <a:latin typeface="Arial"/>
                <a:cs typeface="Arial"/>
              </a:rPr>
              <a:t>max_features</a:t>
            </a:r>
            <a:r>
              <a:rPr lang="en-US" b="1" dirty="0">
                <a:latin typeface="Arial"/>
                <a:cs typeface="Arial"/>
              </a:rPr>
              <a:t>: </a:t>
            </a:r>
            <a:r>
              <a:rPr lang="en-US" dirty="0">
                <a:latin typeface="Arial"/>
                <a:cs typeface="Arial"/>
              </a:rPr>
              <a:t>It defines the no. of features to consider when looking for the best split. We can input integer, float, string &amp; None value.</a:t>
            </a:r>
          </a:p>
          <a:p>
            <a:pPr algn="just">
              <a:buFont typeface="Wingdings" panose="020B0604020202020204" pitchFamily="34" charset="0"/>
              <a:buChar char="v"/>
            </a:pPr>
            <a:r>
              <a:rPr lang="en-US" dirty="0">
                <a:latin typeface="Arial"/>
                <a:cs typeface="Arial"/>
              </a:rPr>
              <a:t>        If an integer is inputted then it considers that value as max features at each split.</a:t>
            </a:r>
          </a:p>
          <a:p>
            <a:pPr algn="just">
              <a:buFont typeface="Wingdings" panose="020B0604020202020204" pitchFamily="34" charset="0"/>
              <a:buChar char="v"/>
            </a:pPr>
            <a:r>
              <a:rPr lang="en-US" dirty="0">
                <a:latin typeface="Arial"/>
                <a:cs typeface="Arial"/>
              </a:rPr>
              <a:t>        If float value is taken then it shows the percentage of features at each split.</a:t>
            </a:r>
          </a:p>
          <a:p>
            <a:pPr algn="just">
              <a:buFont typeface="Wingdings" panose="020B0604020202020204" pitchFamily="34" charset="0"/>
              <a:buChar char="v"/>
            </a:pPr>
            <a:r>
              <a:rPr lang="en-US" dirty="0">
                <a:latin typeface="Arial"/>
                <a:cs typeface="Arial"/>
              </a:rPr>
              <a:t>        If “auto” or “sqrt” is taken then </a:t>
            </a:r>
            <a:r>
              <a:rPr lang="en-US" err="1">
                <a:latin typeface="Arial"/>
                <a:cs typeface="Arial"/>
              </a:rPr>
              <a:t>max_features</a:t>
            </a:r>
            <a:r>
              <a:rPr lang="en-US" dirty="0">
                <a:latin typeface="Arial"/>
                <a:cs typeface="Arial"/>
              </a:rPr>
              <a:t>=sqrt(</a:t>
            </a:r>
            <a:r>
              <a:rPr lang="en-US" err="1">
                <a:latin typeface="Arial"/>
                <a:cs typeface="Arial"/>
              </a:rPr>
              <a:t>n_features</a:t>
            </a:r>
            <a:r>
              <a:rPr lang="en-US" dirty="0">
                <a:latin typeface="Arial"/>
                <a:cs typeface="Arial"/>
              </a:rPr>
              <a:t>).</a:t>
            </a:r>
          </a:p>
          <a:p>
            <a:pPr algn="just">
              <a:buFont typeface="Wingdings" panose="020B0604020202020204" pitchFamily="34" charset="0"/>
              <a:buChar char="v"/>
            </a:pPr>
            <a:r>
              <a:rPr lang="en-US" dirty="0">
                <a:latin typeface="Arial"/>
                <a:cs typeface="Arial"/>
              </a:rPr>
              <a:t>        If “log2” is taken then </a:t>
            </a:r>
            <a:r>
              <a:rPr lang="en-US" err="1">
                <a:latin typeface="Arial"/>
                <a:cs typeface="Arial"/>
              </a:rPr>
              <a:t>max_features</a:t>
            </a:r>
            <a:r>
              <a:rPr lang="en-US" dirty="0">
                <a:latin typeface="Arial"/>
                <a:cs typeface="Arial"/>
              </a:rPr>
              <a:t>= log2(</a:t>
            </a:r>
            <a:r>
              <a:rPr lang="en-US" err="1">
                <a:latin typeface="Arial"/>
                <a:cs typeface="Arial"/>
              </a:rPr>
              <a:t>n_features</a:t>
            </a:r>
            <a:r>
              <a:rPr lang="en-US" dirty="0">
                <a:latin typeface="Arial"/>
                <a:cs typeface="Arial"/>
              </a:rPr>
              <a:t>).</a:t>
            </a:r>
          </a:p>
          <a:p>
            <a:pPr algn="just">
              <a:buFont typeface="Wingdings" panose="020B0604020202020204" pitchFamily="34" charset="0"/>
              <a:buChar char="v"/>
            </a:pPr>
            <a:r>
              <a:rPr lang="en-US" dirty="0">
                <a:latin typeface="Arial"/>
                <a:cs typeface="Arial"/>
              </a:rPr>
              <a:t>        If None, then </a:t>
            </a:r>
            <a:r>
              <a:rPr lang="en-US" err="1">
                <a:latin typeface="Arial"/>
                <a:cs typeface="Arial"/>
              </a:rPr>
              <a:t>max_features</a:t>
            </a:r>
            <a:r>
              <a:rPr lang="en-US" dirty="0">
                <a:latin typeface="Arial"/>
                <a:cs typeface="Arial"/>
              </a:rPr>
              <a:t>=</a:t>
            </a:r>
            <a:r>
              <a:rPr lang="en-US" err="1">
                <a:latin typeface="Arial"/>
                <a:cs typeface="Arial"/>
              </a:rPr>
              <a:t>n_features</a:t>
            </a:r>
            <a:r>
              <a:rPr lang="en-US" dirty="0">
                <a:latin typeface="Arial"/>
                <a:cs typeface="Arial"/>
              </a:rPr>
              <a:t>. By default, it takes “None” value.</a:t>
            </a:r>
          </a:p>
        </p:txBody>
      </p:sp>
      <p:sp>
        <p:nvSpPr>
          <p:cNvPr id="4" name="Slide Number Placeholder 3">
            <a:extLst>
              <a:ext uri="{FF2B5EF4-FFF2-40B4-BE49-F238E27FC236}">
                <a16:creationId xmlns="" xmlns:a16="http://schemas.microsoft.com/office/drawing/2014/main" id="{01816562-ED9C-40AF-BB7B-8E9810C7E306}"/>
              </a:ext>
            </a:extLst>
          </p:cNvPr>
          <p:cNvSpPr>
            <a:spLocks noGrp="1"/>
          </p:cNvSpPr>
          <p:nvPr>
            <p:ph type="sldNum" sz="quarter" idx="12"/>
          </p:nvPr>
        </p:nvSpPr>
        <p:spPr/>
        <p:txBody>
          <a:bodyPr/>
          <a:lstStyle/>
          <a:p>
            <a:fld id="{56693B4B-36E0-40EA-BD24-5FA98D4B3C74}" type="slidenum">
              <a:rPr lang="en-SG" smtClean="0"/>
              <a:pPr/>
              <a:t>71</a:t>
            </a:fld>
            <a:endParaRPr lang="en-SG" dirty="0"/>
          </a:p>
        </p:txBody>
      </p:sp>
    </p:spTree>
    <p:extLst>
      <p:ext uri="{BB962C8B-B14F-4D97-AF65-F5344CB8AC3E}">
        <p14:creationId xmlns:p14="http://schemas.microsoft.com/office/powerpoint/2010/main" val="839389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93531-AA62-4D9E-97E1-427E7CA45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D97C980-3254-42B2-A291-4A69036AE4E2}"/>
              </a:ext>
            </a:extLst>
          </p:cNvPr>
          <p:cNvSpPr>
            <a:spLocks noGrp="1"/>
          </p:cNvSpPr>
          <p:nvPr>
            <p:ph idx="1"/>
          </p:nvPr>
        </p:nvSpPr>
        <p:spPr/>
        <p:txBody>
          <a:bodyPr vert="horz" lIns="91440" tIns="45720" rIns="91440" bIns="45720" rtlCol="0" anchor="t">
            <a:normAutofit lnSpcReduction="10000"/>
          </a:bodyPr>
          <a:lstStyle/>
          <a:p>
            <a:pPr algn="just"/>
            <a:r>
              <a:rPr lang="en-US" b="1"/>
              <a:t>max_depth:</a:t>
            </a:r>
            <a:r>
              <a:rPr lang="en-US"/>
              <a:t> The max_depth parameter denotes maximum depth of the tree. It can take any integer value or None. If None, then nodes are expanded until all leaves are pure or until all leaves contain less than min_samples_split samples. By default, it takes “None” value.</a:t>
            </a:r>
          </a:p>
          <a:p>
            <a:pPr algn="just"/>
            <a:r>
              <a:rPr lang="en-US" b="1">
                <a:latin typeface="Arial"/>
                <a:cs typeface="Arial"/>
              </a:rPr>
              <a:t>min_samples_split:</a:t>
            </a:r>
            <a:r>
              <a:rPr lang="en-US">
                <a:latin typeface="Arial"/>
                <a:cs typeface="Arial"/>
              </a:rPr>
              <a:t> This tells above the minimum no. of samples reqd. to split an internal node. If an integer value is taken then consider min_samples_split as the minimum no. If float, then it shows percentage. By default, it takes “2” value.</a:t>
            </a:r>
          </a:p>
          <a:p>
            <a:pPr algn="just"/>
            <a:r>
              <a:rPr lang="en-US" b="1">
                <a:latin typeface="Arial"/>
                <a:cs typeface="Arial"/>
              </a:rPr>
              <a:t>min_samples_leaf: </a:t>
            </a:r>
            <a:r>
              <a:rPr lang="en-US">
                <a:latin typeface="Arial"/>
                <a:cs typeface="Arial"/>
              </a:rPr>
              <a:t>The minimum number of samples required to be at a leaf node. If an integer value is taken then consider min_samples_leaf as the minimum no. If float, then it shows percentage. By default, it takes “1” value.</a:t>
            </a:r>
          </a:p>
          <a:p>
            <a:pPr algn="just"/>
            <a:r>
              <a:rPr lang="en-US" b="1"/>
              <a:t>max_leaf_nodes: </a:t>
            </a:r>
            <a:r>
              <a:rPr lang="en-US"/>
              <a:t>It defines the maximum number of possible leaf nodes. If None then it takes an unlimited number of leaf nodes. By default, it takes “None” value.</a:t>
            </a:r>
          </a:p>
          <a:p>
            <a:pPr algn="just"/>
            <a:r>
              <a:rPr lang="en-US" b="1"/>
              <a:t>min_impurity_split:</a:t>
            </a:r>
            <a:r>
              <a:rPr lang="en-US"/>
              <a:t> It defines the threshold for early stopping tree growth. A node will split if its impurity is above the threshold otherwise it is a leaf.</a:t>
            </a:r>
          </a:p>
          <a:p>
            <a:endParaRPr lang="en-US" dirty="0"/>
          </a:p>
        </p:txBody>
      </p:sp>
      <p:sp>
        <p:nvSpPr>
          <p:cNvPr id="4" name="Slide Number Placeholder 3">
            <a:extLst>
              <a:ext uri="{FF2B5EF4-FFF2-40B4-BE49-F238E27FC236}">
                <a16:creationId xmlns="" xmlns:a16="http://schemas.microsoft.com/office/drawing/2014/main" id="{A21CAF16-9291-47F5-BAF2-5CCFB331B89D}"/>
              </a:ext>
            </a:extLst>
          </p:cNvPr>
          <p:cNvSpPr>
            <a:spLocks noGrp="1"/>
          </p:cNvSpPr>
          <p:nvPr>
            <p:ph type="sldNum" sz="quarter" idx="12"/>
          </p:nvPr>
        </p:nvSpPr>
        <p:spPr/>
        <p:txBody>
          <a:bodyPr/>
          <a:lstStyle/>
          <a:p>
            <a:fld id="{56693B4B-36E0-40EA-BD24-5FA98D4B3C74}" type="slidenum">
              <a:rPr lang="en-SG" smtClean="0"/>
              <a:pPr/>
              <a:t>72</a:t>
            </a:fld>
            <a:endParaRPr lang="en-SG" dirty="0"/>
          </a:p>
        </p:txBody>
      </p:sp>
    </p:spTree>
    <p:extLst>
      <p:ext uri="{BB962C8B-B14F-4D97-AF65-F5344CB8AC3E}">
        <p14:creationId xmlns:p14="http://schemas.microsoft.com/office/powerpoint/2010/main" val="30781992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6A0D2-36AB-425E-A0C0-153187536770}"/>
              </a:ext>
            </a:extLst>
          </p:cNvPr>
          <p:cNvSpPr>
            <a:spLocks noGrp="1"/>
          </p:cNvSpPr>
          <p:nvPr>
            <p:ph type="title"/>
          </p:nvPr>
        </p:nvSpPr>
        <p:spPr/>
        <p:txBody>
          <a:bodyPr/>
          <a:lstStyle/>
          <a:p>
            <a:endParaRPr lang="en-US"/>
          </a:p>
        </p:txBody>
      </p:sp>
      <p:pic>
        <p:nvPicPr>
          <p:cNvPr id="5" name="Picture 5" descr="A close up of text on a black background&#10;&#10;Description generated with high confidence">
            <a:extLst>
              <a:ext uri="{FF2B5EF4-FFF2-40B4-BE49-F238E27FC236}">
                <a16:creationId xmlns="" xmlns:a16="http://schemas.microsoft.com/office/drawing/2014/main" id="{81BE9C0D-5009-4EC7-879E-AEA30601451D}"/>
              </a:ext>
            </a:extLst>
          </p:cNvPr>
          <p:cNvPicPr>
            <a:picLocks noGrp="1" noChangeAspect="1"/>
          </p:cNvPicPr>
          <p:nvPr>
            <p:ph idx="1"/>
          </p:nvPr>
        </p:nvPicPr>
        <p:blipFill>
          <a:blip r:embed="rId2"/>
          <a:stretch>
            <a:fillRect/>
          </a:stretch>
        </p:blipFill>
        <p:spPr>
          <a:xfrm>
            <a:off x="313039" y="1533323"/>
            <a:ext cx="11658598" cy="4882867"/>
          </a:xfrm>
        </p:spPr>
      </p:pic>
      <p:sp>
        <p:nvSpPr>
          <p:cNvPr id="4" name="Slide Number Placeholder 3">
            <a:extLst>
              <a:ext uri="{FF2B5EF4-FFF2-40B4-BE49-F238E27FC236}">
                <a16:creationId xmlns="" xmlns:a16="http://schemas.microsoft.com/office/drawing/2014/main" id="{78F83B77-AAC3-4849-B11C-5A4FBBC29AFC}"/>
              </a:ext>
            </a:extLst>
          </p:cNvPr>
          <p:cNvSpPr>
            <a:spLocks noGrp="1"/>
          </p:cNvSpPr>
          <p:nvPr>
            <p:ph type="sldNum" sz="quarter" idx="12"/>
          </p:nvPr>
        </p:nvSpPr>
        <p:spPr/>
        <p:txBody>
          <a:bodyPr/>
          <a:lstStyle/>
          <a:p>
            <a:fld id="{56693B4B-36E0-40EA-BD24-5FA98D4B3C74}" type="slidenum">
              <a:rPr lang="en-SG" smtClean="0"/>
              <a:pPr/>
              <a:t>73</a:t>
            </a:fld>
            <a:endParaRPr lang="en-SG" dirty="0"/>
          </a:p>
        </p:txBody>
      </p:sp>
    </p:spTree>
    <p:extLst>
      <p:ext uri="{BB962C8B-B14F-4D97-AF65-F5344CB8AC3E}">
        <p14:creationId xmlns:p14="http://schemas.microsoft.com/office/powerpoint/2010/main" val="128911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E6B5EB-30BB-4146-9E5E-ECF3F4A22C53}"/>
              </a:ext>
            </a:extLst>
          </p:cNvPr>
          <p:cNvSpPr>
            <a:spLocks noGrp="1"/>
          </p:cNvSpPr>
          <p:nvPr>
            <p:ph type="title"/>
          </p:nvPr>
        </p:nvSpPr>
        <p:spPr/>
        <p:txBody>
          <a:bodyPr>
            <a:normAutofit fontScale="90000"/>
          </a:bodyPr>
          <a:lstStyle/>
          <a:p>
            <a:r>
              <a:rPr lang="en-US" dirty="0">
                <a:latin typeface="Arial"/>
                <a:cs typeface="Arial"/>
              </a:rPr>
              <a:t/>
            </a:r>
            <a:br>
              <a:rPr lang="en-US" dirty="0">
                <a:latin typeface="Arial"/>
                <a:cs typeface="Arial"/>
              </a:rPr>
            </a:br>
            <a:r>
              <a:rPr lang="en-US">
                <a:latin typeface="Arial"/>
                <a:cs typeface="Arial"/>
              </a:rPr>
              <a:t>Are tree based algorithms better than linear </a:t>
            </a:r>
            <a:r>
              <a:rPr lang="en-US" dirty="0">
                <a:latin typeface="Arial"/>
                <a:cs typeface="Arial"/>
              </a:rPr>
              <a:t>models?</a:t>
            </a:r>
          </a:p>
          <a:p>
            <a:endParaRPr lang="en-US" dirty="0"/>
          </a:p>
        </p:txBody>
      </p:sp>
      <p:sp>
        <p:nvSpPr>
          <p:cNvPr id="3" name="Content Placeholder 2">
            <a:extLst>
              <a:ext uri="{FF2B5EF4-FFF2-40B4-BE49-F238E27FC236}">
                <a16:creationId xmlns="" xmlns:a16="http://schemas.microsoft.com/office/drawing/2014/main" id="{B93AFB0D-7315-44B8-850F-B1A074D406A7}"/>
              </a:ext>
            </a:extLst>
          </p:cNvPr>
          <p:cNvSpPr>
            <a:spLocks noGrp="1"/>
          </p:cNvSpPr>
          <p:nvPr>
            <p:ph idx="1"/>
          </p:nvPr>
        </p:nvSpPr>
        <p:spPr/>
        <p:txBody>
          <a:bodyPr vert="horz" lIns="91440" tIns="45720" rIns="91440" bIns="45720" rtlCol="0" anchor="t">
            <a:normAutofit/>
          </a:bodyPr>
          <a:lstStyle/>
          <a:p>
            <a:pPr algn="just"/>
            <a:r>
              <a:rPr lang="en-US" dirty="0">
                <a:latin typeface="Arial"/>
                <a:cs typeface="Arial"/>
              </a:rPr>
              <a:t>If the relationship between dependent &amp; independent variable is well approximated by a linear model, linear regression will outperform tree based model.</a:t>
            </a:r>
          </a:p>
          <a:p>
            <a:pPr algn="just"/>
            <a:r>
              <a:rPr lang="en-US" dirty="0">
                <a:latin typeface="Arial"/>
                <a:cs typeface="Arial"/>
              </a:rPr>
              <a:t>If there is a high non-linearity &amp; complex relationship between dependent &amp; independent variables, a tree model will outperform a classical regression method.</a:t>
            </a:r>
          </a:p>
          <a:p>
            <a:pPr algn="just"/>
            <a:r>
              <a:rPr lang="en-US" dirty="0">
                <a:latin typeface="Arial"/>
                <a:cs typeface="Arial"/>
              </a:rPr>
              <a:t>If you need to build a model which is easy to explain to people, a decision tree model will always do better than a linear model. Decision tree models are even simpler to interpret than linear regression!</a:t>
            </a:r>
          </a:p>
          <a:p>
            <a:pPr marL="0" indent="0">
              <a:buNone/>
            </a:pPr>
            <a:r>
              <a:rPr lang="en-US" dirty="0">
                <a:latin typeface="Arial"/>
                <a:cs typeface="Arial"/>
              </a:rPr>
              <a:t> </a:t>
            </a:r>
            <a:endParaRPr lang="en-US" dirty="0"/>
          </a:p>
          <a:p>
            <a:endParaRPr lang="en-US" dirty="0"/>
          </a:p>
        </p:txBody>
      </p:sp>
      <p:sp>
        <p:nvSpPr>
          <p:cNvPr id="4" name="Slide Number Placeholder 3">
            <a:extLst>
              <a:ext uri="{FF2B5EF4-FFF2-40B4-BE49-F238E27FC236}">
                <a16:creationId xmlns="" xmlns:a16="http://schemas.microsoft.com/office/drawing/2014/main" id="{DFD631AE-CCA0-4A05-867F-C3A8B5177276}"/>
              </a:ext>
            </a:extLst>
          </p:cNvPr>
          <p:cNvSpPr>
            <a:spLocks noGrp="1"/>
          </p:cNvSpPr>
          <p:nvPr>
            <p:ph type="sldNum" sz="quarter" idx="12"/>
          </p:nvPr>
        </p:nvSpPr>
        <p:spPr/>
        <p:txBody>
          <a:bodyPr/>
          <a:lstStyle/>
          <a:p>
            <a:fld id="{56693B4B-36E0-40EA-BD24-5FA98D4B3C74}" type="slidenum">
              <a:rPr lang="en-SG" smtClean="0"/>
              <a:pPr/>
              <a:t>74</a:t>
            </a:fld>
            <a:endParaRPr lang="en-SG" dirty="0"/>
          </a:p>
        </p:txBody>
      </p:sp>
    </p:spTree>
    <p:extLst>
      <p:ext uri="{BB962C8B-B14F-4D97-AF65-F5344CB8AC3E}">
        <p14:creationId xmlns:p14="http://schemas.microsoft.com/office/powerpoint/2010/main" val="28610799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SG" sz="8000" dirty="0">
                <a:latin typeface="+mn-lt"/>
              </a:rPr>
              <a:t>              </a:t>
            </a:r>
          </a:p>
          <a:p>
            <a:pPr marL="0" indent="0">
              <a:buNone/>
            </a:pPr>
            <a:r>
              <a:rPr lang="en-SG" sz="8000" dirty="0">
                <a:latin typeface="+mn-lt"/>
              </a:rPr>
              <a:t>              Thank You</a:t>
            </a:r>
          </a:p>
        </p:txBody>
      </p:sp>
      <p:sp>
        <p:nvSpPr>
          <p:cNvPr id="4" name="Slide Number Placeholder 3"/>
          <p:cNvSpPr>
            <a:spLocks noGrp="1"/>
          </p:cNvSpPr>
          <p:nvPr>
            <p:ph type="sldNum" sz="quarter" idx="12"/>
          </p:nvPr>
        </p:nvSpPr>
        <p:spPr/>
        <p:txBody>
          <a:bodyPr/>
          <a:lstStyle/>
          <a:p>
            <a:fld id="{56693B4B-36E0-40EA-BD24-5FA98D4B3C74}" type="slidenum">
              <a:rPr lang="en-SG" smtClean="0"/>
              <a:pPr/>
              <a:t>75</a:t>
            </a:fld>
            <a:endParaRPr lang="en-SG" dirty="0"/>
          </a:p>
        </p:txBody>
      </p:sp>
    </p:spTree>
    <p:extLst>
      <p:ext uri="{BB962C8B-B14F-4D97-AF65-F5344CB8AC3E}">
        <p14:creationId xmlns:p14="http://schemas.microsoft.com/office/powerpoint/2010/main" val="360223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cs typeface="+mj-cs"/>
              </a:rPr>
              <a:t>Decision Tree Classification Task</a:t>
            </a:r>
          </a:p>
        </p:txBody>
      </p:sp>
      <p:sp>
        <p:nvSpPr>
          <p:cNvPr id="11268" name="Line 4"/>
          <p:cNvSpPr>
            <a:spLocks noChangeShapeType="1"/>
          </p:cNvSpPr>
          <p:nvPr/>
        </p:nvSpPr>
        <p:spPr bwMode="auto">
          <a:xfrm flipH="1">
            <a:off x="8534400" y="2362200"/>
            <a:ext cx="9144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9" name="Text Box 5"/>
          <p:cNvSpPr txBox="1">
            <a:spLocks noChangeArrowheads="1"/>
          </p:cNvSpPr>
          <p:nvPr/>
        </p:nvSpPr>
        <p:spPr bwMode="auto">
          <a:xfrm>
            <a:off x="9167446" y="5431938"/>
            <a:ext cx="1625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spcBef>
                <a:spcPct val="50000"/>
              </a:spcBef>
            </a:pPr>
            <a:r>
              <a:rPr lang="en-US" altLang="en-US" dirty="0"/>
              <a:t>Decision Tree</a:t>
            </a:r>
          </a:p>
        </p:txBody>
      </p:sp>
      <p:sp>
        <p:nvSpPr>
          <p:cNvPr id="11270"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6A35AB82-64EF-43E1-B4C5-0897A485222A}" type="slidenum">
              <a:rPr lang="en-US" sz="1200" smtClean="0">
                <a:solidFill>
                  <a:srgbClr val="898989"/>
                </a:solidFill>
              </a:rPr>
              <a:pPr/>
              <a:t>8</a:t>
            </a:fld>
            <a:endParaRPr lang="en-US" sz="1200">
              <a:solidFill>
                <a:srgbClr val="898989"/>
              </a:solidFill>
            </a:endParaRPr>
          </a:p>
        </p:txBody>
      </p:sp>
      <p:pic>
        <p:nvPicPr>
          <p:cNvPr id="23564" name="Picture 12">
            <a:extLst>
              <a:ext uri="{FF2B5EF4-FFF2-40B4-BE49-F238E27FC236}">
                <a16:creationId xmlns="" xmlns:a16="http://schemas.microsoft.com/office/drawing/2014/main" id="{3B18F95D-BDE3-4314-B19A-77FAFE93B5A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397000"/>
            <a:ext cx="10109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840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a:cs typeface="+mj-cs"/>
              </a:rPr>
              <a:t>Example of a Decision Tree</a:t>
            </a:r>
          </a:p>
        </p:txBody>
      </p:sp>
      <p:sp>
        <p:nvSpPr>
          <p:cNvPr id="3076" name="Text Box 5"/>
          <p:cNvSpPr txBox="1">
            <a:spLocks noChangeArrowheads="1"/>
          </p:cNvSpPr>
          <p:nvPr/>
        </p:nvSpPr>
        <p:spPr bwMode="auto">
          <a:xfrm rot="-2416809">
            <a:off x="1035917" y="1522998"/>
            <a:ext cx="12682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categorical</a:t>
            </a:r>
            <a:endParaRPr lang="en-US" altLang="en-US" sz="1600" dirty="0">
              <a:solidFill>
                <a:schemeClr val="bg2"/>
              </a:solidFill>
            </a:endParaRPr>
          </a:p>
        </p:txBody>
      </p:sp>
      <p:sp>
        <p:nvSpPr>
          <p:cNvPr id="3077" name="Text Box 6"/>
          <p:cNvSpPr txBox="1">
            <a:spLocks noChangeArrowheads="1"/>
          </p:cNvSpPr>
          <p:nvPr/>
        </p:nvSpPr>
        <p:spPr bwMode="auto">
          <a:xfrm rot="-2416809">
            <a:off x="1907805" y="1522998"/>
            <a:ext cx="12682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categorical</a:t>
            </a:r>
            <a:endParaRPr lang="en-US" altLang="en-US" sz="1600" dirty="0">
              <a:solidFill>
                <a:schemeClr val="bg2"/>
              </a:solidFill>
            </a:endParaRPr>
          </a:p>
        </p:txBody>
      </p:sp>
      <p:sp>
        <p:nvSpPr>
          <p:cNvPr id="3078" name="Text Box 7"/>
          <p:cNvSpPr txBox="1">
            <a:spLocks noChangeArrowheads="1"/>
          </p:cNvSpPr>
          <p:nvPr/>
        </p:nvSpPr>
        <p:spPr bwMode="auto">
          <a:xfrm rot="-2416809">
            <a:off x="3005738" y="1597610"/>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continuous</a:t>
            </a:r>
            <a:endParaRPr lang="en-US" altLang="en-US" sz="1600" dirty="0">
              <a:solidFill>
                <a:schemeClr val="bg2"/>
              </a:solidFill>
            </a:endParaRPr>
          </a:p>
        </p:txBody>
      </p:sp>
      <p:sp>
        <p:nvSpPr>
          <p:cNvPr id="3079" name="Text Box 8"/>
          <p:cNvSpPr txBox="1">
            <a:spLocks noChangeArrowheads="1"/>
          </p:cNvSpPr>
          <p:nvPr/>
        </p:nvSpPr>
        <p:spPr bwMode="auto">
          <a:xfrm rot="-2416809">
            <a:off x="4274638" y="1707474"/>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dirty="0">
                <a:solidFill>
                  <a:srgbClr val="006600"/>
                </a:solidFill>
              </a:rPr>
              <a:t>class</a:t>
            </a:r>
            <a:endParaRPr lang="en-US" altLang="en-US" sz="1600" dirty="0">
              <a:solidFill>
                <a:schemeClr val="bg2"/>
              </a:solidFill>
            </a:endParaRPr>
          </a:p>
        </p:txBody>
      </p:sp>
      <p:sp>
        <p:nvSpPr>
          <p:cNvPr id="3080" name="Line 9"/>
          <p:cNvSpPr>
            <a:spLocks noChangeShapeType="1"/>
          </p:cNvSpPr>
          <p:nvPr/>
        </p:nvSpPr>
        <p:spPr bwMode="auto">
          <a:xfrm>
            <a:off x="9287933" y="4505325"/>
            <a:ext cx="323851"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81" name="Line 10"/>
          <p:cNvSpPr>
            <a:spLocks noChangeShapeType="1"/>
          </p:cNvSpPr>
          <p:nvPr/>
        </p:nvSpPr>
        <p:spPr bwMode="auto">
          <a:xfrm flipH="1">
            <a:off x="7780867" y="4505325"/>
            <a:ext cx="43180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82" name="Line 11"/>
          <p:cNvSpPr>
            <a:spLocks noChangeShapeType="1"/>
          </p:cNvSpPr>
          <p:nvPr/>
        </p:nvSpPr>
        <p:spPr bwMode="auto">
          <a:xfrm flipH="1">
            <a:off x="8642352" y="3711575"/>
            <a:ext cx="537633"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83" name="Line 12"/>
          <p:cNvSpPr>
            <a:spLocks noChangeShapeType="1"/>
          </p:cNvSpPr>
          <p:nvPr/>
        </p:nvSpPr>
        <p:spPr bwMode="auto">
          <a:xfrm>
            <a:off x="10257367" y="3711575"/>
            <a:ext cx="645584"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84" name="Line 13"/>
          <p:cNvSpPr>
            <a:spLocks noChangeShapeType="1"/>
          </p:cNvSpPr>
          <p:nvPr/>
        </p:nvSpPr>
        <p:spPr bwMode="auto">
          <a:xfrm>
            <a:off x="8858251" y="2984500"/>
            <a:ext cx="753533"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85" name="Line 14"/>
          <p:cNvSpPr>
            <a:spLocks noChangeShapeType="1"/>
          </p:cNvSpPr>
          <p:nvPr/>
        </p:nvSpPr>
        <p:spPr bwMode="auto">
          <a:xfrm flipH="1">
            <a:off x="7027334" y="2984500"/>
            <a:ext cx="753533"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86" name="Text Box 15"/>
          <p:cNvSpPr txBox="1">
            <a:spLocks noChangeArrowheads="1"/>
          </p:cNvSpPr>
          <p:nvPr/>
        </p:nvSpPr>
        <p:spPr bwMode="auto">
          <a:xfrm>
            <a:off x="7717368" y="2530476"/>
            <a:ext cx="1248833" cy="593725"/>
          </a:xfrm>
          <a:prstGeom prst="rect">
            <a:avLst/>
          </a:prstGeom>
          <a:solidFill>
            <a:srgbClr val="FFFF00"/>
          </a:solidFill>
          <a:ln w="12700">
            <a:solidFill>
              <a:srgbClr val="0000FF"/>
            </a:solidFill>
            <a:miter lim="800000"/>
            <a:headEnd/>
            <a:tailEnd/>
          </a:ln>
        </p:spPr>
        <p:txBody>
          <a:bodyPr>
            <a:spAutoFit/>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3087" name="Text Box 16"/>
          <p:cNvSpPr txBox="1">
            <a:spLocks noChangeArrowheads="1"/>
          </p:cNvSpPr>
          <p:nvPr/>
        </p:nvSpPr>
        <p:spPr bwMode="auto">
          <a:xfrm>
            <a:off x="9072034" y="3448050"/>
            <a:ext cx="1246717"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3088" name="Text Box 17"/>
          <p:cNvSpPr txBox="1">
            <a:spLocks noChangeArrowheads="1"/>
          </p:cNvSpPr>
          <p:nvPr/>
        </p:nvSpPr>
        <p:spPr bwMode="auto">
          <a:xfrm>
            <a:off x="8104718" y="4240213"/>
            <a:ext cx="1291167"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3089" name="AutoShape 18"/>
          <p:cNvSpPr>
            <a:spLocks noChangeArrowheads="1"/>
          </p:cNvSpPr>
          <p:nvPr/>
        </p:nvSpPr>
        <p:spPr bwMode="auto">
          <a:xfrm>
            <a:off x="9340851" y="5029201"/>
            <a:ext cx="836083"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090" name="Text Box 19"/>
          <p:cNvSpPr txBox="1">
            <a:spLocks noChangeArrowheads="1"/>
          </p:cNvSpPr>
          <p:nvPr/>
        </p:nvSpPr>
        <p:spPr bwMode="auto">
          <a:xfrm>
            <a:off x="9239251" y="5029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3091" name="AutoShape 20"/>
          <p:cNvSpPr>
            <a:spLocks noChangeArrowheads="1"/>
          </p:cNvSpPr>
          <p:nvPr/>
        </p:nvSpPr>
        <p:spPr bwMode="auto">
          <a:xfrm>
            <a:off x="7351184" y="5046664"/>
            <a:ext cx="872067"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092" name="Text Box 21"/>
          <p:cNvSpPr txBox="1">
            <a:spLocks noChangeArrowheads="1"/>
          </p:cNvSpPr>
          <p:nvPr/>
        </p:nvSpPr>
        <p:spPr bwMode="auto">
          <a:xfrm>
            <a:off x="7560045" y="50323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3093" name="AutoShape 22"/>
          <p:cNvSpPr>
            <a:spLocks noChangeArrowheads="1"/>
          </p:cNvSpPr>
          <p:nvPr/>
        </p:nvSpPr>
        <p:spPr bwMode="auto">
          <a:xfrm>
            <a:off x="6597651" y="3462338"/>
            <a:ext cx="9144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094" name="Text Box 23"/>
          <p:cNvSpPr txBox="1">
            <a:spLocks noChangeArrowheads="1"/>
          </p:cNvSpPr>
          <p:nvPr/>
        </p:nvSpPr>
        <p:spPr bwMode="auto">
          <a:xfrm>
            <a:off x="6804396" y="3448050"/>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3095" name="AutoShape 24"/>
          <p:cNvSpPr>
            <a:spLocks noChangeArrowheads="1"/>
          </p:cNvSpPr>
          <p:nvPr/>
        </p:nvSpPr>
        <p:spPr bwMode="auto">
          <a:xfrm>
            <a:off x="10458451" y="4267200"/>
            <a:ext cx="9144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096" name="Text Box 25"/>
          <p:cNvSpPr txBox="1">
            <a:spLocks noChangeArrowheads="1"/>
          </p:cNvSpPr>
          <p:nvPr/>
        </p:nvSpPr>
        <p:spPr bwMode="auto">
          <a:xfrm>
            <a:off x="10639796" y="4267200"/>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spcBef>
                <a:spcPct val="20000"/>
              </a:spcBef>
              <a:buClr>
                <a:schemeClr val="accent2"/>
              </a:buClr>
              <a:buSzPct val="75000"/>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3097" name="Text Box 26"/>
          <p:cNvSpPr txBox="1">
            <a:spLocks noChangeArrowheads="1"/>
          </p:cNvSpPr>
          <p:nvPr/>
        </p:nvSpPr>
        <p:spPr bwMode="auto">
          <a:xfrm>
            <a:off x="6940658" y="2984500"/>
            <a:ext cx="51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Yes</a:t>
            </a:r>
            <a:endParaRPr lang="en-US" altLang="en-US" sz="1600" b="0">
              <a:solidFill>
                <a:schemeClr val="bg2"/>
              </a:solidFill>
            </a:endParaRPr>
          </a:p>
        </p:txBody>
      </p:sp>
      <p:sp>
        <p:nvSpPr>
          <p:cNvPr id="3098" name="Text Box 27"/>
          <p:cNvSpPr txBox="1">
            <a:spLocks noChangeArrowheads="1"/>
          </p:cNvSpPr>
          <p:nvPr/>
        </p:nvSpPr>
        <p:spPr bwMode="auto">
          <a:xfrm>
            <a:off x="9379612" y="2984500"/>
            <a:ext cx="445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No</a:t>
            </a:r>
            <a:endParaRPr lang="en-US" altLang="en-US" sz="1600" b="0">
              <a:solidFill>
                <a:schemeClr val="bg2"/>
              </a:solidFill>
            </a:endParaRPr>
          </a:p>
        </p:txBody>
      </p:sp>
      <p:sp>
        <p:nvSpPr>
          <p:cNvPr id="3099" name="Text Box 28"/>
          <p:cNvSpPr txBox="1">
            <a:spLocks noChangeArrowheads="1"/>
          </p:cNvSpPr>
          <p:nvPr/>
        </p:nvSpPr>
        <p:spPr bwMode="auto">
          <a:xfrm>
            <a:off x="10847524" y="3749675"/>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Married</a:t>
            </a:r>
            <a:r>
              <a:rPr lang="en-US" altLang="en-US" sz="1600" b="0">
                <a:solidFill>
                  <a:schemeClr val="bg2"/>
                </a:solidFill>
              </a:rPr>
              <a:t> </a:t>
            </a:r>
          </a:p>
        </p:txBody>
      </p:sp>
      <p:sp>
        <p:nvSpPr>
          <p:cNvPr id="3100" name="Text Box 29"/>
          <p:cNvSpPr txBox="1">
            <a:spLocks noChangeArrowheads="1"/>
          </p:cNvSpPr>
          <p:nvPr/>
        </p:nvSpPr>
        <p:spPr bwMode="auto">
          <a:xfrm>
            <a:off x="8119824" y="3901659"/>
            <a:ext cx="16754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dirty="0"/>
              <a:t>Single, Divorced</a:t>
            </a:r>
            <a:endParaRPr lang="en-US" altLang="en-US" sz="1600" b="0" dirty="0">
              <a:solidFill>
                <a:schemeClr val="bg2"/>
              </a:solidFill>
            </a:endParaRPr>
          </a:p>
        </p:txBody>
      </p:sp>
      <p:sp>
        <p:nvSpPr>
          <p:cNvPr id="3101" name="Text Box 30"/>
          <p:cNvSpPr txBox="1">
            <a:spLocks noChangeArrowheads="1"/>
          </p:cNvSpPr>
          <p:nvPr/>
        </p:nvSpPr>
        <p:spPr bwMode="auto">
          <a:xfrm>
            <a:off x="7318971" y="4570413"/>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&lt; 80K</a:t>
            </a:r>
            <a:endParaRPr lang="en-US" altLang="en-US" sz="1600" b="0">
              <a:solidFill>
                <a:schemeClr val="bg2"/>
              </a:solidFill>
            </a:endParaRPr>
          </a:p>
        </p:txBody>
      </p:sp>
      <p:sp>
        <p:nvSpPr>
          <p:cNvPr id="3102" name="Text Box 31"/>
          <p:cNvSpPr txBox="1">
            <a:spLocks noChangeArrowheads="1"/>
          </p:cNvSpPr>
          <p:nvPr/>
        </p:nvSpPr>
        <p:spPr bwMode="auto">
          <a:xfrm>
            <a:off x="9685404" y="4570413"/>
            <a:ext cx="726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600" b="0"/>
              <a:t>&gt; 80K</a:t>
            </a:r>
            <a:endParaRPr lang="en-US" altLang="en-US" sz="1600" b="0">
              <a:solidFill>
                <a:schemeClr val="bg2"/>
              </a:solidFill>
            </a:endParaRPr>
          </a:p>
        </p:txBody>
      </p:sp>
      <p:sp>
        <p:nvSpPr>
          <p:cNvPr id="3103" name="Text Box 32"/>
          <p:cNvSpPr txBox="1">
            <a:spLocks noChangeArrowheads="1"/>
          </p:cNvSpPr>
          <p:nvPr/>
        </p:nvSpPr>
        <p:spPr bwMode="auto">
          <a:xfrm>
            <a:off x="9305551" y="1766888"/>
            <a:ext cx="2253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r">
              <a:spcBef>
                <a:spcPct val="20000"/>
              </a:spcBef>
              <a:buClr>
                <a:schemeClr val="accent2"/>
              </a:buClr>
              <a:buSzPct val="75000"/>
              <a:buFont typeface="Monotype Sorts" pitchFamily="-84" charset="2"/>
              <a:buNone/>
            </a:pPr>
            <a:r>
              <a:rPr lang="en-US" altLang="en-US" sz="1800" i="1">
                <a:solidFill>
                  <a:srgbClr val="FF0000"/>
                </a:solidFill>
              </a:rPr>
              <a:t>Splitting Attributes</a:t>
            </a:r>
          </a:p>
        </p:txBody>
      </p:sp>
      <p:sp>
        <p:nvSpPr>
          <p:cNvPr id="3104" name="Line 33"/>
          <p:cNvSpPr>
            <a:spLocks noChangeShapeType="1"/>
          </p:cNvSpPr>
          <p:nvPr/>
        </p:nvSpPr>
        <p:spPr bwMode="auto">
          <a:xfrm flipH="1">
            <a:off x="9074152" y="2147889"/>
            <a:ext cx="715433"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105" name="AutoShape 34"/>
          <p:cNvSpPr>
            <a:spLocks noChangeArrowheads="1"/>
          </p:cNvSpPr>
          <p:nvPr/>
        </p:nvSpPr>
        <p:spPr bwMode="auto">
          <a:xfrm>
            <a:off x="5080000" y="3810000"/>
            <a:ext cx="12192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p>
            <a:endParaRPr lang="en-US" altLang="en-US"/>
          </a:p>
        </p:txBody>
      </p:sp>
      <p:sp>
        <p:nvSpPr>
          <p:cNvPr id="3106" name="Line 35"/>
          <p:cNvSpPr>
            <a:spLocks noChangeShapeType="1"/>
          </p:cNvSpPr>
          <p:nvPr/>
        </p:nvSpPr>
        <p:spPr bwMode="auto">
          <a:xfrm>
            <a:off x="9891184" y="2147889"/>
            <a:ext cx="1016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107" name="Text Box 36"/>
          <p:cNvSpPr txBox="1">
            <a:spLocks noChangeArrowheads="1"/>
          </p:cNvSpPr>
          <p:nvPr/>
        </p:nvSpPr>
        <p:spPr bwMode="auto">
          <a:xfrm>
            <a:off x="586894" y="61722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a:solidFill>
                  <a:schemeClr val="tx2"/>
                </a:solidFill>
              </a:rPr>
              <a:t>Training Data</a:t>
            </a:r>
            <a:endParaRPr lang="en-US" altLang="en-US" sz="2000" b="0">
              <a:solidFill>
                <a:schemeClr val="bg2"/>
              </a:solidFill>
            </a:endParaRPr>
          </a:p>
        </p:txBody>
      </p:sp>
      <p:sp>
        <p:nvSpPr>
          <p:cNvPr id="3108" name="Text Box 37"/>
          <p:cNvSpPr txBox="1">
            <a:spLocks noChangeArrowheads="1"/>
          </p:cNvSpPr>
          <p:nvPr/>
        </p:nvSpPr>
        <p:spPr bwMode="auto">
          <a:xfrm>
            <a:off x="6728072" y="6024929"/>
            <a:ext cx="416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lgn="ctr">
              <a:lnSpc>
                <a:spcPct val="80000"/>
              </a:lnSpc>
              <a:spcBef>
                <a:spcPct val="20000"/>
              </a:spcBef>
              <a:buClr>
                <a:schemeClr val="accent2"/>
              </a:buClr>
              <a:buSzPct val="75000"/>
              <a:buFont typeface="Monotype Sorts" pitchFamily="-84" charset="2"/>
              <a:buNone/>
            </a:pPr>
            <a:r>
              <a:rPr lang="en-US" altLang="en-US" sz="2000" dirty="0">
                <a:solidFill>
                  <a:schemeClr val="tx2"/>
                </a:solidFill>
              </a:rPr>
              <a:t>Model:  Decision Tree</a:t>
            </a:r>
            <a:endParaRPr lang="en-US" altLang="en-US" sz="2000" b="0" dirty="0">
              <a:solidFill>
                <a:schemeClr val="bg2"/>
              </a:solidFill>
            </a:endParaRPr>
          </a:p>
        </p:txBody>
      </p:sp>
      <p:sp>
        <p:nvSpPr>
          <p:cNvPr id="3109" name="Slide Number Placeholder 3"/>
          <p:cNvSpPr>
            <a:spLocks noGrp="1"/>
          </p:cNvSpPr>
          <p:nvPr>
            <p:ph type="sldNum" sz="quarter" idx="4294967295"/>
          </p:nvPr>
        </p:nvSpPr>
        <p:spPr bwMode="auto">
          <a:xfrm>
            <a:off x="8610600" y="6356351"/>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fld id="{2DAE80D9-6FC9-4D41-8BDC-26846CA205CF}" type="slidenum">
              <a:rPr lang="en-US" sz="1200" smtClean="0">
                <a:solidFill>
                  <a:srgbClr val="898989"/>
                </a:solidFill>
              </a:rPr>
              <a:pPr/>
              <a:t>9</a:t>
            </a:fld>
            <a:endParaRPr lang="en-US" sz="1200">
              <a:solidFill>
                <a:srgbClr val="898989"/>
              </a:solidFill>
            </a:endParaRPr>
          </a:p>
        </p:txBody>
      </p:sp>
      <p:pic>
        <p:nvPicPr>
          <p:cNvPr id="14349" name="Picture 13">
            <a:extLst>
              <a:ext uri="{FF2B5EF4-FFF2-40B4-BE49-F238E27FC236}">
                <a16:creationId xmlns="" xmlns:a16="http://schemas.microsoft.com/office/drawing/2014/main" id="{5ABB11EF-214B-4F98-A16A-539FEA24EC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209800"/>
            <a:ext cx="5080000" cy="375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476688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2681</Words>
  <Application>Microsoft Office PowerPoint</Application>
  <PresentationFormat>Custom</PresentationFormat>
  <Paragraphs>930</Paragraphs>
  <Slides>75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Office Theme</vt:lpstr>
      <vt:lpstr>Photo Editor Photo</vt:lpstr>
      <vt:lpstr>      Decision Tree Induction Classifier</vt:lpstr>
      <vt:lpstr>Contents</vt:lpstr>
      <vt:lpstr>        Why Decision Tree Are So Popular</vt:lpstr>
      <vt:lpstr>Classification by Decision Tree Induction</vt:lpstr>
      <vt:lpstr>PowerPoint Presentation</vt:lpstr>
      <vt:lpstr>                   Training Dataset</vt:lpstr>
      <vt:lpstr>                 Output: A Decision Tree for “buys_computer”</vt:lpstr>
      <vt:lpstr>Decision Tree Classification Task</vt:lpstr>
      <vt:lpstr>Example of a Decision Tree</vt:lpstr>
      <vt:lpstr>Another Example of Decision Tree</vt:lpstr>
      <vt:lpstr>Apply Model to Test Data</vt:lpstr>
      <vt:lpstr>Apply Model to Test Data</vt:lpstr>
      <vt:lpstr>Apply Model to Test Data</vt:lpstr>
      <vt:lpstr>Apply Model to Test Data</vt:lpstr>
      <vt:lpstr>Apply Model to Test Data</vt:lpstr>
      <vt:lpstr>Apply Model to Test Data</vt:lpstr>
      <vt:lpstr>                     Decision Tree Induction</vt:lpstr>
      <vt:lpstr>                                                                      Decision Tree Algorithms </vt:lpstr>
      <vt:lpstr>PowerPoint Presentation</vt:lpstr>
      <vt:lpstr>PowerPoint Presentation</vt:lpstr>
      <vt:lpstr>        Methods for Expressing Test Conditions</vt:lpstr>
      <vt:lpstr>              Test Condition for Nominal Attributes</vt:lpstr>
      <vt:lpstr>                   Test Condition for Ordinal Attributes</vt:lpstr>
      <vt:lpstr>               Test Condition for Continuous Attributes</vt:lpstr>
      <vt:lpstr>   Splitting Criteria for Decision Tree Induction</vt:lpstr>
      <vt:lpstr>   Splitting Criteria for Decision Tree Induction</vt:lpstr>
      <vt:lpstr>Algorithm for Decision Tree Induction</vt:lpstr>
      <vt:lpstr>Algorithm for Decision Tree Induction</vt:lpstr>
      <vt:lpstr>Attribute Selection Measure</vt:lpstr>
      <vt:lpstr>Attribute Selection Measure</vt:lpstr>
      <vt:lpstr>Information Gain (ID3/C4.5)</vt:lpstr>
      <vt:lpstr>Information Gain in Decision Tree Induction</vt:lpstr>
      <vt:lpstr>Attribute Selection by Information Gain Computation</vt:lpstr>
      <vt:lpstr>Decision Tree After Single Partition</vt:lpstr>
      <vt:lpstr>                Attribute Selection Measure</vt:lpstr>
      <vt:lpstr>        Extracting Classification Rules from Trees</vt:lpstr>
      <vt:lpstr>Avoid Over fitting in Classification</vt:lpstr>
      <vt:lpstr>Advantages</vt:lpstr>
      <vt:lpstr>Disadvantages</vt:lpstr>
      <vt:lpstr>Entropy</vt:lpstr>
      <vt:lpstr>Information Gain</vt:lpstr>
      <vt:lpstr>Example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PowerPoint Presentation</vt:lpstr>
      <vt:lpstr>PowerPoint Presentation</vt:lpstr>
      <vt:lpstr>PowerPoint Presentation</vt:lpstr>
      <vt:lpstr>PowerPoint Presentation</vt:lpstr>
      <vt:lpstr>PowerPoint Presentation</vt:lpstr>
      <vt:lpstr>PowerPoint Presentation</vt:lpstr>
      <vt:lpstr>Example Data</vt:lpstr>
      <vt:lpstr>Gini Index</vt:lpstr>
      <vt:lpstr>PowerPoint Presentation</vt:lpstr>
      <vt:lpstr>PowerPoint Presentation</vt:lpstr>
      <vt:lpstr>PowerPoint Presentation</vt:lpstr>
      <vt:lpstr>PowerPoint Presentation</vt:lpstr>
      <vt:lpstr>PowerPoint Presentation</vt:lpstr>
      <vt:lpstr>PowerPoint Presentation</vt:lpstr>
      <vt:lpstr>Gain Ratio</vt:lpstr>
      <vt:lpstr>Tree Replication Problem</vt:lpstr>
      <vt:lpstr> Overfitting </vt:lpstr>
      <vt:lpstr>Different Types of Pruning </vt:lpstr>
      <vt:lpstr>Unpruned Vs Pruned Tree</vt:lpstr>
      <vt:lpstr> Decision Tree Algorithm Advantages and Disadvantages </vt:lpstr>
      <vt:lpstr>DecisionTreeClassifier() : Python Class </vt:lpstr>
      <vt:lpstr>PowerPoint Presentation</vt:lpstr>
      <vt:lpstr>PowerPoint Presentation</vt:lpstr>
      <vt:lpstr> Are tree based algorithms better than linear models?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Rita</cp:lastModifiedBy>
  <cp:revision>123</cp:revision>
  <dcterms:created xsi:type="dcterms:W3CDTF">2019-07-12T07:18:02Z</dcterms:created>
  <dcterms:modified xsi:type="dcterms:W3CDTF">2020-03-23T02:01:48Z</dcterms:modified>
</cp:coreProperties>
</file>