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varScale="1">
        <p:scale>
          <a:sx n="75" d="100"/>
          <a:sy n="75" d="100"/>
        </p:scale>
        <p:origin x="-36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386420-1856-4FF9-B0C3-023CBAC50013}" type="datetimeFigureOut">
              <a:rPr lang="en-US" smtClean="0"/>
              <a:t>4/13/2016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ACCA5-CDAB-4EA6-A021-183DAB9C1EF5}" type="slidenum">
              <a:rPr lang="en-US" smtClean="0"/>
              <a:t>‹#›</a:t>
            </a:fld>
            <a:endParaRPr lang="en-US"/>
          </a:p>
        </p:txBody>
      </p:sp>
    </p:spTree>
    <p:extLst>
      <p:ext uri="{BB962C8B-B14F-4D97-AF65-F5344CB8AC3E}">
        <p14:creationId xmlns:p14="http://schemas.microsoft.com/office/powerpoint/2010/main" val="390179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4"/>
          <p:cNvSpPr>
            <a:spLocks noGrp="1" noRot="1" noChangeAspect="1" noTextEdit="1"/>
          </p:cNvSpPr>
          <p:nvPr>
            <p:ph type="sldImg"/>
          </p:nvPr>
        </p:nvSpPr>
        <p:spPr bwMode="auto">
          <a:xfrm>
            <a:off x="1571625" y="638175"/>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endParaRPr lang="en-US" sz="1000" dirty="0">
              <a:latin typeface="Candara" pitchFamily="34" charset="0"/>
            </a:endParaRPr>
          </a:p>
          <a:p>
            <a:endParaRPr lang="en-US" sz="1000" dirty="0">
              <a:latin typeface="Candara" pitchFamily="34" charset="0"/>
            </a:endParaRPr>
          </a:p>
          <a:p>
            <a:endParaRPr lang="en-US" sz="1000" dirty="0" smtClean="0">
              <a:latin typeface="Candara" pitchFamily="34" charset="0"/>
            </a:endParaRPr>
          </a:p>
          <a:p>
            <a:r>
              <a:rPr lang="en-US" sz="1000" dirty="0">
                <a:latin typeface="Candara" pitchFamily="34" charset="0"/>
              </a:rPr>
              <a:t>Copyright © 2011 IGATE Corporation (a part of Capegemini Group). All rights reserved. </a:t>
            </a:r>
          </a:p>
          <a:p>
            <a:r>
              <a:rPr lang="en-US" sz="1000" dirty="0">
                <a:latin typeface="Candara" pitchFamily="34" charset="0"/>
              </a:rPr>
              <a:t>No part of this publication shall be reproduced in any way, including but not limited to photocopy, photographic, magnetic, or other record, without the prior written permission of IGATE Corporation (a part of Capegemini Group).</a:t>
            </a:r>
          </a:p>
          <a:p>
            <a:r>
              <a:rPr lang="en-US" sz="1000" dirty="0">
                <a:latin typeface="Candara" pitchFamily="34" charset="0"/>
              </a:rPr>
              <a:t> </a:t>
            </a:r>
          </a:p>
          <a:p>
            <a:r>
              <a:rPr lang="en-US" sz="1000" dirty="0">
                <a:latin typeface="Candara" pitchFamily="34" charset="0"/>
              </a:rPr>
              <a:t>IGATE Corporation (a part of Capegemini Group) considers information included in this document to be confidential and proprietary</a:t>
            </a:r>
            <a:r>
              <a:rPr lang="en-US" sz="1000" dirty="0" smtClean="0">
                <a:latin typeface="Candara" pitchFamily="34" charset="0"/>
              </a:rPr>
              <a:t>.</a:t>
            </a:r>
            <a:endParaRPr lang="en-US" sz="1000" dirty="0">
              <a:latin typeface="Candar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25" y="638175"/>
            <a:ext cx="4572000" cy="3429000"/>
          </a:xfrm>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955753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053068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00512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813432-CCF5-40C9-B4BB-E31C0BAC7659}"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527381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813432-CCF5-40C9-B4BB-E31C0BAC7659}" type="datetimeFigureOut">
              <a:rPr lang="en-US" smtClean="0"/>
              <a:t>4/13/2016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19210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813432-CCF5-40C9-B4BB-E31C0BAC7659}"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57910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813432-CCF5-40C9-B4BB-E31C0BAC7659}" type="datetimeFigureOut">
              <a:rPr lang="en-US" smtClean="0"/>
              <a:t>4/13/2016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90352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813432-CCF5-40C9-B4BB-E31C0BAC7659}" type="datetimeFigureOut">
              <a:rPr lang="en-US" smtClean="0"/>
              <a:t>4/13/2016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70045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13432-CCF5-40C9-B4BB-E31C0BAC7659}" type="datetimeFigureOut">
              <a:rPr lang="en-US" smtClean="0"/>
              <a:t>4/13/2016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618525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949638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813432-CCF5-40C9-B4BB-E31C0BAC7659}" type="datetimeFigureOut">
              <a:rPr lang="en-US" smtClean="0"/>
              <a:t>4/13/2016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31432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13432-CCF5-40C9-B4BB-E31C0BAC7659}" type="datetimeFigureOut">
              <a:rPr lang="en-US" smtClean="0"/>
              <a:t>4/13/2016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0436C6-9494-4EEE-AB8A-B3A3B22570D2}" type="slidenum">
              <a:rPr lang="en-US" smtClean="0"/>
              <a:t>‹#›</a:t>
            </a:fld>
            <a:endParaRPr lang="en-US"/>
          </a:p>
        </p:txBody>
      </p:sp>
      <p:pic>
        <p:nvPicPr>
          <p:cNvPr id="7"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88124" y="6184900"/>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2586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0" y="255671"/>
            <a:ext cx="9144000" cy="591502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133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165725"/>
            <a:ext cx="914400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0" y="6310313"/>
            <a:ext cx="9144000" cy="547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317" name="TextBox 10"/>
          <p:cNvSpPr txBox="1">
            <a:spLocks noChangeArrowheads="1"/>
          </p:cNvSpPr>
          <p:nvPr/>
        </p:nvSpPr>
        <p:spPr bwMode="auto">
          <a:xfrm>
            <a:off x="298450" y="1839913"/>
            <a:ext cx="45932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3600" dirty="0" smtClean="0">
                <a:solidFill>
                  <a:schemeClr val="bg1"/>
                </a:solidFill>
                <a:latin typeface="Candara" pitchFamily="34" charset="0"/>
              </a:rPr>
              <a:t>Mini Project-&lt;&lt;Topic&gt;&gt;</a:t>
            </a:r>
            <a:endParaRPr lang="en-US" sz="2400" dirty="0">
              <a:solidFill>
                <a:schemeClr val="bg1"/>
              </a:solidFill>
              <a:latin typeface="Candara" pitchFamily="34" charset="0"/>
            </a:endParaRPr>
          </a:p>
        </p:txBody>
      </p:sp>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a:solidFill>
                  <a:schemeClr val="bg1"/>
                </a:solidFill>
                <a:latin typeface="Candara" pitchFamily="34" charset="0"/>
              </a:rPr>
              <a:t>IGATE is now a part of Capgemini</a:t>
            </a:r>
          </a:p>
        </p:txBody>
      </p:sp>
      <p:pic>
        <p:nvPicPr>
          <p:cNvPr id="133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63" y="6246813"/>
            <a:ext cx="2163762" cy="1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0" y="0"/>
            <a:ext cx="9144000" cy="541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32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8125" y="5921375"/>
            <a:ext cx="2163763" cy="50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702531"/>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3631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855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319088" y="1196752"/>
            <a:ext cx="6781800" cy="5027612"/>
          </a:xfrm>
        </p:spPr>
        <p:txBody>
          <a:bodyPr>
            <a:normAutofit/>
          </a:bodyPr>
          <a:lstStyle/>
          <a:p>
            <a:pPr>
              <a:buClr>
                <a:srgbClr val="00B0F0"/>
              </a:buClr>
              <a:buFont typeface="Wingdings" panose="05000000000000000000" pitchFamily="2" charset="2"/>
              <a:buChar char="Ø"/>
            </a:pPr>
            <a:endParaRPr lang="en-US" sz="2000" dirty="0">
              <a:solidFill>
                <a:schemeClr val="tx1"/>
              </a:solidFill>
            </a:endParaRPr>
          </a:p>
        </p:txBody>
      </p:sp>
      <p:sp>
        <p:nvSpPr>
          <p:cNvPr id="213002" name="Title 1"/>
          <p:cNvSpPr>
            <a:spLocks/>
          </p:cNvSpPr>
          <p:nvPr/>
        </p:nvSpPr>
        <p:spPr bwMode="auto">
          <a:xfrm>
            <a:off x="466725" y="122238"/>
            <a:ext cx="8153400" cy="715962"/>
          </a:xfrm>
          <a:prstGeom prst="rect">
            <a:avLst/>
          </a:prstGeom>
          <a:noFill/>
          <a:ln w="9525">
            <a:noFill/>
            <a:miter lim="800000"/>
            <a:headEnd/>
            <a:tailEnd/>
          </a:ln>
        </p:spPr>
        <p:txBody>
          <a:bodyPr anchor="ctr"/>
          <a:lstStyle/>
          <a:p>
            <a:pPr eaLnBrk="0" hangingPunct="0">
              <a:lnSpc>
                <a:spcPct val="80000"/>
              </a:lnSpc>
            </a:pPr>
            <a:r>
              <a:rPr lang="en-US" sz="2800" dirty="0" smtClean="0">
                <a:latin typeface="Candara" panose="020E0502030303020204" pitchFamily="34" charset="0"/>
                <a:ea typeface="+mj-ea"/>
                <a:cs typeface="+mj-cs"/>
              </a:rPr>
              <a:t>Team Members</a:t>
            </a:r>
            <a:endParaRPr lang="en-US" sz="2800" dirty="0">
              <a:latin typeface="Candara" panose="020E0502030303020204" pitchFamily="34" charset="0"/>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7562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1106605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35606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Depicting Entire Project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25459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58283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04972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Sequence/Activity Diagram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79149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3372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696800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1045EF88F9144C98EBFE9AF584AEE2" ma:contentTypeVersion="3" ma:contentTypeDescription="Create a new document." ma:contentTypeScope="" ma:versionID="15fb2a9760579ff3a7d12a410b813b63">
  <xsd:schema xmlns:xsd="http://www.w3.org/2001/XMLSchema" xmlns:xs="http://www.w3.org/2001/XMLSchema" xmlns:p="http://schemas.microsoft.com/office/2006/metadata/properties" xmlns:ns2="952a6df7-b138-4f89-9bc4-e7a874ea3254" xmlns:ns3="3b5ee5ad-779a-427c-9f3c-3902c7a7b0ef" targetNamespace="http://schemas.microsoft.com/office/2006/metadata/properties" ma:root="true" ma:fieldsID="e9aee2d870a842b743f0a02d87b3de14" ns2:_="" ns3:_="">
    <xsd:import namespace="952a6df7-b138-4f89-9bc4-e7a874ea3254"/>
    <xsd:import namespace="3b5ee5ad-779a-427c-9f3c-3902c7a7b0ef"/>
    <xsd:element name="properties">
      <xsd:complexType>
        <xsd:sequence>
          <xsd:element name="documentManagement">
            <xsd:complexType>
              <xsd:all>
                <xsd:element ref="ns2:FolderName" minOccurs="0"/>
                <xsd:element ref="ns3:Levels"/>
                <xsd:element ref="ns3:Category"/>
                <xsd:element ref="ns3: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2a6df7-b138-4f89-9bc4-e7a874ea3254" elementFormDefault="qualified">
    <xsd:import namespace="http://schemas.microsoft.com/office/2006/documentManagement/types"/>
    <xsd:import namespace="http://schemas.microsoft.com/office/infopath/2007/PartnerControls"/>
    <xsd:element name="FolderName" ma:index="8" nillable="true" ma:displayName="FolderName" ma:internalName="FolderNam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5ee5ad-779a-427c-9f3c-3902c7a7b0ef" elementFormDefault="qualified">
    <xsd:import namespace="http://schemas.microsoft.com/office/2006/documentManagement/types"/>
    <xsd:import namespace="http://schemas.microsoft.com/office/infopath/2007/PartnerControls"/>
    <xsd:element name="Levels" ma:index="9" ma:displayName="Levels" ma:default="L1" ma:format="Dropdown" ma:internalName="Levels">
      <xsd:simpleType>
        <xsd:restriction base="dms:Choice">
          <xsd:enumeration value="L1"/>
          <xsd:enumeration value="L2"/>
          <xsd:enumeration value="L3"/>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1"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_x0020_Type xmlns="3b5ee5ad-779a-427c-9f3c-3902c7a7b0ef">Class book</Material_x0020_Type>
    <Category xmlns="3b5ee5ad-779a-427c-9f3c-3902c7a7b0ef">Module Artifact</Category>
    <Levels xmlns="3b5ee5ad-779a-427c-9f3c-3902c7a7b0ef">L1</Levels>
    <FolderName xmlns="952a6df7-b138-4f89-9bc4-e7a874ea3254" xsi:nil="true"/>
  </documentManagement>
</p:properties>
</file>

<file path=customXml/itemProps1.xml><?xml version="1.0" encoding="utf-8"?>
<ds:datastoreItem xmlns:ds="http://schemas.openxmlformats.org/officeDocument/2006/customXml" ds:itemID="{5DBB6F42-90FE-4E3A-AF9B-A81F85457DF9}"/>
</file>

<file path=customXml/itemProps2.xml><?xml version="1.0" encoding="utf-8"?>
<ds:datastoreItem xmlns:ds="http://schemas.openxmlformats.org/officeDocument/2006/customXml" ds:itemID="{8A4511C7-3CF7-4DE5-A93B-41A0EC863183}"/>
</file>

<file path=customXml/itemProps3.xml><?xml version="1.0" encoding="utf-8"?>
<ds:datastoreItem xmlns:ds="http://schemas.openxmlformats.org/officeDocument/2006/customXml" ds:itemID="{1FF59D98-0F06-4631-A6BC-A483DF8C91A4}"/>
</file>

<file path=docProps/app.xml><?xml version="1.0" encoding="utf-8"?>
<Properties xmlns="http://schemas.openxmlformats.org/officeDocument/2006/extended-properties" xmlns:vt="http://schemas.openxmlformats.org/officeDocument/2006/docPropsVTypes">
  <TotalTime>4</TotalTime>
  <Words>92</Words>
  <Application>Microsoft Office PowerPoint</Application>
  <PresentationFormat>On-screen Show (4:3)</PresentationFormat>
  <Paragraphs>34</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Project Details</vt:lpstr>
      <vt:lpstr>Diagram Depicting Entire Project</vt:lpstr>
      <vt:lpstr>Use Case Diagram</vt:lpstr>
      <vt:lpstr>Class Diagram</vt:lpstr>
      <vt:lpstr>Sequence/Activity Diagram</vt:lpstr>
      <vt:lpstr>Screen shots</vt:lpstr>
      <vt:lpstr>Screen shots</vt:lpstr>
      <vt:lpstr>Future Enhancements</vt:lpstr>
      <vt:lpstr>Thanks</vt:lpstr>
    </vt:vector>
  </TitlesOfParts>
  <Company>IGATECORP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Vaishali Kasture</dc:creator>
  <cp:lastModifiedBy>Vaishali Kasture</cp:lastModifiedBy>
  <cp:revision>1</cp:revision>
  <dcterms:created xsi:type="dcterms:W3CDTF">2016-04-13T10:56:28Z</dcterms:created>
  <dcterms:modified xsi:type="dcterms:W3CDTF">2016-04-13T11:00:34Z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0x010100FE1045EF88F9144C98EBFE9AF584AEE2</vt:lpwstr>
  </property>
</Properties>
</file>