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Candidate Comparison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Personality Profiler Test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Personality Attributes (Sten Scores)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Personality Attributes (Sten Scores)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Behavioral Competencies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Comparative Analysis Summary:</a:t>
            </a:r>
          </a:p>
          <a:p>
            <a:r>
              <a:t>• Bhavesh shows strong performance in Task/Delivery and Trustworthiness</a:t>
            </a:r>
          </a:p>
          <a:p>
            <a:r>
              <a:t>• Ram badan demonstrates highest scores in Drive</a:t>
            </a:r>
          </a:p>
          <a:p>
            <a:r>
              <a:t>• Sunil shows consistent performance across most attributes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