
<file path=[Content_Types].xml><?xml version="1.0" encoding="utf-8"?>
<Types xmlns="http://schemas.openxmlformats.org/package/2006/content-types">
  <Default Extension="emf" ContentType="image/x-emf"/>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08" r:id="rId1"/>
  </p:sldMasterIdLst>
  <p:notesMasterIdLst>
    <p:notesMasterId r:id="rId3"/>
  </p:notesMasterIdLst>
  <p:sldIdLst>
    <p:sldId id="342" r:id="rId2"/>
  </p:sldIdLst>
  <p:sldSz cx="12192000" cy="6858000"/>
  <p:notesSz cx="6858000" cy="9144000"/>
  <p:embeddedFontLst>
    <p:embeddedFont>
      <p:font typeface="Acumin Pro" panose="020B0504020202020204" pitchFamily="34" charset="77"/>
      <p:regular r:id="rId4"/>
      <p:bold r:id="rId5"/>
      <p:italic r:id="rId6"/>
      <p:boldItalic r:id="rId7"/>
    </p:embeddedFont>
    <p:embeddedFont>
      <p:font typeface="Acumin Pro ExtraCondensed" panose="020B0508020202020204" pitchFamily="34" charset="77"/>
      <p:regular r:id="rId8"/>
      <p:bold r:id="rId9"/>
      <p:italic r:id="rId10"/>
      <p:boldItalic r:id="rId11"/>
    </p:embeddedFont>
    <p:embeddedFont>
      <p:font typeface="Acumin Pro ExtraCondensed Smbd" panose="020B0708020202020204" pitchFamily="34" charset="77"/>
      <p:regular r:id="rId12"/>
      <p:bold r:id="rId13"/>
      <p:italic r:id="rId14"/>
      <p:boldItalic r:id="rId15"/>
    </p:embeddedFont>
    <p:embeddedFont>
      <p:font typeface="Acumin Pro Medium" panose="020B0604020202020204" pitchFamily="34" charset="77"/>
      <p:regular r:id="rId16"/>
      <p:italic r:id="rId17"/>
    </p:embeddedFont>
    <p:embeddedFont>
      <p:font typeface="Acumin Pro Semibold" panose="020B0704020202020204" pitchFamily="34" charset="77"/>
      <p:regular r:id="rId18"/>
      <p:bold r:id="rId19"/>
      <p:italic r:id="rId20"/>
      <p:boldItalic r:id="rId21"/>
    </p:embeddedFont>
    <p:embeddedFont>
      <p:font typeface="Acumin Pro SemiCondensed" panose="020B0506020202020204" pitchFamily="34" charset="77"/>
      <p:regular r:id="rId22"/>
      <p:bold r:id="rId23"/>
      <p:italic r:id="rId24"/>
      <p:boldItalic r:id="rId25"/>
    </p:embeddedFont>
    <p:embeddedFont>
      <p:font typeface="Calibri" panose="020F0502020204030204" pitchFamily="34" charset="0"/>
      <p:regular r:id="rId26"/>
      <p:bold r:id="rId27"/>
      <p:italic r:id="rId28"/>
      <p:boldItalic r:id="rId29"/>
    </p:embeddedFont>
    <p:embeddedFont>
      <p:font typeface="United Sans Cd Md" pitchFamily="2" charset="77"/>
      <p:regular r:id="rId30"/>
    </p:embeddedFont>
    <p:embeddedFont>
      <p:font typeface="United Sans Rg Lt" pitchFamily="2" charset="77"/>
      <p:regular r:id="rId31"/>
    </p:embeddedFont>
    <p:embeddedFont>
      <p:font typeface="United Sans Rg Md" pitchFamily="2" charset="77"/>
      <p:regular r:id="rId3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talano, Charles Stephen" initials="CCS" lastIdx="1" clrIdx="0">
    <p:extLst>
      <p:ext uri="{19B8F6BF-5375-455C-9EA6-DF929625EA0E}">
        <p15:presenceInfo xmlns:p15="http://schemas.microsoft.com/office/powerpoint/2012/main" userId="S::ccatalan@purdue.edu::0358bcc5-b16e-4127-8841-aaaf3d38db9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1818" autoAdjust="0"/>
    <p:restoredTop sz="86352"/>
  </p:normalViewPr>
  <p:slideViewPr>
    <p:cSldViewPr snapToGrid="0" snapToObjects="1">
      <p:cViewPr varScale="1">
        <p:scale>
          <a:sx n="112" d="100"/>
          <a:sy n="112" d="100"/>
        </p:scale>
        <p:origin x="1360"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0.fntdata"/><Relationship Id="rId18" Type="http://schemas.openxmlformats.org/officeDocument/2006/relationships/font" Target="fonts/font15.fntdata"/><Relationship Id="rId26" Type="http://schemas.openxmlformats.org/officeDocument/2006/relationships/font" Target="fonts/font23.fntdata"/><Relationship Id="rId21" Type="http://schemas.openxmlformats.org/officeDocument/2006/relationships/font" Target="fonts/font18.fntdata"/><Relationship Id="rId34" Type="http://schemas.openxmlformats.org/officeDocument/2006/relationships/presProps" Target="presProps.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5" Type="http://schemas.openxmlformats.org/officeDocument/2006/relationships/font" Target="fonts/font22.fntdata"/><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font" Target="fonts/font13.fntdata"/><Relationship Id="rId20" Type="http://schemas.openxmlformats.org/officeDocument/2006/relationships/font" Target="fonts/font17.fntdata"/><Relationship Id="rId29" Type="http://schemas.openxmlformats.org/officeDocument/2006/relationships/font" Target="fonts/font26.fntdata"/><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24" Type="http://schemas.openxmlformats.org/officeDocument/2006/relationships/font" Target="fonts/font21.fntdata"/><Relationship Id="rId32" Type="http://schemas.openxmlformats.org/officeDocument/2006/relationships/font" Target="fonts/font29.fntdata"/><Relationship Id="rId37" Type="http://schemas.openxmlformats.org/officeDocument/2006/relationships/tableStyles" Target="tableStyles.xml"/><Relationship Id="rId5" Type="http://schemas.openxmlformats.org/officeDocument/2006/relationships/font" Target="fonts/font2.fntdata"/><Relationship Id="rId15" Type="http://schemas.openxmlformats.org/officeDocument/2006/relationships/font" Target="fonts/font12.fntdata"/><Relationship Id="rId23" Type="http://schemas.openxmlformats.org/officeDocument/2006/relationships/font" Target="fonts/font20.fntdata"/><Relationship Id="rId28" Type="http://schemas.openxmlformats.org/officeDocument/2006/relationships/font" Target="fonts/font25.fntdata"/><Relationship Id="rId36" Type="http://schemas.openxmlformats.org/officeDocument/2006/relationships/theme" Target="theme/theme1.xml"/><Relationship Id="rId10" Type="http://schemas.openxmlformats.org/officeDocument/2006/relationships/font" Target="fonts/font7.fntdata"/><Relationship Id="rId19" Type="http://schemas.openxmlformats.org/officeDocument/2006/relationships/font" Target="fonts/font16.fntdata"/><Relationship Id="rId31" Type="http://schemas.openxmlformats.org/officeDocument/2006/relationships/font" Target="fonts/font28.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openxmlformats.org/officeDocument/2006/relationships/font" Target="fonts/font19.fntdata"/><Relationship Id="rId27" Type="http://schemas.openxmlformats.org/officeDocument/2006/relationships/font" Target="fonts/font24.fntdata"/><Relationship Id="rId30" Type="http://schemas.openxmlformats.org/officeDocument/2006/relationships/font" Target="fonts/font27.fntdata"/><Relationship Id="rId35" Type="http://schemas.openxmlformats.org/officeDocument/2006/relationships/viewProps" Target="viewProps.xml"/><Relationship Id="rId8" Type="http://schemas.openxmlformats.org/officeDocument/2006/relationships/font" Target="fonts/font5.fntdata"/><Relationship Id="rId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A55EAA-D64B-A54D-9AD6-840407C79D5E}" type="datetimeFigureOut">
              <a:rPr lang="en-US" smtClean="0"/>
              <a:t>4/14/21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8F3A2B-14A6-8F47-B753-A658CA12576A}" type="slidenum">
              <a:rPr lang="en-US" smtClean="0"/>
              <a:t>‹#›</a:t>
            </a:fld>
            <a:endParaRPr lang="en-US" dirty="0"/>
          </a:p>
        </p:txBody>
      </p:sp>
    </p:spTree>
    <p:extLst>
      <p:ext uri="{BB962C8B-B14F-4D97-AF65-F5344CB8AC3E}">
        <p14:creationId xmlns:p14="http://schemas.microsoft.com/office/powerpoint/2010/main" val="1617900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8F3A2B-14A6-8F47-B753-A658CA12576A}" type="slidenum">
              <a:rPr lang="en-US" smtClean="0"/>
              <a:t>1</a:t>
            </a:fld>
            <a:endParaRPr lang="en-US" dirty="0"/>
          </a:p>
        </p:txBody>
      </p:sp>
    </p:spTree>
    <p:extLst>
      <p:ext uri="{BB962C8B-B14F-4D97-AF65-F5344CB8AC3E}">
        <p14:creationId xmlns:p14="http://schemas.microsoft.com/office/powerpoint/2010/main" val="2151357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source Page - PPT Accessibility">
    <p:bg>
      <p:bgPr>
        <a:solidFill>
          <a:schemeClr val="accent4"/>
        </a:solidFill>
        <a:effectLst/>
      </p:bgPr>
    </p:bg>
    <p:spTree>
      <p:nvGrpSpPr>
        <p:cNvPr id="1" name=""/>
        <p:cNvGrpSpPr/>
        <p:nvPr/>
      </p:nvGrpSpPr>
      <p:grpSpPr>
        <a:xfrm>
          <a:off x="0" y="0"/>
          <a:ext cx="0" cy="0"/>
          <a:chOff x="0" y="0"/>
          <a:chExt cx="0" cy="0"/>
        </a:xfrm>
      </p:grpSpPr>
      <p:sp>
        <p:nvSpPr>
          <p:cNvPr id="3" name="PPT Accessibility"/>
          <p:cNvSpPr>
            <a:spLocks noGrp="1"/>
          </p:cNvSpPr>
          <p:nvPr>
            <p:ph type="subTitle" idx="1" hasCustomPrompt="1"/>
          </p:nvPr>
        </p:nvSpPr>
        <p:spPr>
          <a:xfrm>
            <a:off x="2667000" y="1597306"/>
            <a:ext cx="6581494" cy="1661993"/>
          </a:xfrm>
          <a:noFill/>
        </p:spPr>
        <p:txBody>
          <a:bodyPr wrap="square" lIns="0" tIns="0" rIns="0" bIns="0" anchor="t" anchorCtr="0">
            <a:spAutoFit/>
          </a:bodyPr>
          <a:lstStyle>
            <a:lvl1pPr marL="0" indent="0" algn="l">
              <a:buNone/>
              <a:defRPr lang="en-US" b="0" smtClean="0">
                <a:solidFill>
                  <a:schemeClr val="bg1"/>
                </a:solidFill>
                <a:effectLst/>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cumin Pro" panose="020B0504020202020204" pitchFamily="34" charset="77"/>
              </a:rPr>
              <a:t>Support the Purdue University brand in your presentations by using a brand-friendly template. This template uses an accessible master layout. Please note that some changes  to the PowerPoint template could impact accessibility by those with disabilities. Follow the instructions provided by Microsoft Office to ensure that your PowerPoint presentations are accessible to all users:</a:t>
            </a:r>
          </a:p>
        </p:txBody>
      </p:sp>
      <p:sp>
        <p:nvSpPr>
          <p:cNvPr id="10" name="PPT Accessibility URL" descr="PPT Accessibility URL">
            <a:extLst>
              <a:ext uri="{FF2B5EF4-FFF2-40B4-BE49-F238E27FC236}">
                <a16:creationId xmlns:a16="http://schemas.microsoft.com/office/drawing/2014/main" id="{E7B0FF2D-DA7C-7D4D-A32C-27DF18CCFBFD}"/>
              </a:ext>
            </a:extLst>
          </p:cNvPr>
          <p:cNvSpPr>
            <a:spLocks noGrp="1"/>
          </p:cNvSpPr>
          <p:nvPr>
            <p:ph type="body" sz="quarter" idx="14" hasCustomPrompt="1"/>
          </p:nvPr>
        </p:nvSpPr>
        <p:spPr>
          <a:xfrm>
            <a:off x="2667001" y="3813008"/>
            <a:ext cx="6725194" cy="602238"/>
          </a:xfrm>
        </p:spPr>
        <p:txBody>
          <a:bodyPr lIns="0" tIns="0" rIns="0" bIns="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bg1"/>
                </a:solidFill>
                <a:latin typeface="Acumin Pro" panose="020B0504020202020204" pitchFamily="34" charset="77"/>
              </a:defRPr>
            </a:lvl1pPr>
          </a:lstStyle>
          <a:p>
            <a:r>
              <a:rPr lang="en-US" dirty="0">
                <a:solidFill>
                  <a:schemeClr val="accent1"/>
                </a:solidFill>
                <a:effectLst/>
                <a:latin typeface="Acumin Pro" panose="020B0504020202020204" pitchFamily="34" charset="77"/>
              </a:rPr>
              <a:t>https://</a:t>
            </a:r>
            <a:r>
              <a:rPr lang="en-US" dirty="0" err="1">
                <a:solidFill>
                  <a:schemeClr val="accent1"/>
                </a:solidFill>
                <a:effectLst/>
                <a:latin typeface="Acumin Pro" panose="020B0504020202020204" pitchFamily="34" charset="77"/>
              </a:rPr>
              <a:t>support.office.com</a:t>
            </a:r>
            <a:r>
              <a:rPr lang="en-US" dirty="0">
                <a:solidFill>
                  <a:schemeClr val="accent1"/>
                </a:solidFill>
                <a:effectLst/>
                <a:latin typeface="Acumin Pro" panose="020B0504020202020204" pitchFamily="34" charset="77"/>
              </a:rPr>
              <a:t>/</a:t>
            </a:r>
            <a:r>
              <a:rPr lang="en-US" dirty="0" err="1">
                <a:solidFill>
                  <a:schemeClr val="accent1"/>
                </a:solidFill>
                <a:effectLst/>
                <a:latin typeface="Acumin Pro" panose="020B0504020202020204" pitchFamily="34" charset="77"/>
              </a:rPr>
              <a:t>en</a:t>
            </a:r>
            <a:r>
              <a:rPr lang="en-US" dirty="0">
                <a:solidFill>
                  <a:schemeClr val="accent1"/>
                </a:solidFill>
                <a:effectLst/>
                <a:latin typeface="Acumin Pro" panose="020B0504020202020204" pitchFamily="34" charset="77"/>
              </a:rPr>
              <a:t>-us/article/Make-your-PowerPoint-presentations-accessible-6f7772b2-2f33-4bd2-8ca7-dae3b2b3ef25</a:t>
            </a:r>
            <a:endParaRPr lang="en-US" dirty="0">
              <a:solidFill>
                <a:schemeClr val="accent1"/>
              </a:solidFill>
            </a:endParaRPr>
          </a:p>
        </p:txBody>
      </p:sp>
      <p:pic>
        <p:nvPicPr>
          <p:cNvPr id="11" name="Purdue Logo" descr="Purdue Logo">
            <a:extLst>
              <a:ext uri="{FF2B5EF4-FFF2-40B4-BE49-F238E27FC236}">
                <a16:creationId xmlns:a16="http://schemas.microsoft.com/office/drawing/2014/main" id="{729E0708-CAA1-6E42-88EC-DDAEC16FAE2E}"/>
              </a:ext>
            </a:extLst>
          </p:cNvPr>
          <p:cNvPicPr>
            <a:picLocks noChangeAspect="1"/>
          </p:cNvPicPr>
          <p:nvPr userDrawn="1"/>
        </p:nvPicPr>
        <p:blipFill>
          <a:blip r:embed="rId2"/>
          <a:stretch>
            <a:fillRect/>
          </a:stretch>
        </p:blipFill>
        <p:spPr>
          <a:xfrm>
            <a:off x="1738642" y="5984087"/>
            <a:ext cx="2463665" cy="440990"/>
          </a:xfrm>
          <a:prstGeom prst="rect">
            <a:avLst/>
          </a:prstGeom>
        </p:spPr>
      </p:pic>
      <p:sp>
        <p:nvSpPr>
          <p:cNvPr id="7" name="Date"/>
          <p:cNvSpPr>
            <a:spLocks noGrp="1"/>
          </p:cNvSpPr>
          <p:nvPr>
            <p:ph type="dt" sz="half" idx="10"/>
          </p:nvPr>
        </p:nvSpPr>
        <p:spPr>
          <a:xfrm>
            <a:off x="8926248" y="6220740"/>
            <a:ext cx="1021891" cy="323968"/>
          </a:xfrm>
        </p:spPr>
        <p:txBody>
          <a:bodyPr/>
          <a:lstStyle>
            <a:lvl1pPr>
              <a:defRPr>
                <a:solidFill>
                  <a:schemeClr val="bg1">
                    <a:alpha val="70000"/>
                  </a:schemeClr>
                </a:solidFill>
              </a:defRPr>
            </a:lvl1pPr>
          </a:lstStyle>
          <a:p>
            <a:fld id="{D47A9A36-4EB0-BF46-AE48-7CDA251B954B}" type="datetime1">
              <a:rPr lang="en-US" smtClean="0"/>
              <a:t>4/14/21</a:t>
            </a:fld>
            <a:endParaRPr lang="en-US" dirty="0"/>
          </a:p>
        </p:txBody>
      </p:sp>
      <p:sp>
        <p:nvSpPr>
          <p:cNvPr id="9" name="Slide Number"/>
          <p:cNvSpPr>
            <a:spLocks noGrp="1"/>
          </p:cNvSpPr>
          <p:nvPr>
            <p:ph type="sldNum" sz="quarter" idx="12"/>
          </p:nvPr>
        </p:nvSpPr>
        <p:spPr/>
        <p:txBody>
          <a:bodyPr/>
          <a:lstStyle>
            <a:lvl1pPr>
              <a:defRPr>
                <a:solidFill>
                  <a:schemeClr val="bg1"/>
                </a:solidFill>
              </a:defRPr>
            </a:lvl1pPr>
          </a:lstStyle>
          <a:p>
            <a:fld id="{8A7A6979-0714-4377-B894-6BE4C2D6E202}" type="slidenum">
              <a:rPr lang="en-US" smtClean="0"/>
              <a:pPr/>
              <a:t>‹#›</a:t>
            </a:fld>
            <a:endParaRPr lang="en-US" dirty="0"/>
          </a:p>
        </p:txBody>
      </p:sp>
      <p:cxnSp>
        <p:nvCxnSpPr>
          <p:cNvPr id="13" name="Line 1">
            <a:extLst>
              <a:ext uri="{FF2B5EF4-FFF2-40B4-BE49-F238E27FC236}">
                <a16:creationId xmlns:a16="http://schemas.microsoft.com/office/drawing/2014/main" id="{A746CD05-A191-A442-A002-3AD9F5CCAD2A}"/>
              </a:ext>
            </a:extLst>
          </p:cNvPr>
          <p:cNvCxnSpPr/>
          <p:nvPr/>
        </p:nvCxnSpPr>
        <p:spPr>
          <a:xfrm>
            <a:off x="1281648"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8724900"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0880901"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306990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4032" userDrawn="1">
          <p15:clr>
            <a:srgbClr val="FBAE40"/>
          </p15:clr>
        </p15:guide>
        <p15:guide id="4" pos="5496" userDrawn="1">
          <p15:clr>
            <a:srgbClr val="FBAE40"/>
          </p15:clr>
        </p15:guide>
        <p15:guide id="5" pos="6848" userDrawn="1">
          <p15:clr>
            <a:srgbClr val="FBAE40"/>
          </p15:clr>
        </p15:guide>
        <p15:guide id="6" orient="horz" pos="4080" userDrawn="1">
          <p15:clr>
            <a:srgbClr val="FBAE40"/>
          </p15:clr>
        </p15:guide>
        <p15:guide id="7" pos="1312" userDrawn="1">
          <p15:clr>
            <a:srgbClr val="FBAE40"/>
          </p15:clr>
        </p15:guide>
        <p15:guide id="8" pos="1680" userDrawn="1">
          <p15:clr>
            <a:srgbClr val="FBAE40"/>
          </p15:clr>
        </p15:guide>
        <p15:guide id="9" pos="6264" userDrawn="1">
          <p15:clr>
            <a:srgbClr val="FBAE40"/>
          </p15:clr>
        </p15:guide>
        <p15:guide id="10" pos="6360" userDrawn="1">
          <p15:clr>
            <a:srgbClr val="FBAE40"/>
          </p15:clr>
        </p15:guide>
        <p15:guide id="11" orient="horz" pos="100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4"/>
        </a:solidFill>
        <a:effectLst/>
      </p:bgPr>
    </p:bg>
    <p:spTree>
      <p:nvGrpSpPr>
        <p:cNvPr id="1" name=""/>
        <p:cNvGrpSpPr/>
        <p:nvPr/>
      </p:nvGrpSpPr>
      <p:grpSpPr>
        <a:xfrm>
          <a:off x="0" y="0"/>
          <a:ext cx="0" cy="0"/>
          <a:chOff x="0" y="0"/>
          <a:chExt cx="0" cy="0"/>
        </a:xfrm>
      </p:grpSpPr>
      <p:sp>
        <p:nvSpPr>
          <p:cNvPr id="20" name="Black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p:cNvSpPr>
            <a:spLocks noGrp="1"/>
          </p:cNvSpPr>
          <p:nvPr>
            <p:ph type="ctrTitle" hasCustomPrompt="1"/>
          </p:nvPr>
        </p:nvSpPr>
        <p:spPr bwMode="blackWhite">
          <a:xfrm>
            <a:off x="2647199" y="1501742"/>
            <a:ext cx="6801602" cy="1685077"/>
          </a:xfrm>
          <a:prstGeom prst="rect">
            <a:avLst/>
          </a:prstGeom>
          <a:noFill/>
          <a:ln w="38100">
            <a:noFill/>
          </a:ln>
        </p:spPr>
        <p:txBody>
          <a:bodyPr wrap="square" lIns="0" tIns="0" rIns="0" bIns="0" anchor="t" anchorCtr="0">
            <a:spAutoFit/>
          </a:bodyPr>
          <a:lstStyle>
            <a:lvl1pPr algn="l">
              <a:defRPr sz="6000" b="1" i="1" spc="0">
                <a:solidFill>
                  <a:schemeClr val="tx2"/>
                </a:solidFill>
                <a:latin typeface="Acumin Pro ExtraCondensed" panose="020B0508020202020204" pitchFamily="34" charset="77"/>
              </a:defRPr>
            </a:lvl1pPr>
          </a:lstStyle>
          <a:p>
            <a:r>
              <a:rPr lang="en-US" dirty="0"/>
              <a:t>Title Slide </a:t>
            </a:r>
            <a:r>
              <a:rPr lang="en-US" dirty="0" err="1"/>
              <a:t>Acumin</a:t>
            </a:r>
            <a:r>
              <a:rPr lang="en-US" dirty="0"/>
              <a:t> Pro Extra Cond Bold Italic 60</a:t>
            </a:r>
          </a:p>
        </p:txBody>
      </p:sp>
      <p:sp>
        <p:nvSpPr>
          <p:cNvPr id="3" name="Subtitle"/>
          <p:cNvSpPr>
            <a:spLocks noGrp="1"/>
          </p:cNvSpPr>
          <p:nvPr>
            <p:ph type="subTitle" idx="1" hasCustomPrompt="1"/>
          </p:nvPr>
        </p:nvSpPr>
        <p:spPr>
          <a:xfrm>
            <a:off x="2647197" y="3937834"/>
            <a:ext cx="6801603" cy="336015"/>
          </a:xfrm>
          <a:noFill/>
        </p:spPr>
        <p:txBody>
          <a:bodyPr wrap="square" lIns="0" tIns="0" rIns="0" bIns="0" anchor="t" anchorCtr="0">
            <a:spAutoFit/>
          </a:bodyPr>
          <a:lstStyle>
            <a:lvl1pPr marL="0" indent="0" algn="l">
              <a:buNone/>
              <a:defRPr sz="2200" b="1" i="0">
                <a:solidFill>
                  <a:schemeClr val="accent4"/>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a:t>
            </a:r>
            <a:r>
              <a:rPr lang="en-US" dirty="0" err="1"/>
              <a:t>Acumin</a:t>
            </a:r>
            <a:r>
              <a:rPr lang="en-US" dirty="0"/>
              <a:t> Pro Semi Cond Bold 22 </a:t>
            </a:r>
            <a:r>
              <a:rPr lang="en-US" dirty="0" err="1"/>
              <a:t>pt</a:t>
            </a:r>
            <a:endParaRPr lang="en-US" dirty="0"/>
          </a:p>
        </p:txBody>
      </p:sp>
      <p:pic>
        <p:nvPicPr>
          <p:cNvPr id="11" name="Purdue Logo" descr="Purdue Logo">
            <a:extLst>
              <a:ext uri="{FF2B5EF4-FFF2-40B4-BE49-F238E27FC236}">
                <a16:creationId xmlns:a16="http://schemas.microsoft.com/office/drawing/2014/main" id="{EA75A1C2-E386-F54B-A1CF-CCEB6306B190}"/>
              </a:ext>
            </a:extLst>
          </p:cNvPr>
          <p:cNvPicPr>
            <a:picLocks noChangeAspect="1"/>
          </p:cNvPicPr>
          <p:nvPr userDrawn="1"/>
        </p:nvPicPr>
        <p:blipFill>
          <a:blip r:embed="rId2"/>
          <a:stretch>
            <a:fillRect/>
          </a:stretch>
        </p:blipFill>
        <p:spPr>
          <a:xfrm>
            <a:off x="1721493" y="5987945"/>
            <a:ext cx="2459736" cy="440287"/>
          </a:xfrm>
          <a:prstGeom prst="rect">
            <a:avLst/>
          </a:prstGeom>
        </p:spPr>
      </p:pic>
      <p:sp>
        <p:nvSpPr>
          <p:cNvPr id="12" name="Date">
            <a:extLst>
              <a:ext uri="{FF2B5EF4-FFF2-40B4-BE49-F238E27FC236}">
                <a16:creationId xmlns:a16="http://schemas.microsoft.com/office/drawing/2014/main" id="{569EEC58-EAB4-064A-8F4A-AFD41D2C52E3}"/>
              </a:ext>
            </a:extLst>
          </p:cNvPr>
          <p:cNvSpPr>
            <a:spLocks noGrp="1"/>
          </p:cNvSpPr>
          <p:nvPr>
            <p:ph type="dt" sz="half" idx="10"/>
          </p:nvPr>
        </p:nvSpPr>
        <p:spPr>
          <a:xfrm>
            <a:off x="8926248" y="6220740"/>
            <a:ext cx="1021891" cy="323968"/>
          </a:xfrm>
        </p:spPr>
        <p:txBody>
          <a:bodyPr/>
          <a:lstStyle>
            <a:lvl1pPr>
              <a:defRPr>
                <a:solidFill>
                  <a:schemeClr val="accent4">
                    <a:alpha val="70000"/>
                  </a:schemeClr>
                </a:solidFill>
              </a:defRPr>
            </a:lvl1pPr>
          </a:lstStyle>
          <a:p>
            <a:fld id="{D47A9A36-4EB0-BF46-AE48-7CDA251B954B}" type="datetime1">
              <a:rPr lang="en-US" smtClean="0"/>
              <a:pPr/>
              <a:t>4/14/21</a:t>
            </a:fld>
            <a:endParaRPr lang="en-US" dirty="0"/>
          </a:p>
        </p:txBody>
      </p:sp>
      <p:sp>
        <p:nvSpPr>
          <p:cNvPr id="14" name="Slide Number">
            <a:extLst>
              <a:ext uri="{FF2B5EF4-FFF2-40B4-BE49-F238E27FC236}">
                <a16:creationId xmlns:a16="http://schemas.microsoft.com/office/drawing/2014/main" id="{F5536D05-EE19-B94F-AEFA-CBB9C74BE38E}"/>
              </a:ext>
            </a:extLst>
          </p:cNvPr>
          <p:cNvSpPr>
            <a:spLocks noGrp="1"/>
          </p:cNvSpPr>
          <p:nvPr>
            <p:ph type="sldNum" sz="quarter" idx="12"/>
          </p:nvPr>
        </p:nvSpPr>
        <p:spPr>
          <a:xfrm>
            <a:off x="10096500" y="6200875"/>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cxnSp>
        <p:nvCxnSpPr>
          <p:cNvPr id="16" name="Line 1">
            <a:extLst>
              <a:ext uri="{FF2B5EF4-FFF2-40B4-BE49-F238E27FC236}">
                <a16:creationId xmlns:a16="http://schemas.microsoft.com/office/drawing/2014/main" id="{6A4A8F82-5B38-7048-AC2C-C6614B1C1F87}"/>
              </a:ext>
            </a:extLst>
          </p:cNvPr>
          <p:cNvCxnSpPr/>
          <p:nvPr userDrawn="1"/>
        </p:nvCxnSpPr>
        <p:spPr>
          <a:xfrm>
            <a:off x="1281648"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Line 2">
            <a:extLst>
              <a:ext uri="{FF2B5EF4-FFF2-40B4-BE49-F238E27FC236}">
                <a16:creationId xmlns:a16="http://schemas.microsoft.com/office/drawing/2014/main" id="{8D8B04B8-2399-454A-B669-A05BD4291FE0}"/>
              </a:ext>
            </a:extLst>
          </p:cNvPr>
          <p:cNvCxnSpPr>
            <a:cxnSpLocks/>
          </p:cNvCxnSpPr>
          <p:nvPr userDrawn="1"/>
        </p:nvCxnSpPr>
        <p:spPr>
          <a:xfrm>
            <a:off x="8724900"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Line 3">
            <a:extLst>
              <a:ext uri="{FF2B5EF4-FFF2-40B4-BE49-F238E27FC236}">
                <a16:creationId xmlns:a16="http://schemas.microsoft.com/office/drawing/2014/main" id="{E7D4788F-092F-E04C-9AB1-9F6377412706}"/>
              </a:ext>
            </a:extLst>
          </p:cNvPr>
          <p:cNvCxnSpPr>
            <a:cxnSpLocks/>
          </p:cNvCxnSpPr>
          <p:nvPr userDrawn="1"/>
        </p:nvCxnSpPr>
        <p:spPr>
          <a:xfrm>
            <a:off x="10880901"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350217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pos="165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 Copy">
    <p:bg>
      <p:bgPr>
        <a:solidFill>
          <a:schemeClr val="accent4"/>
        </a:solidFill>
        <a:effectLst/>
      </p:bgPr>
    </p:bg>
    <p:spTree>
      <p:nvGrpSpPr>
        <p:cNvPr id="1" name=""/>
        <p:cNvGrpSpPr/>
        <p:nvPr/>
      </p:nvGrpSpPr>
      <p:grpSpPr>
        <a:xfrm>
          <a:off x="0" y="0"/>
          <a:ext cx="0" cy="0"/>
          <a:chOff x="0" y="0"/>
          <a:chExt cx="0" cy="0"/>
        </a:xfrm>
      </p:grpSpPr>
      <p:sp>
        <p:nvSpPr>
          <p:cNvPr id="20" name="Black Bar">
            <a:extLst>
              <a:ext uri="{FF2B5EF4-FFF2-40B4-BE49-F238E27FC236}">
                <a16:creationId xmlns:a16="http://schemas.microsoft.com/office/drawing/2014/main" id="{EACB2F0C-1C3D-CD48-AD13-7B5AD683F7C7}"/>
              </a:ext>
            </a:extLst>
          </p:cNvPr>
          <p:cNvSpPr/>
          <p:nvPr/>
        </p:nvSpPr>
        <p:spPr>
          <a:xfrm>
            <a:off x="1752600" y="0"/>
            <a:ext cx="9900212" cy="908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p:cNvSpPr>
            <a:spLocks noGrp="1"/>
          </p:cNvSpPr>
          <p:nvPr>
            <p:ph type="ctrTitle" hasCustomPrompt="1"/>
          </p:nvPr>
        </p:nvSpPr>
        <p:spPr bwMode="blackWhite">
          <a:xfrm>
            <a:off x="2107520" y="437030"/>
            <a:ext cx="7988980" cy="512448"/>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3" name="Subhead"/>
          <p:cNvSpPr>
            <a:spLocks noGrp="1"/>
          </p:cNvSpPr>
          <p:nvPr>
            <p:ph type="subTitle" idx="1" hasCustomPrompt="1"/>
          </p:nvPr>
        </p:nvSpPr>
        <p:spPr>
          <a:xfrm>
            <a:off x="2107518" y="1345167"/>
            <a:ext cx="7988982" cy="341599"/>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2666056" y="1917389"/>
            <a:ext cx="7366000"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p:txBody>
      </p:sp>
      <p:pic>
        <p:nvPicPr>
          <p:cNvPr id="14" name="Purdue Logo" descr="Purdue Logo">
            <a:extLst>
              <a:ext uri="{FF2B5EF4-FFF2-40B4-BE49-F238E27FC236}">
                <a16:creationId xmlns:a16="http://schemas.microsoft.com/office/drawing/2014/main" id="{D558D59F-2BED-2846-9D7F-35E92DC52E54}"/>
              </a:ext>
            </a:extLst>
          </p:cNvPr>
          <p:cNvPicPr>
            <a:picLocks noChangeAspect="1"/>
          </p:cNvPicPr>
          <p:nvPr userDrawn="1"/>
        </p:nvPicPr>
        <p:blipFill>
          <a:blip r:embed="rId2"/>
          <a:stretch>
            <a:fillRect/>
          </a:stretch>
        </p:blipFill>
        <p:spPr>
          <a:xfrm>
            <a:off x="1738642" y="5984087"/>
            <a:ext cx="2463665" cy="440990"/>
          </a:xfrm>
          <a:prstGeom prst="rect">
            <a:avLst/>
          </a:prstGeom>
        </p:spPr>
      </p:pic>
      <p:sp>
        <p:nvSpPr>
          <p:cNvPr id="16" name="Date">
            <a:extLst>
              <a:ext uri="{FF2B5EF4-FFF2-40B4-BE49-F238E27FC236}">
                <a16:creationId xmlns:a16="http://schemas.microsoft.com/office/drawing/2014/main" id="{714077B3-45FB-7B43-8C19-3B82C49646B4}"/>
              </a:ext>
            </a:extLst>
          </p:cNvPr>
          <p:cNvSpPr>
            <a:spLocks noGrp="1"/>
          </p:cNvSpPr>
          <p:nvPr>
            <p:ph type="dt" sz="half" idx="10"/>
          </p:nvPr>
        </p:nvSpPr>
        <p:spPr>
          <a:xfrm>
            <a:off x="8926248" y="6220740"/>
            <a:ext cx="1021891" cy="323968"/>
          </a:xfrm>
        </p:spPr>
        <p:txBody>
          <a:bodyPr/>
          <a:lstStyle>
            <a:lvl1pPr>
              <a:defRPr>
                <a:solidFill>
                  <a:schemeClr val="bg1">
                    <a:alpha val="70000"/>
                  </a:schemeClr>
                </a:solidFill>
              </a:defRPr>
            </a:lvl1pPr>
          </a:lstStyle>
          <a:p>
            <a:fld id="{D47A9A36-4EB0-BF46-AE48-7CDA251B954B}" type="datetime1">
              <a:rPr lang="en-US" smtClean="0"/>
              <a:t>4/14/21</a:t>
            </a:fld>
            <a:endParaRPr lang="en-US" dirty="0"/>
          </a:p>
        </p:txBody>
      </p:sp>
      <p:sp>
        <p:nvSpPr>
          <p:cNvPr id="17" name="Slide Number">
            <a:extLst>
              <a:ext uri="{FF2B5EF4-FFF2-40B4-BE49-F238E27FC236}">
                <a16:creationId xmlns:a16="http://schemas.microsoft.com/office/drawing/2014/main" id="{9877984E-7F57-E649-B9D9-2C2240989518}"/>
              </a:ext>
            </a:extLst>
          </p:cNvPr>
          <p:cNvSpPr>
            <a:spLocks noGrp="1"/>
          </p:cNvSpPr>
          <p:nvPr>
            <p:ph type="sldNum" sz="quarter" idx="12"/>
          </p:nvPr>
        </p:nvSpPr>
        <p:spPr>
          <a:xfrm>
            <a:off x="10096500" y="6200875"/>
            <a:ext cx="487680" cy="365760"/>
          </a:xfrm>
        </p:spPr>
        <p:txBody>
          <a:bodyPr/>
          <a:lstStyle>
            <a:lvl1pPr>
              <a:defRPr>
                <a:solidFill>
                  <a:schemeClr val="bg1"/>
                </a:solidFill>
              </a:defRPr>
            </a:lvl1pPr>
          </a:lstStyle>
          <a:p>
            <a:fld id="{8A7A6979-0714-4377-B894-6BE4C2D6E202}" type="slidenum">
              <a:rPr lang="en-US" smtClean="0"/>
              <a:pPr/>
              <a:t>‹#›</a:t>
            </a:fld>
            <a:endParaRPr lang="en-US" dirty="0"/>
          </a:p>
        </p:txBody>
      </p:sp>
      <p:cxnSp>
        <p:nvCxnSpPr>
          <p:cNvPr id="19" name="Line 1">
            <a:extLst>
              <a:ext uri="{FF2B5EF4-FFF2-40B4-BE49-F238E27FC236}">
                <a16:creationId xmlns:a16="http://schemas.microsoft.com/office/drawing/2014/main" id="{8936B9D4-1725-3C46-A32F-C28623BAF26E}"/>
              </a:ext>
            </a:extLst>
          </p:cNvPr>
          <p:cNvCxnSpPr/>
          <p:nvPr userDrawn="1"/>
        </p:nvCxnSpPr>
        <p:spPr>
          <a:xfrm>
            <a:off x="1281648"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Line 2">
            <a:extLst>
              <a:ext uri="{FF2B5EF4-FFF2-40B4-BE49-F238E27FC236}">
                <a16:creationId xmlns:a16="http://schemas.microsoft.com/office/drawing/2014/main" id="{A8A4F2E5-6CC0-B242-9D18-2446C1D7DE8A}"/>
              </a:ext>
            </a:extLst>
          </p:cNvPr>
          <p:cNvCxnSpPr>
            <a:cxnSpLocks/>
          </p:cNvCxnSpPr>
          <p:nvPr userDrawn="1"/>
        </p:nvCxnSpPr>
        <p:spPr>
          <a:xfrm>
            <a:off x="8724900"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Line 3">
            <a:extLst>
              <a:ext uri="{FF2B5EF4-FFF2-40B4-BE49-F238E27FC236}">
                <a16:creationId xmlns:a16="http://schemas.microsoft.com/office/drawing/2014/main" id="{C07B1E83-E1FB-094B-9F1A-D5DE2767524D}"/>
              </a:ext>
            </a:extLst>
          </p:cNvPr>
          <p:cNvCxnSpPr>
            <a:cxnSpLocks/>
          </p:cNvCxnSpPr>
          <p:nvPr userDrawn="1"/>
        </p:nvCxnSpPr>
        <p:spPr>
          <a:xfrm>
            <a:off x="10880901"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675489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pos="1104" userDrawn="1">
          <p15:clr>
            <a:srgbClr val="FBAE40"/>
          </p15:clr>
        </p15:guide>
        <p15:guide id="8" pos="16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 Copy &amp; Pic/Chart">
    <p:bg>
      <p:bgPr>
        <a:solidFill>
          <a:schemeClr val="accent4"/>
        </a:solidFill>
        <a:effectLst/>
      </p:bgPr>
    </p:bg>
    <p:spTree>
      <p:nvGrpSpPr>
        <p:cNvPr id="1" name=""/>
        <p:cNvGrpSpPr/>
        <p:nvPr/>
      </p:nvGrpSpPr>
      <p:grpSpPr>
        <a:xfrm>
          <a:off x="0" y="0"/>
          <a:ext cx="0" cy="0"/>
          <a:chOff x="0" y="0"/>
          <a:chExt cx="0" cy="0"/>
        </a:xfrm>
      </p:grpSpPr>
      <p:sp>
        <p:nvSpPr>
          <p:cNvPr id="24" name="Black Bar">
            <a:extLst>
              <a:ext uri="{FF2B5EF4-FFF2-40B4-BE49-F238E27FC236}">
                <a16:creationId xmlns:a16="http://schemas.microsoft.com/office/drawing/2014/main" id="{0AE71379-F4D3-D147-9F20-2FE1D74B2D32}"/>
              </a:ext>
            </a:extLst>
          </p:cNvPr>
          <p:cNvSpPr/>
          <p:nvPr userDrawn="1"/>
        </p:nvSpPr>
        <p:spPr>
          <a:xfrm>
            <a:off x="1752600" y="0"/>
            <a:ext cx="9900212" cy="908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5" name="Title">
            <a:extLst>
              <a:ext uri="{FF2B5EF4-FFF2-40B4-BE49-F238E27FC236}">
                <a16:creationId xmlns:a16="http://schemas.microsoft.com/office/drawing/2014/main" id="{D4CA7DB8-4B5A-E34E-9870-26F61BD3E47D}"/>
              </a:ext>
            </a:extLst>
          </p:cNvPr>
          <p:cNvSpPr>
            <a:spLocks noGrp="1"/>
          </p:cNvSpPr>
          <p:nvPr>
            <p:ph type="ctrTitle" hasCustomPrompt="1"/>
          </p:nvPr>
        </p:nvSpPr>
        <p:spPr bwMode="blackWhite">
          <a:xfrm>
            <a:off x="2107520" y="437030"/>
            <a:ext cx="7988978" cy="512448"/>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26" name="Subhead">
            <a:extLst>
              <a:ext uri="{FF2B5EF4-FFF2-40B4-BE49-F238E27FC236}">
                <a16:creationId xmlns:a16="http://schemas.microsoft.com/office/drawing/2014/main" id="{1DF492DD-020D-4A41-BFE4-1758A1DC7221}"/>
              </a:ext>
            </a:extLst>
          </p:cNvPr>
          <p:cNvSpPr>
            <a:spLocks noGrp="1"/>
          </p:cNvSpPr>
          <p:nvPr>
            <p:ph type="subTitle" idx="1" hasCustomPrompt="1"/>
          </p:nvPr>
        </p:nvSpPr>
        <p:spPr>
          <a:xfrm>
            <a:off x="2107518" y="1345167"/>
            <a:ext cx="7988980" cy="341599"/>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19" name="Body Text">
            <a:extLst>
              <a:ext uri="{FF2B5EF4-FFF2-40B4-BE49-F238E27FC236}">
                <a16:creationId xmlns:a16="http://schemas.microsoft.com/office/drawing/2014/main" id="{4B5CCD19-DE21-294C-8B0B-3103725AE082}"/>
              </a:ext>
            </a:extLst>
          </p:cNvPr>
          <p:cNvSpPr>
            <a:spLocks noGrp="1"/>
          </p:cNvSpPr>
          <p:nvPr>
            <p:ph type="body" sz="quarter" idx="14" hasCustomPrompt="1"/>
          </p:nvPr>
        </p:nvSpPr>
        <p:spPr>
          <a:xfrm>
            <a:off x="2665914" y="1917389"/>
            <a:ext cx="4081046"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lvl="0"/>
            <a:endParaRPr lang="en-US" dirty="0"/>
          </a:p>
        </p:txBody>
      </p:sp>
      <p:cxnSp>
        <p:nvCxnSpPr>
          <p:cNvPr id="23" name="Line 3">
            <a:extLst>
              <a:ext uri="{FF2B5EF4-FFF2-40B4-BE49-F238E27FC236}">
                <a16:creationId xmlns:a16="http://schemas.microsoft.com/office/drawing/2014/main" id="{3DD2E154-C016-6747-BDF9-C46FDA8D5574}"/>
              </a:ext>
            </a:extLst>
          </p:cNvPr>
          <p:cNvCxnSpPr>
            <a:cxnSpLocks/>
          </p:cNvCxnSpPr>
          <p:nvPr userDrawn="1"/>
        </p:nvCxnSpPr>
        <p:spPr>
          <a:xfrm>
            <a:off x="10880901"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7093131" y="1920876"/>
            <a:ext cx="4561597" cy="2982913"/>
          </a:xfrm>
          <a:solidFill>
            <a:schemeClr val="accent4"/>
          </a:solidFill>
        </p:spPr>
        <p:txBody>
          <a:bodyPr lIns="0" tIns="0" rIns="0" bIns="0" anchor="ctr" anchorCtr="0"/>
          <a:lstStyle>
            <a:lvl1pPr algn="ctr">
              <a:defRPr b="0" i="0">
                <a:solidFill>
                  <a:schemeClr val="bg1"/>
                </a:solidFill>
                <a:latin typeface="Acumin Pro" panose="020B0504020202020204" pitchFamily="34" charset="77"/>
              </a:defRPr>
            </a:lvl1pPr>
            <a:lvl4pPr marL="685800" indent="0" algn="ctr">
              <a:buNone/>
              <a:defRPr>
                <a:solidFill>
                  <a:schemeClr val="bg1"/>
                </a:solidFill>
              </a:defRPr>
            </a:lvl4pPr>
          </a:lstStyle>
          <a:p>
            <a:pPr lvl="0"/>
            <a:r>
              <a:rPr lang="en-US" dirty="0"/>
              <a:t>Insert picture or chart here</a:t>
            </a:r>
          </a:p>
        </p:txBody>
      </p:sp>
      <p:pic>
        <p:nvPicPr>
          <p:cNvPr id="27" name="Purdue Logo" descr="Purdue Logo">
            <a:extLst>
              <a:ext uri="{FF2B5EF4-FFF2-40B4-BE49-F238E27FC236}">
                <a16:creationId xmlns:a16="http://schemas.microsoft.com/office/drawing/2014/main" id="{723CE360-3CE4-4942-A78A-73D21117C065}"/>
              </a:ext>
            </a:extLst>
          </p:cNvPr>
          <p:cNvPicPr>
            <a:picLocks noChangeAspect="1"/>
          </p:cNvPicPr>
          <p:nvPr userDrawn="1"/>
        </p:nvPicPr>
        <p:blipFill>
          <a:blip r:embed="rId2"/>
          <a:stretch>
            <a:fillRect/>
          </a:stretch>
        </p:blipFill>
        <p:spPr>
          <a:xfrm>
            <a:off x="1738642" y="5984087"/>
            <a:ext cx="2463665" cy="440990"/>
          </a:xfrm>
          <a:prstGeom prst="rect">
            <a:avLst/>
          </a:prstGeom>
        </p:spPr>
      </p:pic>
      <p:sp>
        <p:nvSpPr>
          <p:cNvPr id="16" name="Date">
            <a:extLst>
              <a:ext uri="{FF2B5EF4-FFF2-40B4-BE49-F238E27FC236}">
                <a16:creationId xmlns:a16="http://schemas.microsoft.com/office/drawing/2014/main" id="{C8365B71-1339-9448-BF22-95AA51DA73FB}"/>
              </a:ext>
            </a:extLst>
          </p:cNvPr>
          <p:cNvSpPr>
            <a:spLocks noGrp="1"/>
          </p:cNvSpPr>
          <p:nvPr>
            <p:ph type="dt" sz="half" idx="10"/>
          </p:nvPr>
        </p:nvSpPr>
        <p:spPr>
          <a:xfrm>
            <a:off x="8926248" y="6220740"/>
            <a:ext cx="1021891" cy="323968"/>
          </a:xfrm>
        </p:spPr>
        <p:txBody>
          <a:bodyPr/>
          <a:lstStyle>
            <a:lvl1pPr>
              <a:defRPr>
                <a:solidFill>
                  <a:schemeClr val="bg1">
                    <a:alpha val="70000"/>
                  </a:schemeClr>
                </a:solidFill>
              </a:defRPr>
            </a:lvl1pPr>
          </a:lstStyle>
          <a:p>
            <a:fld id="{D47A9A36-4EB0-BF46-AE48-7CDA251B954B}" type="datetime1">
              <a:rPr lang="en-US" smtClean="0"/>
              <a:t>4/14/21</a:t>
            </a:fld>
            <a:endParaRPr lang="en-US" dirty="0"/>
          </a:p>
        </p:txBody>
      </p:sp>
      <p:sp>
        <p:nvSpPr>
          <p:cNvPr id="17" name="Slide Number">
            <a:extLst>
              <a:ext uri="{FF2B5EF4-FFF2-40B4-BE49-F238E27FC236}">
                <a16:creationId xmlns:a16="http://schemas.microsoft.com/office/drawing/2014/main" id="{90CEF399-1C96-2B44-8CD0-34997E7B715B}"/>
              </a:ext>
            </a:extLst>
          </p:cNvPr>
          <p:cNvSpPr>
            <a:spLocks noGrp="1"/>
          </p:cNvSpPr>
          <p:nvPr>
            <p:ph type="sldNum" sz="quarter" idx="12"/>
          </p:nvPr>
        </p:nvSpPr>
        <p:spPr>
          <a:xfrm>
            <a:off x="10096500" y="6200875"/>
            <a:ext cx="487680" cy="365760"/>
          </a:xfrm>
        </p:spPr>
        <p:txBody>
          <a:bodyPr/>
          <a:lstStyle>
            <a:lvl1pPr>
              <a:defRPr>
                <a:solidFill>
                  <a:schemeClr val="bg1"/>
                </a:solidFill>
              </a:defRPr>
            </a:lvl1pPr>
          </a:lstStyle>
          <a:p>
            <a:fld id="{8A7A6979-0714-4377-B894-6BE4C2D6E202}" type="slidenum">
              <a:rPr lang="en-US" smtClean="0"/>
              <a:pPr/>
              <a:t>‹#›</a:t>
            </a:fld>
            <a:endParaRPr lang="en-US" dirty="0"/>
          </a:p>
        </p:txBody>
      </p:sp>
      <p:cxnSp>
        <p:nvCxnSpPr>
          <p:cNvPr id="21" name="Line 1">
            <a:extLst>
              <a:ext uri="{FF2B5EF4-FFF2-40B4-BE49-F238E27FC236}">
                <a16:creationId xmlns:a16="http://schemas.microsoft.com/office/drawing/2014/main" id="{CADA4B44-4E54-AC4F-B94D-753D8198844A}"/>
              </a:ext>
            </a:extLst>
          </p:cNvPr>
          <p:cNvCxnSpPr/>
          <p:nvPr userDrawn="1"/>
        </p:nvCxnSpPr>
        <p:spPr>
          <a:xfrm>
            <a:off x="1281648"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Line 2">
            <a:extLst>
              <a:ext uri="{FF2B5EF4-FFF2-40B4-BE49-F238E27FC236}">
                <a16:creationId xmlns:a16="http://schemas.microsoft.com/office/drawing/2014/main" id="{FC7C8D95-DE0A-F44D-8875-2ED2F195BB2F}"/>
              </a:ext>
            </a:extLst>
          </p:cNvPr>
          <p:cNvCxnSpPr>
            <a:cxnSpLocks/>
          </p:cNvCxnSpPr>
          <p:nvPr userDrawn="1"/>
        </p:nvCxnSpPr>
        <p:spPr>
          <a:xfrm>
            <a:off x="8724900"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54640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4032" userDrawn="1">
          <p15:clr>
            <a:srgbClr val="FBAE40"/>
          </p15:clr>
        </p15:guide>
        <p15:guide id="4" pos="7344" userDrawn="1">
          <p15:clr>
            <a:srgbClr val="FBAE40"/>
          </p15:clr>
        </p15:guide>
        <p15:guide id="5" pos="6848" userDrawn="1">
          <p15:clr>
            <a:srgbClr val="FBAE40"/>
          </p15:clr>
        </p15:guide>
        <p15:guide id="6" orient="horz" pos="4080" userDrawn="1">
          <p15:clr>
            <a:srgbClr val="FBAE40"/>
          </p15:clr>
        </p15:guide>
        <p15:guide id="7" pos="1104" userDrawn="1">
          <p15:clr>
            <a:srgbClr val="FBAE40"/>
          </p15:clr>
        </p15:guide>
        <p15:guide id="8" pos="16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 Picture">
    <p:bg>
      <p:bgPr>
        <a:solidFill>
          <a:schemeClr val="accent4"/>
        </a:solidFill>
        <a:effectLst/>
      </p:bgPr>
    </p:bg>
    <p:spTree>
      <p:nvGrpSpPr>
        <p:cNvPr id="1" name=""/>
        <p:cNvGrpSpPr/>
        <p:nvPr/>
      </p:nvGrpSpPr>
      <p:grpSpPr>
        <a:xfrm>
          <a:off x="0" y="0"/>
          <a:ext cx="0" cy="0"/>
          <a:chOff x="0" y="0"/>
          <a:chExt cx="0" cy="0"/>
        </a:xfrm>
      </p:grpSpPr>
      <p:sp>
        <p:nvSpPr>
          <p:cNvPr id="17" name="Picture" descr="Picture Description">
            <a:extLst>
              <a:ext uri="{FF2B5EF4-FFF2-40B4-BE49-F238E27FC236}">
                <a16:creationId xmlns:a16="http://schemas.microsoft.com/office/drawing/2014/main" id="{B6A7C9B5-3617-0144-A4ED-16186741E8C3}"/>
              </a:ext>
            </a:extLst>
          </p:cNvPr>
          <p:cNvSpPr>
            <a:spLocks noGrp="1"/>
          </p:cNvSpPr>
          <p:nvPr>
            <p:ph type="pic" sz="quarter" idx="13"/>
          </p:nvPr>
        </p:nvSpPr>
        <p:spPr>
          <a:xfrm>
            <a:off x="0" y="0"/>
            <a:ext cx="12192000" cy="6858000"/>
          </a:xfrm>
        </p:spPr>
        <p:txBody>
          <a:bodyPr anchor="ctr" anchorCtr="1"/>
          <a:lstStyle>
            <a:lvl1pPr marL="0" indent="0" algn="ctr">
              <a:buFontTx/>
              <a:buNone/>
              <a:defRPr baseline="0">
                <a:solidFill>
                  <a:schemeClr val="bg1"/>
                </a:solidFill>
                <a:latin typeface="Acumin Pro" panose="020B0504020202020204" pitchFamily="34" charset="77"/>
              </a:defRPr>
            </a:lvl1pPr>
          </a:lstStyle>
          <a:p>
            <a:r>
              <a:rPr lang="en-US" dirty="0"/>
              <a:t>Click icon to add picture</a:t>
            </a:r>
          </a:p>
        </p:txBody>
      </p:sp>
      <p:sp>
        <p:nvSpPr>
          <p:cNvPr id="3" name="Photo caption"/>
          <p:cNvSpPr>
            <a:spLocks noGrp="1"/>
          </p:cNvSpPr>
          <p:nvPr>
            <p:ph type="subTitle" idx="1" hasCustomPrompt="1"/>
          </p:nvPr>
        </p:nvSpPr>
        <p:spPr>
          <a:xfrm>
            <a:off x="7301170" y="219206"/>
            <a:ext cx="3574087" cy="1107996"/>
          </a:xfrm>
          <a:noFill/>
        </p:spPr>
        <p:txBody>
          <a:bodyPr wrap="square" lIns="0" tIns="0" rIns="0" bIns="0" anchor="t" anchorCtr="0">
            <a:spAutoFit/>
          </a:bodyPr>
          <a:lstStyle>
            <a:lvl1pPr marL="0" indent="0" algn="l">
              <a:buNone/>
              <a:defRPr sz="1800" b="1" i="0">
                <a:solidFill>
                  <a:schemeClr val="bg1"/>
                </a:solidFill>
                <a:latin typeface="Acumin Pro" panose="020B0504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Brief photo caption. Place in top left or right corner. </a:t>
            </a:r>
            <a:r>
              <a:rPr lang="en-US" dirty="0" err="1"/>
              <a:t>Acumin</a:t>
            </a:r>
            <a:r>
              <a:rPr lang="en-US" dirty="0"/>
              <a:t> Pro Bold 18 pt. Make text black or white for legibility.</a:t>
            </a:r>
          </a:p>
        </p:txBody>
      </p:sp>
      <p:pic>
        <p:nvPicPr>
          <p:cNvPr id="10" name="Purdue Logo" descr="Purdue Logo">
            <a:extLst>
              <a:ext uri="{FF2B5EF4-FFF2-40B4-BE49-F238E27FC236}">
                <a16:creationId xmlns:a16="http://schemas.microsoft.com/office/drawing/2014/main" id="{2650B9D5-9C27-CF45-A770-B91D32934D0E}"/>
              </a:ext>
            </a:extLst>
          </p:cNvPr>
          <p:cNvPicPr>
            <a:picLocks noChangeAspect="1"/>
          </p:cNvPicPr>
          <p:nvPr userDrawn="1"/>
        </p:nvPicPr>
        <p:blipFill>
          <a:blip r:embed="rId2"/>
          <a:stretch>
            <a:fillRect/>
          </a:stretch>
        </p:blipFill>
        <p:spPr>
          <a:xfrm>
            <a:off x="1738642" y="5984087"/>
            <a:ext cx="2463665" cy="440990"/>
          </a:xfrm>
          <a:prstGeom prst="rect">
            <a:avLst/>
          </a:prstGeom>
        </p:spPr>
      </p:pic>
      <p:sp>
        <p:nvSpPr>
          <p:cNvPr id="11" name="Date">
            <a:extLst>
              <a:ext uri="{FF2B5EF4-FFF2-40B4-BE49-F238E27FC236}">
                <a16:creationId xmlns:a16="http://schemas.microsoft.com/office/drawing/2014/main" id="{F330C439-AFA6-B840-9D2A-258668D35CA5}"/>
              </a:ext>
            </a:extLst>
          </p:cNvPr>
          <p:cNvSpPr>
            <a:spLocks noGrp="1"/>
          </p:cNvSpPr>
          <p:nvPr>
            <p:ph type="dt" sz="half" idx="10"/>
          </p:nvPr>
        </p:nvSpPr>
        <p:spPr>
          <a:xfrm>
            <a:off x="8926248" y="6220740"/>
            <a:ext cx="1021891" cy="323968"/>
          </a:xfrm>
        </p:spPr>
        <p:txBody>
          <a:bodyPr/>
          <a:lstStyle>
            <a:lvl1pPr>
              <a:defRPr>
                <a:solidFill>
                  <a:schemeClr val="bg1">
                    <a:alpha val="70000"/>
                  </a:schemeClr>
                </a:solidFill>
              </a:defRPr>
            </a:lvl1pPr>
          </a:lstStyle>
          <a:p>
            <a:fld id="{D47A9A36-4EB0-BF46-AE48-7CDA251B954B}" type="datetime1">
              <a:rPr lang="en-US" smtClean="0"/>
              <a:t>4/14/21</a:t>
            </a:fld>
            <a:endParaRPr lang="en-US" dirty="0"/>
          </a:p>
        </p:txBody>
      </p:sp>
      <p:sp>
        <p:nvSpPr>
          <p:cNvPr id="14" name="Slide Number">
            <a:extLst>
              <a:ext uri="{FF2B5EF4-FFF2-40B4-BE49-F238E27FC236}">
                <a16:creationId xmlns:a16="http://schemas.microsoft.com/office/drawing/2014/main" id="{ACC80B6D-3922-3742-99F9-101C945C2B33}"/>
              </a:ext>
            </a:extLst>
          </p:cNvPr>
          <p:cNvSpPr>
            <a:spLocks noGrp="1"/>
          </p:cNvSpPr>
          <p:nvPr>
            <p:ph type="sldNum" sz="quarter" idx="12"/>
          </p:nvPr>
        </p:nvSpPr>
        <p:spPr>
          <a:xfrm>
            <a:off x="10096500" y="6200875"/>
            <a:ext cx="487680" cy="365760"/>
          </a:xfrm>
        </p:spPr>
        <p:txBody>
          <a:bodyPr/>
          <a:lstStyle>
            <a:lvl1pPr>
              <a:defRPr>
                <a:solidFill>
                  <a:schemeClr val="bg1"/>
                </a:solidFill>
              </a:defRPr>
            </a:lvl1pPr>
          </a:lstStyle>
          <a:p>
            <a:fld id="{8A7A6979-0714-4377-B894-6BE4C2D6E202}" type="slidenum">
              <a:rPr lang="en-US" smtClean="0"/>
              <a:pPr/>
              <a:t>‹#›</a:t>
            </a:fld>
            <a:endParaRPr lang="en-US" dirty="0"/>
          </a:p>
        </p:txBody>
      </p:sp>
      <p:cxnSp>
        <p:nvCxnSpPr>
          <p:cNvPr id="16" name="Line 1">
            <a:extLst>
              <a:ext uri="{FF2B5EF4-FFF2-40B4-BE49-F238E27FC236}">
                <a16:creationId xmlns:a16="http://schemas.microsoft.com/office/drawing/2014/main" id="{C3371811-B9A9-444C-B8E2-DFC8B92FFA90}"/>
              </a:ext>
            </a:extLst>
          </p:cNvPr>
          <p:cNvCxnSpPr/>
          <p:nvPr userDrawn="1"/>
        </p:nvCxnSpPr>
        <p:spPr>
          <a:xfrm>
            <a:off x="1281648"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Line 2">
            <a:extLst>
              <a:ext uri="{FF2B5EF4-FFF2-40B4-BE49-F238E27FC236}">
                <a16:creationId xmlns:a16="http://schemas.microsoft.com/office/drawing/2014/main" id="{E3D41B36-C946-AA44-BFF4-3F3A6A8607A2}"/>
              </a:ext>
            </a:extLst>
          </p:cNvPr>
          <p:cNvCxnSpPr>
            <a:cxnSpLocks/>
          </p:cNvCxnSpPr>
          <p:nvPr userDrawn="1"/>
        </p:nvCxnSpPr>
        <p:spPr>
          <a:xfrm>
            <a:off x="8724900"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Line 3">
            <a:extLst>
              <a:ext uri="{FF2B5EF4-FFF2-40B4-BE49-F238E27FC236}">
                <a16:creationId xmlns:a16="http://schemas.microsoft.com/office/drawing/2014/main" id="{A246739C-3DD5-DF4C-BFF4-0B3AF76695B4}"/>
              </a:ext>
            </a:extLst>
          </p:cNvPr>
          <p:cNvCxnSpPr>
            <a:cxnSpLocks/>
          </p:cNvCxnSpPr>
          <p:nvPr userDrawn="1"/>
        </p:nvCxnSpPr>
        <p:spPr>
          <a:xfrm>
            <a:off x="10880901"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62580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Slide - Fact/Highlight">
    <p:bg>
      <p:bgPr>
        <a:solidFill>
          <a:schemeClr val="accent4"/>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p:nvSpPr>
        <p:spPr>
          <a:xfrm>
            <a:off x="1" y="0"/>
            <a:ext cx="12191999" cy="68522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Heading"/>
          <p:cNvSpPr>
            <a:spLocks noGrp="1"/>
          </p:cNvSpPr>
          <p:nvPr>
            <p:ph type="ctrTitle" hasCustomPrompt="1"/>
          </p:nvPr>
        </p:nvSpPr>
        <p:spPr bwMode="blackWhite">
          <a:xfrm>
            <a:off x="2893545" y="1479629"/>
            <a:ext cx="6419331" cy="1210973"/>
          </a:xfrm>
          <a:prstGeom prst="rect">
            <a:avLst/>
          </a:prstGeom>
          <a:noFill/>
          <a:ln w="38100">
            <a:noFill/>
          </a:ln>
        </p:spPr>
        <p:txBody>
          <a:bodyPr wrap="square" lIns="0" tIns="0" rIns="0" bIns="0" anchor="t" anchorCtr="0">
            <a:spAutoFit/>
          </a:bodyPr>
          <a:lstStyle>
            <a:lvl1pPr algn="ctr">
              <a:defRPr sz="8600" b="1" i="0" cap="none" spc="300">
                <a:solidFill>
                  <a:schemeClr val="accent2"/>
                </a:solidFill>
                <a:latin typeface="United Sans Rg Lt" pitchFamily="50" charset="0"/>
              </a:defRPr>
            </a:lvl1pPr>
          </a:lstStyle>
          <a:p>
            <a:r>
              <a:rPr lang="en-US" spc="0" dirty="0">
                <a:latin typeface="United Sans Rg Md" pitchFamily="50" charset="0"/>
              </a:rPr>
              <a:t>123</a:t>
            </a:r>
            <a:endParaRPr lang="en-US" dirty="0"/>
          </a:p>
        </p:txBody>
      </p:sp>
      <p:sp>
        <p:nvSpPr>
          <p:cNvPr id="20" name="Black Bar">
            <a:extLst>
              <a:ext uri="{FF2B5EF4-FFF2-40B4-BE49-F238E27FC236}">
                <a16:creationId xmlns:a16="http://schemas.microsoft.com/office/drawing/2014/main" id="{EACB2F0C-1C3D-CD48-AD13-7B5AD683F7C7}"/>
              </a:ext>
            </a:extLst>
          </p:cNvPr>
          <p:cNvSpPr/>
          <p:nvPr/>
        </p:nvSpPr>
        <p:spPr>
          <a:xfrm>
            <a:off x="2648277" y="2744421"/>
            <a:ext cx="6905456" cy="4409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 name="Subhead"/>
          <p:cNvSpPr>
            <a:spLocks noGrp="1"/>
          </p:cNvSpPr>
          <p:nvPr>
            <p:ph type="subTitle" idx="1" hasCustomPrompt="1"/>
          </p:nvPr>
        </p:nvSpPr>
        <p:spPr>
          <a:xfrm>
            <a:off x="2648276" y="2706475"/>
            <a:ext cx="6895463" cy="553998"/>
          </a:xfrm>
          <a:noFill/>
        </p:spPr>
        <p:txBody>
          <a:bodyPr wrap="square" lIns="0" tIns="0" rIns="0" bIns="0" anchor="t" anchorCtr="0">
            <a:spAutoFit/>
          </a:bodyPr>
          <a:lstStyle>
            <a:lvl1pPr marL="0" indent="0" algn="ctr">
              <a:buNone/>
              <a:defRPr sz="3600" b="1" i="0" spc="300">
                <a:solidFill>
                  <a:schemeClr val="accent4"/>
                </a:solidFill>
                <a:latin typeface="United Sans Cd Md" pitchFamily="50"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TOPIC OR TITLE</a:t>
            </a:r>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hasCustomPrompt="1"/>
          </p:nvPr>
        </p:nvSpPr>
        <p:spPr>
          <a:xfrm>
            <a:off x="2875268" y="3540352"/>
            <a:ext cx="6678467" cy="1122744"/>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2400" b="0" i="0" normalizeH="0" baseline="0">
                <a:solidFill>
                  <a:schemeClr val="bg1"/>
                </a:solidFill>
                <a:latin typeface="Acumin Pro Medium" panose="020B0504020202020204" pitchFamily="34" charset="77"/>
              </a:defRPr>
            </a:lvl1pPr>
          </a:lstStyle>
          <a:p>
            <a:pPr lvl="0"/>
            <a:r>
              <a:rPr lang="en-US" dirty="0"/>
              <a:t>Fact or highlight. </a:t>
            </a:r>
            <a:r>
              <a:rPr lang="en-US" dirty="0" err="1"/>
              <a:t>Acumin</a:t>
            </a:r>
            <a:r>
              <a:rPr lang="en-US" dirty="0"/>
              <a:t> Pro Medium 24 pt. Keep it short with bite-size chunks of information.</a:t>
            </a:r>
          </a:p>
        </p:txBody>
      </p:sp>
      <p:pic>
        <p:nvPicPr>
          <p:cNvPr id="14" name="Purdue Logo" descr="Purdue Logo">
            <a:extLst>
              <a:ext uri="{FF2B5EF4-FFF2-40B4-BE49-F238E27FC236}">
                <a16:creationId xmlns:a16="http://schemas.microsoft.com/office/drawing/2014/main" id="{65255706-E2B0-E84F-A9B6-28F836971DDF}"/>
              </a:ext>
            </a:extLst>
          </p:cNvPr>
          <p:cNvPicPr>
            <a:picLocks noChangeAspect="1"/>
          </p:cNvPicPr>
          <p:nvPr userDrawn="1"/>
        </p:nvPicPr>
        <p:blipFill>
          <a:blip r:embed="rId2"/>
          <a:stretch>
            <a:fillRect/>
          </a:stretch>
        </p:blipFill>
        <p:spPr>
          <a:xfrm>
            <a:off x="1738642" y="5984087"/>
            <a:ext cx="2463665" cy="440990"/>
          </a:xfrm>
          <a:prstGeom prst="rect">
            <a:avLst/>
          </a:prstGeom>
        </p:spPr>
      </p:pic>
      <p:sp>
        <p:nvSpPr>
          <p:cNvPr id="16" name="Date">
            <a:extLst>
              <a:ext uri="{FF2B5EF4-FFF2-40B4-BE49-F238E27FC236}">
                <a16:creationId xmlns:a16="http://schemas.microsoft.com/office/drawing/2014/main" id="{D5F83FDC-674A-8F42-A488-884B2867DCC3}"/>
              </a:ext>
            </a:extLst>
          </p:cNvPr>
          <p:cNvSpPr>
            <a:spLocks noGrp="1"/>
          </p:cNvSpPr>
          <p:nvPr>
            <p:ph type="dt" sz="half" idx="10"/>
          </p:nvPr>
        </p:nvSpPr>
        <p:spPr>
          <a:xfrm>
            <a:off x="8926248" y="6220740"/>
            <a:ext cx="1021891" cy="323968"/>
          </a:xfrm>
        </p:spPr>
        <p:txBody>
          <a:bodyPr/>
          <a:lstStyle>
            <a:lvl1pPr>
              <a:defRPr>
                <a:solidFill>
                  <a:schemeClr val="bg1">
                    <a:alpha val="70000"/>
                  </a:schemeClr>
                </a:solidFill>
              </a:defRPr>
            </a:lvl1pPr>
          </a:lstStyle>
          <a:p>
            <a:fld id="{D47A9A36-4EB0-BF46-AE48-7CDA251B954B}" type="datetime1">
              <a:rPr lang="en-US" smtClean="0"/>
              <a:t>4/14/21</a:t>
            </a:fld>
            <a:endParaRPr lang="en-US" dirty="0"/>
          </a:p>
        </p:txBody>
      </p:sp>
      <p:sp>
        <p:nvSpPr>
          <p:cNvPr id="17" name="Slide Number">
            <a:extLst>
              <a:ext uri="{FF2B5EF4-FFF2-40B4-BE49-F238E27FC236}">
                <a16:creationId xmlns:a16="http://schemas.microsoft.com/office/drawing/2014/main" id="{DF9C56DA-C412-B14C-8168-05E55A21B5E5}"/>
              </a:ext>
            </a:extLst>
          </p:cNvPr>
          <p:cNvSpPr>
            <a:spLocks noGrp="1"/>
          </p:cNvSpPr>
          <p:nvPr>
            <p:ph type="sldNum" sz="quarter" idx="12"/>
          </p:nvPr>
        </p:nvSpPr>
        <p:spPr>
          <a:xfrm>
            <a:off x="10096500" y="6200875"/>
            <a:ext cx="487680" cy="365760"/>
          </a:xfrm>
        </p:spPr>
        <p:txBody>
          <a:bodyPr/>
          <a:lstStyle>
            <a:lvl1pPr>
              <a:defRPr>
                <a:solidFill>
                  <a:schemeClr val="bg1"/>
                </a:solidFill>
              </a:defRPr>
            </a:lvl1pPr>
          </a:lstStyle>
          <a:p>
            <a:fld id="{8A7A6979-0714-4377-B894-6BE4C2D6E202}" type="slidenum">
              <a:rPr lang="en-US" smtClean="0"/>
              <a:pPr/>
              <a:t>‹#›</a:t>
            </a:fld>
            <a:endParaRPr lang="en-US" dirty="0"/>
          </a:p>
        </p:txBody>
      </p:sp>
      <p:cxnSp>
        <p:nvCxnSpPr>
          <p:cNvPr id="21" name="Line 1">
            <a:extLst>
              <a:ext uri="{FF2B5EF4-FFF2-40B4-BE49-F238E27FC236}">
                <a16:creationId xmlns:a16="http://schemas.microsoft.com/office/drawing/2014/main" id="{DE31DD2C-32F5-F345-872B-C1CCC72846EE}"/>
              </a:ext>
            </a:extLst>
          </p:cNvPr>
          <p:cNvCxnSpPr/>
          <p:nvPr userDrawn="1"/>
        </p:nvCxnSpPr>
        <p:spPr>
          <a:xfrm>
            <a:off x="1281648"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Line 2">
            <a:extLst>
              <a:ext uri="{FF2B5EF4-FFF2-40B4-BE49-F238E27FC236}">
                <a16:creationId xmlns:a16="http://schemas.microsoft.com/office/drawing/2014/main" id="{18A2134F-0116-6740-AD2E-82D54002455E}"/>
              </a:ext>
            </a:extLst>
          </p:cNvPr>
          <p:cNvCxnSpPr>
            <a:cxnSpLocks/>
          </p:cNvCxnSpPr>
          <p:nvPr userDrawn="1"/>
        </p:nvCxnSpPr>
        <p:spPr>
          <a:xfrm>
            <a:off x="8724900"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Line 3">
            <a:extLst>
              <a:ext uri="{FF2B5EF4-FFF2-40B4-BE49-F238E27FC236}">
                <a16:creationId xmlns:a16="http://schemas.microsoft.com/office/drawing/2014/main" id="{7E7A5392-EE7B-7141-B159-172DDE0D6824}"/>
              </a:ext>
            </a:extLst>
          </p:cNvPr>
          <p:cNvCxnSpPr>
            <a:cxnSpLocks/>
          </p:cNvCxnSpPr>
          <p:nvPr userDrawn="1"/>
        </p:nvCxnSpPr>
        <p:spPr>
          <a:xfrm>
            <a:off x="10880901"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739352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orient="horz" pos="1008" userDrawn="1">
          <p15:clr>
            <a:srgbClr val="FBAE40"/>
          </p15:clr>
        </p15:guide>
        <p15:guide id="8" orient="horz" pos="1488" userDrawn="1">
          <p15:clr>
            <a:srgbClr val="FBAE40"/>
          </p15:clr>
        </p15:guide>
        <p15:guide id="9" orient="horz" pos="86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4"/>
        </a:solidFill>
        <a:effectLst/>
      </p:bgPr>
    </p:bg>
    <p:spTree>
      <p:nvGrpSpPr>
        <p:cNvPr id="1" name=""/>
        <p:cNvGrpSpPr/>
        <p:nvPr/>
      </p:nvGrpSpPr>
      <p:grpSpPr>
        <a:xfrm>
          <a:off x="0" y="0"/>
          <a:ext cx="0" cy="0"/>
          <a:chOff x="0" y="0"/>
          <a:chExt cx="0" cy="0"/>
        </a:xfrm>
      </p:grpSpPr>
      <p:sp>
        <p:nvSpPr>
          <p:cNvPr id="20" name="Black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Heading"/>
          <p:cNvSpPr>
            <a:spLocks noGrp="1"/>
          </p:cNvSpPr>
          <p:nvPr>
            <p:ph type="ctrTitle" hasCustomPrompt="1"/>
          </p:nvPr>
        </p:nvSpPr>
        <p:spPr bwMode="blackWhite">
          <a:xfrm>
            <a:off x="2483034" y="1521334"/>
            <a:ext cx="6347458" cy="854080"/>
          </a:xfrm>
          <a:prstGeom prst="rect">
            <a:avLst/>
          </a:prstGeom>
          <a:noFill/>
          <a:ln w="38100">
            <a:noFill/>
          </a:ln>
        </p:spPr>
        <p:txBody>
          <a:bodyPr wrap="square" lIns="0" tIns="0" rIns="0" bIns="0" anchor="t" anchorCtr="0">
            <a:spAutoFit/>
          </a:bodyPr>
          <a:lstStyle>
            <a:lvl1pPr algn="l">
              <a:defRPr sz="6000" b="1" i="1" spc="0">
                <a:solidFill>
                  <a:schemeClr val="tx2"/>
                </a:solidFill>
                <a:latin typeface="Acumin Pro ExtraCondensed" panose="020B0508020202020204" pitchFamily="34" charset="77"/>
              </a:defRPr>
            </a:lvl1pPr>
          </a:lstStyle>
          <a:p>
            <a:r>
              <a:rPr lang="en-US" dirty="0"/>
              <a:t>Thank You</a:t>
            </a:r>
          </a:p>
        </p:txBody>
      </p:sp>
      <p:sp>
        <p:nvSpPr>
          <p:cNvPr id="16" name="Body Text">
            <a:extLst>
              <a:ext uri="{FF2B5EF4-FFF2-40B4-BE49-F238E27FC236}">
                <a16:creationId xmlns:a16="http://schemas.microsoft.com/office/drawing/2014/main" id="{900775FC-E9E4-FF46-A522-92CC39196093}"/>
              </a:ext>
            </a:extLst>
          </p:cNvPr>
          <p:cNvSpPr>
            <a:spLocks noGrp="1"/>
          </p:cNvSpPr>
          <p:nvPr>
            <p:ph type="body" sz="quarter" idx="14" hasCustomPrompt="1"/>
          </p:nvPr>
        </p:nvSpPr>
        <p:spPr>
          <a:xfrm>
            <a:off x="2483032" y="2548210"/>
            <a:ext cx="6347460" cy="880790"/>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accent4"/>
                </a:solidFill>
                <a:latin typeface="Acumin Pro" panose="020B0504020202020204" pitchFamily="34" charset="77"/>
              </a:defRPr>
            </a:lvl1pPr>
          </a:lstStyle>
          <a:p>
            <a:pPr lvl="0"/>
            <a:r>
              <a:rPr lang="en-US" dirty="0"/>
              <a:t>Conclusion, call to action or contact information. </a:t>
            </a:r>
            <a:r>
              <a:rPr lang="en-US" dirty="0" err="1"/>
              <a:t>Acumin</a:t>
            </a:r>
            <a:r>
              <a:rPr lang="en-US" dirty="0"/>
              <a:t> Pro Reg 18 pt. Keep it short with bite-size chunks of information.</a:t>
            </a:r>
          </a:p>
        </p:txBody>
      </p:sp>
      <p:pic>
        <p:nvPicPr>
          <p:cNvPr id="11" name="Purdue Logo" descr="Purdue Logo">
            <a:extLst>
              <a:ext uri="{FF2B5EF4-FFF2-40B4-BE49-F238E27FC236}">
                <a16:creationId xmlns:a16="http://schemas.microsoft.com/office/drawing/2014/main" id="{7D26CD60-C525-9E44-AAFC-774D39C533C6}"/>
              </a:ext>
            </a:extLst>
          </p:cNvPr>
          <p:cNvPicPr>
            <a:picLocks noChangeAspect="1"/>
          </p:cNvPicPr>
          <p:nvPr userDrawn="1"/>
        </p:nvPicPr>
        <p:blipFill>
          <a:blip r:embed="rId2"/>
          <a:stretch>
            <a:fillRect/>
          </a:stretch>
        </p:blipFill>
        <p:spPr>
          <a:xfrm>
            <a:off x="1555978" y="5987945"/>
            <a:ext cx="2459736" cy="440287"/>
          </a:xfrm>
          <a:prstGeom prst="rect">
            <a:avLst/>
          </a:prstGeom>
        </p:spPr>
      </p:pic>
      <p:sp>
        <p:nvSpPr>
          <p:cNvPr id="12" name="Date">
            <a:extLst>
              <a:ext uri="{FF2B5EF4-FFF2-40B4-BE49-F238E27FC236}">
                <a16:creationId xmlns:a16="http://schemas.microsoft.com/office/drawing/2014/main" id="{E7D56F3A-D0B6-8A49-81C9-B6A0051C7E73}"/>
              </a:ext>
            </a:extLst>
          </p:cNvPr>
          <p:cNvSpPr>
            <a:spLocks noGrp="1"/>
          </p:cNvSpPr>
          <p:nvPr>
            <p:ph type="dt" sz="half" idx="10"/>
          </p:nvPr>
        </p:nvSpPr>
        <p:spPr>
          <a:xfrm>
            <a:off x="8926248" y="6220740"/>
            <a:ext cx="1021891" cy="323968"/>
          </a:xfrm>
        </p:spPr>
        <p:txBody>
          <a:bodyPr/>
          <a:lstStyle>
            <a:lvl1pPr>
              <a:defRPr>
                <a:solidFill>
                  <a:schemeClr val="accent4">
                    <a:alpha val="70000"/>
                  </a:schemeClr>
                </a:solidFill>
              </a:defRPr>
            </a:lvl1pPr>
          </a:lstStyle>
          <a:p>
            <a:fld id="{D47A9A36-4EB0-BF46-AE48-7CDA251B954B}" type="datetime1">
              <a:rPr lang="en-US" smtClean="0"/>
              <a:pPr/>
              <a:t>4/14/21</a:t>
            </a:fld>
            <a:endParaRPr lang="en-US" dirty="0"/>
          </a:p>
        </p:txBody>
      </p:sp>
      <p:sp>
        <p:nvSpPr>
          <p:cNvPr id="14" name="Slide Number">
            <a:extLst>
              <a:ext uri="{FF2B5EF4-FFF2-40B4-BE49-F238E27FC236}">
                <a16:creationId xmlns:a16="http://schemas.microsoft.com/office/drawing/2014/main" id="{DED03763-61BB-3343-B3CC-0623CC8EAA03}"/>
              </a:ext>
            </a:extLst>
          </p:cNvPr>
          <p:cNvSpPr>
            <a:spLocks noGrp="1"/>
          </p:cNvSpPr>
          <p:nvPr>
            <p:ph type="sldNum" sz="quarter" idx="12"/>
          </p:nvPr>
        </p:nvSpPr>
        <p:spPr>
          <a:xfrm>
            <a:off x="10096500" y="6200875"/>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cxnSp>
        <p:nvCxnSpPr>
          <p:cNvPr id="17" name="Line 1">
            <a:extLst>
              <a:ext uri="{FF2B5EF4-FFF2-40B4-BE49-F238E27FC236}">
                <a16:creationId xmlns:a16="http://schemas.microsoft.com/office/drawing/2014/main" id="{9B9CC658-FCDB-754D-83A8-E72E62847F53}"/>
              </a:ext>
            </a:extLst>
          </p:cNvPr>
          <p:cNvCxnSpPr/>
          <p:nvPr userDrawn="1"/>
        </p:nvCxnSpPr>
        <p:spPr>
          <a:xfrm>
            <a:off x="1281648"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Line 2">
            <a:extLst>
              <a:ext uri="{FF2B5EF4-FFF2-40B4-BE49-F238E27FC236}">
                <a16:creationId xmlns:a16="http://schemas.microsoft.com/office/drawing/2014/main" id="{52700362-C315-8A41-8A37-D1C4D5A0E238}"/>
              </a:ext>
            </a:extLst>
          </p:cNvPr>
          <p:cNvCxnSpPr>
            <a:cxnSpLocks/>
          </p:cNvCxnSpPr>
          <p:nvPr userDrawn="1"/>
        </p:nvCxnSpPr>
        <p:spPr>
          <a:xfrm>
            <a:off x="8724900"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Line 3">
            <a:extLst>
              <a:ext uri="{FF2B5EF4-FFF2-40B4-BE49-F238E27FC236}">
                <a16:creationId xmlns:a16="http://schemas.microsoft.com/office/drawing/2014/main" id="{14A431DC-9C67-D94C-982A-8D0C2E3D10D8}"/>
              </a:ext>
            </a:extLst>
          </p:cNvPr>
          <p:cNvCxnSpPr>
            <a:cxnSpLocks/>
          </p:cNvCxnSpPr>
          <p:nvPr userDrawn="1"/>
        </p:nvCxnSpPr>
        <p:spPr>
          <a:xfrm>
            <a:off x="10880901"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3237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pos="15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141394" y="964692"/>
            <a:ext cx="7917007"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141394" y="2638046"/>
            <a:ext cx="7917007"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744769" y="6227670"/>
            <a:ext cx="1161231" cy="323968"/>
          </a:xfrm>
          <a:prstGeom prst="rect">
            <a:avLst/>
          </a:prstGeom>
        </p:spPr>
        <p:txBody>
          <a:bodyPr vert="horz" lIns="91440" tIns="45720" rIns="91440" bIns="45720" rtlCol="0" anchor="ctr"/>
          <a:lstStyle>
            <a:lvl1pPr algn="r">
              <a:defRPr sz="1000" b="0" i="0">
                <a:solidFill>
                  <a:schemeClr val="tx1">
                    <a:alpha val="70000"/>
                  </a:schemeClr>
                </a:solidFill>
                <a:latin typeface="Acumin Pro" panose="020B0504020202020204" pitchFamily="34" charset="77"/>
              </a:defRPr>
            </a:lvl1pPr>
          </a:lstStyle>
          <a:p>
            <a:fld id="{E0C8DACD-4E35-4E4C-AC75-C3DE50F04E7E}" type="datetime1">
              <a:rPr lang="en-US" smtClean="0"/>
              <a:pPr/>
              <a:t>4/14/21</a:t>
            </a:fld>
            <a:endParaRPr lang="en-US" dirty="0"/>
          </a:p>
        </p:txBody>
      </p:sp>
      <p:sp>
        <p:nvSpPr>
          <p:cNvPr id="5" name="Footer Placeholder 4"/>
          <p:cNvSpPr>
            <a:spLocks noGrp="1"/>
          </p:cNvSpPr>
          <p:nvPr>
            <p:ph type="ftr" sz="quarter" idx="3"/>
          </p:nvPr>
        </p:nvSpPr>
        <p:spPr>
          <a:xfrm>
            <a:off x="1137845" y="6219163"/>
            <a:ext cx="6075552"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096500" y="6200875"/>
            <a:ext cx="487680" cy="365760"/>
          </a:xfrm>
          <a:prstGeom prst="ellipse">
            <a:avLst/>
          </a:prstGeom>
          <a:noFill/>
        </p:spPr>
        <p:txBody>
          <a:bodyPr vert="horz" lIns="18288" tIns="45720" rIns="18288" bIns="45720" rtlCol="0" anchor="ctr">
            <a:noAutofit/>
          </a:bodyPr>
          <a:lstStyle>
            <a:lvl1pPr algn="ctr">
              <a:defRPr sz="1000" b="1" i="0" spc="0" baseline="0">
                <a:solidFill>
                  <a:schemeClr val="tx1"/>
                </a:solidFill>
                <a:latin typeface="Acumin Pro Semibold" panose="020B0504020202020204" pitchFamily="34" charset="77"/>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595336832"/>
      </p:ext>
    </p:extLst>
  </p:cSld>
  <p:clrMap bg1="lt1" tx1="dk1" bg2="lt2" tx2="dk2" accent1="accent1" accent2="accent2" accent3="accent3" accent4="accent4" accent5="accent5" accent6="accent6" hlink="hlink" folHlink="folHlink"/>
  <p:sldLayoutIdLst>
    <p:sldLayoutId id="2147483725" r:id="rId1"/>
    <p:sldLayoutId id="2147483709" r:id="rId2"/>
    <p:sldLayoutId id="2147483720" r:id="rId3"/>
    <p:sldLayoutId id="2147483721" r:id="rId4"/>
    <p:sldLayoutId id="2147483722" r:id="rId5"/>
    <p:sldLayoutId id="2147483723" r:id="rId6"/>
    <p:sldLayoutId id="2147483724" r:id="rId7"/>
  </p:sldLayoutIdLst>
  <p:hf hdr="0" ftr="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056" userDrawn="1">
          <p15:clr>
            <a:srgbClr val="F26B43"/>
          </p15:clr>
        </p15:guide>
        <p15:guide id="4" pos="6240" userDrawn="1">
          <p15:clr>
            <a:srgbClr val="F26B43"/>
          </p15:clr>
        </p15:guide>
        <p15:guide id="5" pos="63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55E30-E864-CE45-A00E-3836B9BCCEEB}"/>
              </a:ext>
            </a:extLst>
          </p:cNvPr>
          <p:cNvSpPr>
            <a:spLocks noGrp="1"/>
          </p:cNvSpPr>
          <p:nvPr>
            <p:ph type="ctrTitle"/>
          </p:nvPr>
        </p:nvSpPr>
        <p:spPr/>
        <p:txBody>
          <a:bodyPr/>
          <a:lstStyle/>
          <a:p>
            <a:r>
              <a:rPr lang="en-US" dirty="0"/>
              <a:t>Persuasive presentation working outline</a:t>
            </a:r>
          </a:p>
        </p:txBody>
      </p:sp>
      <p:sp>
        <p:nvSpPr>
          <p:cNvPr id="3" name="Subtitle 2">
            <a:extLst>
              <a:ext uri="{FF2B5EF4-FFF2-40B4-BE49-F238E27FC236}">
                <a16:creationId xmlns:a16="http://schemas.microsoft.com/office/drawing/2014/main" id="{0D2915EF-A650-334E-B589-0E61FC2D2297}"/>
              </a:ext>
            </a:extLst>
          </p:cNvPr>
          <p:cNvSpPr>
            <a:spLocks noGrp="1"/>
          </p:cNvSpPr>
          <p:nvPr>
            <p:ph type="subTitle" idx="1"/>
          </p:nvPr>
        </p:nvSpPr>
        <p:spPr>
          <a:xfrm>
            <a:off x="2107518" y="1345167"/>
            <a:ext cx="8568400" cy="805349"/>
          </a:xfrm>
        </p:spPr>
        <p:txBody>
          <a:bodyPr/>
          <a:lstStyle/>
          <a:p>
            <a:r>
              <a:rPr lang="en-US" dirty="0"/>
              <a:t>What are my classmates’ needs/motives? How can I appeal to them?</a:t>
            </a:r>
          </a:p>
          <a:p>
            <a:endParaRPr lang="en-US" dirty="0"/>
          </a:p>
        </p:txBody>
      </p:sp>
      <p:sp>
        <p:nvSpPr>
          <p:cNvPr id="4" name="Text Placeholder 3">
            <a:extLst>
              <a:ext uri="{FF2B5EF4-FFF2-40B4-BE49-F238E27FC236}">
                <a16:creationId xmlns:a16="http://schemas.microsoft.com/office/drawing/2014/main" id="{3163805B-0362-EF4B-A466-9A3CA7A5FC6A}"/>
              </a:ext>
            </a:extLst>
          </p:cNvPr>
          <p:cNvSpPr>
            <a:spLocks noGrp="1"/>
          </p:cNvSpPr>
          <p:nvPr>
            <p:ph type="body" sz="quarter" idx="14"/>
          </p:nvPr>
        </p:nvSpPr>
        <p:spPr>
          <a:xfrm>
            <a:off x="2153238" y="1917387"/>
            <a:ext cx="2573456" cy="3840480"/>
          </a:xfrm>
        </p:spPr>
        <p:txBody>
          <a:bodyPr>
            <a:normAutofit/>
          </a:bodyPr>
          <a:lstStyle/>
          <a:p>
            <a:r>
              <a:rPr lang="en-US" b="1" dirty="0"/>
              <a:t>Introduction </a:t>
            </a:r>
            <a:r>
              <a:rPr lang="en-US" b="1" dirty="0">
                <a:highlight>
                  <a:srgbClr val="FFFF00"/>
                </a:highlight>
              </a:rPr>
              <a:t>(10-15%)</a:t>
            </a:r>
          </a:p>
          <a:p>
            <a:pPr lvl="1"/>
            <a:r>
              <a:rPr lang="en-US" dirty="0"/>
              <a:t>Grab attention and interest</a:t>
            </a:r>
          </a:p>
          <a:p>
            <a:pPr lvl="1"/>
            <a:r>
              <a:rPr lang="en-US" dirty="0"/>
              <a:t>Preview topic, purpose and main points/claims</a:t>
            </a:r>
          </a:p>
          <a:p>
            <a:pPr lvl="1"/>
            <a:r>
              <a:rPr lang="en-US" dirty="0"/>
              <a:t>Include transition</a:t>
            </a:r>
          </a:p>
          <a:p>
            <a:pPr lvl="1"/>
            <a:endParaRPr lang="en-US" dirty="0"/>
          </a:p>
          <a:p>
            <a:pPr lvl="1"/>
            <a:endParaRPr lang="en-US" dirty="0"/>
          </a:p>
        </p:txBody>
      </p:sp>
      <p:sp>
        <p:nvSpPr>
          <p:cNvPr id="5" name="Date Placeholder 4">
            <a:extLst>
              <a:ext uri="{FF2B5EF4-FFF2-40B4-BE49-F238E27FC236}">
                <a16:creationId xmlns:a16="http://schemas.microsoft.com/office/drawing/2014/main" id="{D89EC1E3-40F3-7643-8626-69284BE8EB36}"/>
              </a:ext>
            </a:extLst>
          </p:cNvPr>
          <p:cNvSpPr>
            <a:spLocks noGrp="1"/>
          </p:cNvSpPr>
          <p:nvPr>
            <p:ph type="dt" sz="half" idx="10"/>
          </p:nvPr>
        </p:nvSpPr>
        <p:spPr/>
        <p:txBody>
          <a:bodyPr/>
          <a:lstStyle/>
          <a:p>
            <a:fld id="{D47A9A36-4EB0-BF46-AE48-7CDA251B954B}" type="datetime1">
              <a:rPr lang="en-US" smtClean="0"/>
              <a:t>4/14/21</a:t>
            </a:fld>
            <a:endParaRPr lang="en-US" dirty="0"/>
          </a:p>
        </p:txBody>
      </p:sp>
      <p:sp>
        <p:nvSpPr>
          <p:cNvPr id="6" name="Slide Number Placeholder 5">
            <a:extLst>
              <a:ext uri="{FF2B5EF4-FFF2-40B4-BE49-F238E27FC236}">
                <a16:creationId xmlns:a16="http://schemas.microsoft.com/office/drawing/2014/main" id="{7877A026-A6CD-A944-86ED-6587C2C85834}"/>
              </a:ext>
            </a:extLst>
          </p:cNvPr>
          <p:cNvSpPr>
            <a:spLocks noGrp="1"/>
          </p:cNvSpPr>
          <p:nvPr>
            <p:ph type="sldNum" sz="quarter" idx="12"/>
          </p:nvPr>
        </p:nvSpPr>
        <p:spPr/>
        <p:txBody>
          <a:bodyPr/>
          <a:lstStyle/>
          <a:p>
            <a:fld id="{8A7A6979-0714-4377-B894-6BE4C2D6E202}" type="slidenum">
              <a:rPr lang="en-US" smtClean="0"/>
              <a:pPr/>
              <a:t>1</a:t>
            </a:fld>
            <a:endParaRPr lang="en-US" dirty="0"/>
          </a:p>
        </p:txBody>
      </p:sp>
      <p:sp>
        <p:nvSpPr>
          <p:cNvPr id="7" name="Text Placeholder 3">
            <a:extLst>
              <a:ext uri="{FF2B5EF4-FFF2-40B4-BE49-F238E27FC236}">
                <a16:creationId xmlns:a16="http://schemas.microsoft.com/office/drawing/2014/main" id="{2CFC4536-F4BC-C74F-93DE-21599802AA9D}"/>
              </a:ext>
            </a:extLst>
          </p:cNvPr>
          <p:cNvSpPr txBox="1">
            <a:spLocks/>
          </p:cNvSpPr>
          <p:nvPr/>
        </p:nvSpPr>
        <p:spPr>
          <a:xfrm>
            <a:off x="5157278" y="1917387"/>
            <a:ext cx="2468880" cy="3840480"/>
          </a:xfrm>
          <a:prstGeom prst="rect">
            <a:avLst/>
          </a:prstGeom>
        </p:spPr>
        <p:txBody>
          <a:bodyPr vert="horz" lIns="0" tIns="0" rIns="0" bIns="0" rtlCol="0">
            <a:normAutofit fontScale="92500" lnSpcReduction="20000"/>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bg1"/>
                </a:solidFill>
                <a:latin typeface="Acumin Pro" panose="020B0504020202020204" pitchFamily="34" charset="77"/>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b="1" dirty="0"/>
              <a:t>Body </a:t>
            </a:r>
            <a:r>
              <a:rPr lang="en-US" b="1" dirty="0">
                <a:highlight>
                  <a:srgbClr val="FFFF00"/>
                </a:highlight>
              </a:rPr>
              <a:t>(70-80%)</a:t>
            </a:r>
          </a:p>
          <a:p>
            <a:pPr lvl="1"/>
            <a:r>
              <a:rPr lang="en-US" dirty="0"/>
              <a:t>[Choose organizational pattern; develop argument]</a:t>
            </a:r>
          </a:p>
          <a:p>
            <a:pPr lvl="1"/>
            <a:r>
              <a:rPr lang="en-US" dirty="0"/>
              <a:t>Share 1</a:t>
            </a:r>
            <a:r>
              <a:rPr lang="en-US" baseline="30000" dirty="0"/>
              <a:t>st</a:t>
            </a:r>
            <a:r>
              <a:rPr lang="en-US" dirty="0"/>
              <a:t> main point/claim</a:t>
            </a:r>
          </a:p>
          <a:p>
            <a:pPr lvl="2"/>
            <a:r>
              <a:rPr lang="en-US" dirty="0"/>
              <a:t>Offer supporting evidence, appeals and warrants</a:t>
            </a:r>
          </a:p>
          <a:p>
            <a:pPr lvl="2"/>
            <a:r>
              <a:rPr lang="en-US" dirty="0"/>
              <a:t>Share visual aid </a:t>
            </a:r>
            <a:r>
              <a:rPr lang="en-US" i="1" dirty="0"/>
              <a:t>(1 total)</a:t>
            </a:r>
          </a:p>
          <a:p>
            <a:pPr lvl="2"/>
            <a:r>
              <a:rPr lang="en-US" dirty="0"/>
              <a:t>Cite 1-2 credible sources </a:t>
            </a:r>
            <a:r>
              <a:rPr lang="en-US" i="1" dirty="0"/>
              <a:t>(3 total)</a:t>
            </a:r>
          </a:p>
          <a:p>
            <a:pPr lvl="2"/>
            <a:r>
              <a:rPr lang="en-US" dirty="0"/>
              <a:t>Include transition</a:t>
            </a:r>
          </a:p>
          <a:p>
            <a:pPr lvl="1"/>
            <a:r>
              <a:rPr lang="en-US" dirty="0"/>
              <a:t>[Repeat 1 or 2 times]</a:t>
            </a:r>
          </a:p>
          <a:p>
            <a:pPr lvl="1"/>
            <a:endParaRPr lang="en-US" dirty="0"/>
          </a:p>
        </p:txBody>
      </p:sp>
      <p:sp>
        <p:nvSpPr>
          <p:cNvPr id="8" name="Text Placeholder 3">
            <a:extLst>
              <a:ext uri="{FF2B5EF4-FFF2-40B4-BE49-F238E27FC236}">
                <a16:creationId xmlns:a16="http://schemas.microsoft.com/office/drawing/2014/main" id="{36B178BF-4EED-BA42-84D3-9DB4BA60A1C6}"/>
              </a:ext>
            </a:extLst>
          </p:cNvPr>
          <p:cNvSpPr txBox="1">
            <a:spLocks/>
          </p:cNvSpPr>
          <p:nvPr/>
        </p:nvSpPr>
        <p:spPr>
          <a:xfrm>
            <a:off x="8056742" y="1923678"/>
            <a:ext cx="2468880" cy="3840480"/>
          </a:xfrm>
          <a:prstGeom prst="rect">
            <a:avLst/>
          </a:prstGeom>
        </p:spPr>
        <p:txBody>
          <a:bodyPr vert="horz" lIns="0" tIns="0" rIns="0" bIns="0" rtlCol="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bg1"/>
                </a:solidFill>
                <a:latin typeface="Acumin Pro" panose="020B0504020202020204" pitchFamily="34" charset="77"/>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b="1" dirty="0"/>
              <a:t>Conclusion </a:t>
            </a:r>
            <a:r>
              <a:rPr lang="en-US" b="1" dirty="0">
                <a:highlight>
                  <a:srgbClr val="FFFF00"/>
                </a:highlight>
              </a:rPr>
              <a:t>(10-15%)</a:t>
            </a:r>
          </a:p>
          <a:p>
            <a:pPr lvl="1"/>
            <a:r>
              <a:rPr lang="en-US" dirty="0"/>
              <a:t>Summarize topic, purpose and main points/claims </a:t>
            </a:r>
            <a:r>
              <a:rPr lang="en-US" i="1" dirty="0"/>
              <a:t>(bring full circle)</a:t>
            </a:r>
          </a:p>
          <a:p>
            <a:pPr lvl="1"/>
            <a:r>
              <a:rPr lang="en-US" dirty="0"/>
              <a:t>Issue call to action</a:t>
            </a:r>
          </a:p>
          <a:p>
            <a:pPr lvl="1"/>
            <a:r>
              <a:rPr lang="en-US" dirty="0"/>
              <a:t>Maintain attention and interest </a:t>
            </a:r>
            <a:r>
              <a:rPr lang="en-US" i="1" dirty="0"/>
              <a:t>(clincher)</a:t>
            </a:r>
          </a:p>
          <a:p>
            <a:pPr lvl="1"/>
            <a:endParaRPr lang="en-US" dirty="0"/>
          </a:p>
        </p:txBody>
      </p:sp>
    </p:spTree>
    <p:extLst>
      <p:ext uri="{BB962C8B-B14F-4D97-AF65-F5344CB8AC3E}">
        <p14:creationId xmlns:p14="http://schemas.microsoft.com/office/powerpoint/2010/main" val="2528063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dissolve">
                                      <p:cBhvr>
                                        <p:cTn id="12" dur="500"/>
                                        <p:tgtEl>
                                          <p:spTgt spid="4">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dissolve">
                                      <p:cBhvr>
                                        <p:cTn id="15" dur="500"/>
                                        <p:tgtEl>
                                          <p:spTgt spid="4">
                                            <p:txEl>
                                              <p:pRg st="1" end="1"/>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dissolve">
                                      <p:cBhvr>
                                        <p:cTn id="18" dur="500"/>
                                        <p:tgtEl>
                                          <p:spTgt spid="4">
                                            <p:txEl>
                                              <p:pRg st="2" end="2"/>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dissolve">
                                      <p:cBhvr>
                                        <p:cTn id="21" dur="5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dissolv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dissolv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7" grpId="0"/>
      <p:bldP spid="8" grpId="0"/>
    </p:bldLst>
  </p:timing>
</p:sld>
</file>

<file path=ppt/theme/theme1.xml><?xml version="1.0" encoding="utf-8"?>
<a:theme xmlns:a="http://schemas.openxmlformats.org/drawingml/2006/main" name="Purdue2">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PurdueBrand">
      <a:majorFont>
        <a:latin typeface="Acumin Pro ExtraCondensed Smbd"/>
        <a:ea typeface=""/>
        <a:cs typeface=""/>
      </a:majorFont>
      <a:minorFont>
        <a:latin typeface="Acumin Pro"/>
        <a:ea typeface=""/>
        <a:cs typeface=""/>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resentation1" id="{31B5829C-EB69-4E85-8A96-9C9AE3B8A29B}" vid="{744B8B3E-5C57-4A65-A799-9CC7541E0E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Purdue2</Template>
  <TotalTime>1568</TotalTime>
  <Words>120</Words>
  <Application>Microsoft Macintosh PowerPoint</Application>
  <PresentationFormat>Widescreen</PresentationFormat>
  <Paragraphs>21</Paragraphs>
  <Slides>1</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vt:i4>
      </vt:variant>
    </vt:vector>
  </HeadingPairs>
  <TitlesOfParts>
    <vt:vector size="14" baseType="lpstr">
      <vt:lpstr>Acumin Pro Semibold</vt:lpstr>
      <vt:lpstr>United Sans Rg Lt</vt:lpstr>
      <vt:lpstr>Acumin Pro Medium</vt:lpstr>
      <vt:lpstr>Acumin Pro ExtraCondensed Smbd</vt:lpstr>
      <vt:lpstr>Wingdings</vt:lpstr>
      <vt:lpstr>Calibri</vt:lpstr>
      <vt:lpstr>United Sans Rg Md</vt:lpstr>
      <vt:lpstr>Acumin Pro SemiCondensed</vt:lpstr>
      <vt:lpstr>Acumin Pro ExtraCondensed</vt:lpstr>
      <vt:lpstr>Arial</vt:lpstr>
      <vt:lpstr>Acumin Pro</vt:lpstr>
      <vt:lpstr>United Sans Cd Md</vt:lpstr>
      <vt:lpstr>Purdue2</vt:lpstr>
      <vt:lpstr>Persuasive presentation working outline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Catalano, Charles Stephen</dc:creator>
  <cp:lastModifiedBy>Catalano, Charles Stephen</cp:lastModifiedBy>
  <cp:revision>228</cp:revision>
  <dcterms:created xsi:type="dcterms:W3CDTF">2020-08-24T23:15:45Z</dcterms:created>
  <dcterms:modified xsi:type="dcterms:W3CDTF">2021-04-14T17:57:46Z</dcterms:modified>
</cp:coreProperties>
</file>