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3A19-2EF0-37EE-0A38-F313102DA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558FD-9184-7596-1A53-9F72A764E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09299-B429-1142-EE4D-FB30272B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79C9-BFD7-EB45-9042-B7B365D98126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7F095-2A85-B5A0-2BCD-99A79AE8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6248-1534-9D3F-0D27-F239D998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9A58-55AC-EB41-8C8E-32EAFE95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FE85-F51D-0FCF-2EDC-4E1DF34D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26C56-C4AA-72D0-6252-15ADADBBF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16189-E6E5-CC98-EE21-DC684FDA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79C9-BFD7-EB45-9042-B7B365D98126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0ABD8-B89E-654B-F8D0-5297B213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1989A-3999-5D13-6865-F785571F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9A58-55AC-EB41-8C8E-32EAFE95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1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E5FE6-CE9D-B929-A678-21527A1B4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F930F-B84B-A90C-0734-D654CB75F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7B3B6-5DF3-951D-0F1A-B48031F6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79C9-BFD7-EB45-9042-B7B365D98126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A008-5CAB-ABF7-6E2F-F594B395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B61C5-5046-9045-F3EE-0649FF5B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9A58-55AC-EB41-8C8E-32EAFE95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B64C-9476-B292-C1BB-8BB66C0B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96EB-9CD2-33EE-7284-C4A4134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6F2F9-47C8-6C5D-E380-690755CB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79C9-BFD7-EB45-9042-B7B365D98126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2639-981F-AD6B-A92D-D8CCAEF2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891B8-104D-3C99-0CD1-242DD034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9A58-55AC-EB41-8C8E-32EAFE95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39FC-8445-2C68-C3DE-76CBC31E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F599C-2026-32C6-6F58-CC16DF288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58A9-FA05-B0D1-E649-3062CF82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79C9-BFD7-EB45-9042-B7B365D98126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FBE9-E693-B5CC-2EDE-9D8D6374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2AE94-374D-7A2F-EA53-41B636CC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9A58-55AC-EB41-8C8E-32EAFE95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4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26C5-BD60-1EB8-5111-BB270832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11BC-E965-3FF3-3802-351863AFE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ABE42-1215-162B-3289-991B0EFF1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B2F0F-0A78-0352-57EF-3F4DB86C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79C9-BFD7-EB45-9042-B7B365D98126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BE6CD-B874-D9BB-51F8-3AB3E0C2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BFD67-0C98-0A27-D59D-E7899D2A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9A58-55AC-EB41-8C8E-32EAFE95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B892-B777-5DD8-EF56-1ADBE991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F0354-641B-A577-4D60-A83879336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285D8-15D6-4C06-CD60-D64E24366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1340D-AF88-72F7-8040-950373744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A152F-4DE1-3150-133D-EF76E6F6B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91370-D6F9-D784-541D-C9FE1188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79C9-BFD7-EB45-9042-B7B365D98126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743BB-A0B4-D34D-C0E0-80A9968E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9E931-46B9-5B92-55A3-FA585683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9A58-55AC-EB41-8C8E-32EAFE95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0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068D-AE75-87A8-CE21-E4542F9A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0C272-8C85-1681-BC19-45197CB4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79C9-BFD7-EB45-9042-B7B365D98126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BFEDD-0041-FF60-8373-96625F32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B0404-8316-9CA1-8111-CFAA6FE5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9A58-55AC-EB41-8C8E-32EAFE95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5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934C5-BAC3-240C-154F-D51FF0DE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79C9-BFD7-EB45-9042-B7B365D98126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9D275-7D6B-2785-AEF9-C5D702EC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5205E-28A7-D7F8-A2A9-A3E2F7B6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9A58-55AC-EB41-8C8E-32EAFE95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0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AAC2-9AAC-5DC9-BAE1-8EF20DFF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F875-70CD-A11E-D774-4AD8A19CF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C89A5-2728-B391-E0CD-C2C42BF4D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42661-35DB-E216-1D72-F0BE995A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79C9-BFD7-EB45-9042-B7B365D98126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D1A4B-9F25-6203-8E87-EC7A558F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BACFB-57EB-919E-0F5D-3ED3C77F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9A58-55AC-EB41-8C8E-32EAFE95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4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1D77-0B7E-45B0-D831-56FAA3B8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79D09-8870-CCE5-5E25-FC1ED5163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63401-F8E4-BE58-A646-11540A215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3AEC1-1686-9F5F-5892-F586D1FD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79C9-BFD7-EB45-9042-B7B365D98126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B5E6-29D4-BAD8-9B2F-5C4B4280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0C2BA-7C68-ED76-FDC9-93294240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9A58-55AC-EB41-8C8E-32EAFE95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8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5BC05-189D-2EFF-DE2F-9CEDB3DA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2FEF4-A571-F515-7E61-275AF227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032E-F4CD-3C46-809E-6F71AA379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679C9-BFD7-EB45-9042-B7B365D98126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C6709-BF41-2623-15BD-676B4274D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A3451-37F2-E437-A62E-6FFD1E81D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9A58-55AC-EB41-8C8E-32EAFE95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21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im McGraw - Live Like You Were Dying (Official Music Video) - YouTube">
            <a:extLst>
              <a:ext uri="{FF2B5EF4-FFF2-40B4-BE49-F238E27FC236}">
                <a16:creationId xmlns:a16="http://schemas.microsoft.com/office/drawing/2014/main" id="{C1EBC8AA-22E1-0172-DE5B-B76CD5E36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28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42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948FF58-5031-E2BA-569F-E4B2998B8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387"/>
            <a:ext cx="12185962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1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73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Surve, Arnav</dc:creator>
  <cp:lastModifiedBy>Surve, Arnav</cp:lastModifiedBy>
  <cp:revision>1</cp:revision>
  <dcterms:created xsi:type="dcterms:W3CDTF">2022-11-29T07:32:55Z</dcterms:created>
  <dcterms:modified xsi:type="dcterms:W3CDTF">2022-11-29T07:40:29Z</dcterms:modified>
</cp:coreProperties>
</file>