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Google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GoogleSans-bold.fntdata"/><Relationship Id="rId10" Type="http://schemas.openxmlformats.org/officeDocument/2006/relationships/slide" Target="slides/slide5.xml"/><Relationship Id="rId21" Type="http://schemas.openxmlformats.org/officeDocument/2006/relationships/font" Target="fonts/GoogleSans-regular.fntdata"/><Relationship Id="rId13" Type="http://schemas.openxmlformats.org/officeDocument/2006/relationships/slide" Target="slides/slide8.xml"/><Relationship Id="rId24" Type="http://schemas.openxmlformats.org/officeDocument/2006/relationships/font" Target="fonts/GoogleSans-boldItalic.fntdata"/><Relationship Id="rId12" Type="http://schemas.openxmlformats.org/officeDocument/2006/relationships/slide" Target="slides/slide7.xml"/><Relationship Id="rId23" Type="http://schemas.openxmlformats.org/officeDocument/2006/relationships/font" Target="fonts/Google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1ef99d2c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1ef99d2c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1ef99d2c91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1ef99d2c91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ef99d2c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ef99d2c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1ef99d2c91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1ef99d2c91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f99d2c91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f99d2c91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f99d2c91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1ef99d2c91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1ef99d2c9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1ef99d2c9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a4e890203a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a4e890203a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f99d2c9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ef99d2c9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ef99d2c9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ef99d2c9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ef99d2c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ef99d2c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ef99d2c9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ef99d2c9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1ef99d2c9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1ef99d2c9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1ef99d2c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1ef99d2c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436625" y="881025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000">
                <a:solidFill>
                  <a:schemeClr val="accent1"/>
                </a:solidFill>
                <a:latin typeface="Google Sans"/>
                <a:ea typeface="Google Sans"/>
                <a:cs typeface="Google Sans"/>
                <a:sym typeface="Google Sans"/>
              </a:rPr>
              <a:t>Guidelines</a:t>
            </a:r>
            <a:endParaRPr b="1" sz="4000">
              <a:solidFill>
                <a:schemeClr val="accen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609900" y="1711275"/>
            <a:ext cx="7924200" cy="25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Kindly use the given template for submitting your project (Make a copy of the template)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One team is only required to submit one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ideal size of the presentation should not be more than 10 slides.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You are welcome to add as many POCs and design concepts to support your project.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The project should be feasible and the team members should be capable enough, to come up with the prototype of the same idea, if required.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Projects using Google developer technologies like Gemini APIs &amp; building projects on IDX platform will earn additional points.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Font typeface="Google Sans"/>
              <a:buChar char="●"/>
            </a:pPr>
            <a:r>
              <a:rPr lang="en-GB" sz="1500">
                <a:solidFill>
                  <a:srgbClr val="434343"/>
                </a:solidFill>
                <a:latin typeface="Google Sans"/>
                <a:ea typeface="Google Sans"/>
                <a:cs typeface="Google Sans"/>
                <a:sym typeface="Google Sans"/>
              </a:rPr>
              <a:t>In case of queries, kindly reach out to us at solutionchallengesupport@hack2skill.com</a:t>
            </a:r>
            <a:endParaRPr sz="1500">
              <a:solidFill>
                <a:srgbClr val="434343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22"/>
          <p:cNvSpPr txBox="1"/>
          <p:nvPr/>
        </p:nvSpPr>
        <p:spPr>
          <a:xfrm>
            <a:off x="158825" y="818550"/>
            <a:ext cx="8845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Estimated implementation cost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3"/>
          <p:cNvSpPr txBox="1"/>
          <p:nvPr/>
        </p:nvSpPr>
        <p:spPr>
          <a:xfrm>
            <a:off x="219900" y="855225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Snapshots of the MVP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4"/>
          <p:cNvSpPr txBox="1"/>
          <p:nvPr/>
        </p:nvSpPr>
        <p:spPr>
          <a:xfrm>
            <a:off x="109950" y="781900"/>
            <a:ext cx="8894100" cy="69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Additional Details/Future Development (if any)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5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5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5"/>
          <p:cNvSpPr txBox="1"/>
          <p:nvPr/>
        </p:nvSpPr>
        <p:spPr>
          <a:xfrm>
            <a:off x="146600" y="843000"/>
            <a:ext cx="88332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Provide links to your: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GitHub Public Repository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Demo Video Link (3 Minutes)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rabicPeriod"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MVP Link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3" name="Google Shape;15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7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146600" y="2895500"/>
            <a:ext cx="8760000" cy="200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Details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Team leader name: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Font typeface="Google Sans"/>
              <a:buAutoNum type="alphaLcPeriod"/>
            </a:pPr>
            <a:r>
              <a:rPr b="1" lang="en-GB" sz="1800">
                <a:latin typeface="Google Sans"/>
                <a:ea typeface="Google Sans"/>
                <a:cs typeface="Google Sans"/>
                <a:sym typeface="Google Sans"/>
              </a:rPr>
              <a:t>Problem Statement: </a:t>
            </a:r>
            <a:endParaRPr b="1"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85525" y="806350"/>
            <a:ext cx="8943000" cy="5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Brief about your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183250" y="818550"/>
            <a:ext cx="8784300" cy="141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Opportunities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different is it from any of the other existing ideas?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How will it be able to solve the problem?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Google Sans"/>
              <a:buAutoNum type="alphaLcPeriod"/>
            </a:pPr>
            <a:r>
              <a:rPr lang="en-GB" sz="1800">
                <a:solidFill>
                  <a:srgbClr val="000000"/>
                </a:solidFill>
                <a:latin typeface="Google Sans"/>
                <a:ea typeface="Google Sans"/>
                <a:cs typeface="Google Sans"/>
                <a:sym typeface="Google Sans"/>
              </a:rPr>
              <a:t>USP of the proposed solution</a:t>
            </a:r>
            <a:endParaRPr sz="1800">
              <a:solidFill>
                <a:srgbClr val="000000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7"/>
          <p:cNvSpPr txBox="1"/>
          <p:nvPr/>
        </p:nvSpPr>
        <p:spPr>
          <a:xfrm>
            <a:off x="195475" y="855225"/>
            <a:ext cx="8698800" cy="54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List of features offered by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8"/>
          <p:cNvSpPr txBox="1"/>
          <p:nvPr/>
        </p:nvSpPr>
        <p:spPr>
          <a:xfrm>
            <a:off x="195475" y="830775"/>
            <a:ext cx="8772000" cy="5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Process flow diagram or Use-case diagram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 txBox="1"/>
          <p:nvPr/>
        </p:nvSpPr>
        <p:spPr>
          <a:xfrm>
            <a:off x="207700" y="879650"/>
            <a:ext cx="87231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Wireframes/Mock diagrams of the proposed solution (optional)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 txBox="1"/>
          <p:nvPr/>
        </p:nvSpPr>
        <p:spPr>
          <a:xfrm>
            <a:off x="171050" y="867425"/>
            <a:ext cx="88209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Architecture diagram of the proposed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158825" y="855225"/>
            <a:ext cx="8784300" cy="25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latin typeface="Google Sans"/>
                <a:ea typeface="Google Sans"/>
                <a:cs typeface="Google Sans"/>
                <a:sym typeface="Google Sans"/>
              </a:rPr>
              <a:t>Technologies to be used in the solution</a:t>
            </a:r>
            <a:endParaRPr sz="1800"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(Additional points for those who are: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Building their project on IDX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Google Sans"/>
              <a:buChar char="-"/>
            </a:pPr>
            <a:r>
              <a:rPr lang="en-GB" sz="1200">
                <a:latin typeface="Google Sans"/>
                <a:ea typeface="Google Sans"/>
                <a:cs typeface="Google Sans"/>
                <a:sym typeface="Google Sans"/>
              </a:rPr>
              <a:t>Integrating Gemini APIs)</a:t>
            </a:r>
            <a:endParaRPr sz="1200">
              <a:latin typeface="Google Sans"/>
              <a:ea typeface="Google Sans"/>
              <a:cs typeface="Google Sans"/>
              <a:sym typeface="Google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