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Libre Franklin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g2FKRLGeZdJEdPoQ7mfOaZkNpN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CCF2DC-D6C0-424B-AB6B-79E1D7762A06}">
  <a:tblStyle styleId="{3ACCF2DC-D6C0-424B-AB6B-79E1D7762A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LibreFranklin-regular.fntdata"/><Relationship Id="rId21" Type="http://schemas.openxmlformats.org/officeDocument/2006/relationships/slide" Target="slides/slide16.xml"/><Relationship Id="rId24" Type="http://schemas.openxmlformats.org/officeDocument/2006/relationships/font" Target="fonts/LibreFranklin-italic.fntdata"/><Relationship Id="rId23" Type="http://schemas.openxmlformats.org/officeDocument/2006/relationships/font" Target="fonts/LibreFranklin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LibreFranklin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a235f142c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a235f142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a235f142c_1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a235f142c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a235f142c_1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a235f142c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4a235f142c_1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4a235f142c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a235f142c_1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a235f142c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a235f142c_1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4a235f142c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4a235f142c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4a235f14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a235f142c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a235f142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a235f142c_1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4a235f142c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a235f142c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a235f142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a235f142c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a235f142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7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7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18" name="Google Shape;18;p7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9" name="Google Shape;19;p7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7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 rot="5400000">
            <a:off x="4386263" y="-719137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 rot="5400000">
            <a:off x="2839799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3" name="Google Shape;33;p9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1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7" name="Google Shape;67;p14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5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6" name="Google Shape;76;p15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" name="Google Shape;11;p6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2562042" y="2626974"/>
            <a:ext cx="6879737" cy="919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r>
              <a:rPr lang="es-ES" sz="6100"/>
              <a:t>P2.ETIQUETADOR</a:t>
            </a:r>
            <a:endParaRPr sz="6100"/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4206361" y="3546011"/>
            <a:ext cx="3591097" cy="385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INTEL·LIGÈNCIA ARTIFICIAL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8231789" y="4834817"/>
            <a:ext cx="2823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Oriol Muñoz (1632753) 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Marc Belmonte(1633672) 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Arnau Trucharte(1634802)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a235f142c_1_1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Millores Kmeans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get_color_accuracy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(sense cropped)</a:t>
            </a:r>
            <a:endParaRPr/>
          </a:p>
        </p:txBody>
      </p:sp>
      <p:sp>
        <p:nvSpPr>
          <p:cNvPr id="159" name="Google Shape;159;g24a235f142c_1_1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g24a235f142c_1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5636" y="2400296"/>
            <a:ext cx="5933128" cy="395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a235f142c_1_3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Millores Kmeans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get_color_accuracy</a:t>
            </a:r>
            <a:endParaRPr/>
          </a:p>
        </p:txBody>
      </p:sp>
      <p:sp>
        <p:nvSpPr>
          <p:cNvPr id="166" name="Google Shape;166;g24a235f142c_1_3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g24a235f142c_1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5661" y="2286004"/>
            <a:ext cx="5933090" cy="395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a235f142c_1_3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Millores  Kmeans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get_color_accuracy</a:t>
            </a:r>
            <a:endParaRPr/>
          </a:p>
        </p:txBody>
      </p:sp>
      <p:sp>
        <p:nvSpPr>
          <p:cNvPr id="173" name="Google Shape;173;g24a235f142c_1_39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g24a235f142c_1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9900" y="2286000"/>
            <a:ext cx="5832199" cy="388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4a235f142c_1_6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Millores  Kmeans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kmean_statistic</a:t>
            </a:r>
            <a:endParaRPr/>
          </a:p>
        </p:txBody>
      </p:sp>
      <p:sp>
        <p:nvSpPr>
          <p:cNvPr id="180" name="Google Shape;180;g24a235f142c_1_61"/>
          <p:cNvSpPr txBox="1"/>
          <p:nvPr>
            <p:ph idx="1" type="body"/>
          </p:nvPr>
        </p:nvSpPr>
        <p:spPr>
          <a:xfrm>
            <a:off x="1371600" y="1889250"/>
            <a:ext cx="96012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200"/>
              </a:spcAft>
              <a:buNone/>
            </a:pPr>
            <a:r>
              <a:rPr lang="es-ES"/>
              <a:t>Sense cap millora</a:t>
            </a:r>
            <a:endParaRPr/>
          </a:p>
        </p:txBody>
      </p:sp>
      <p:pic>
        <p:nvPicPr>
          <p:cNvPr id="181" name="Google Shape;181;g24a235f142c_1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550" y="2286000"/>
            <a:ext cx="4150900" cy="41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4a235f142c_1_4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Millores </a:t>
            </a:r>
            <a:r>
              <a:rPr lang="es-ES"/>
              <a:t>Kmeans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kmean_statistic</a:t>
            </a:r>
            <a:endParaRPr/>
          </a:p>
        </p:txBody>
      </p:sp>
      <p:sp>
        <p:nvSpPr>
          <p:cNvPr id="187" name="Google Shape;187;g24a235f142c_1_45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g24a235f142c_1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3900" y="2562388"/>
            <a:ext cx="3912824" cy="39128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9" name="Google Shape;189;g24a235f142c_1_45"/>
          <p:cNvGraphicFramePr/>
          <p:nvPr/>
        </p:nvGraphicFramePr>
        <p:xfrm>
          <a:off x="1028700" y="186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{3ACCF2DC-D6C0-424B-AB6B-79E1D7762A06}</a:tableStyleId>
              </a:tblPr>
              <a:tblGrid>
                <a:gridCol w="5143500"/>
                <a:gridCol w="5143500"/>
              </a:tblGrid>
              <a:tr h="44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Fischer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D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D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D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D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/>
                        <a:t>Intraclass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D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D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D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D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D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D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D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D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FED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D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D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D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90" name="Google Shape;190;g24a235f142c_1_45" title="Fische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900" y="2562388"/>
            <a:ext cx="3912824" cy="391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a235f142c_1_5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Millores Kmeans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kmean_statistic</a:t>
            </a:r>
            <a:endParaRPr/>
          </a:p>
        </p:txBody>
      </p:sp>
      <p:sp>
        <p:nvSpPr>
          <p:cNvPr id="196" name="Google Shape;196;g24a235f142c_1_55"/>
          <p:cNvSpPr txBox="1"/>
          <p:nvPr>
            <p:ph idx="1" type="body"/>
          </p:nvPr>
        </p:nvSpPr>
        <p:spPr>
          <a:xfrm>
            <a:off x="1371600" y="1866575"/>
            <a:ext cx="96012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200"/>
              </a:spcAft>
              <a:buNone/>
            </a:pPr>
            <a:r>
              <a:rPr lang="es-ES"/>
              <a:t>Interclass</a:t>
            </a:r>
            <a:endParaRPr/>
          </a:p>
        </p:txBody>
      </p:sp>
      <p:pic>
        <p:nvPicPr>
          <p:cNvPr id="197" name="Google Shape;197;g24a235f142c_1_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1275" y="2400300"/>
            <a:ext cx="4161850" cy="41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4a235f142c_0_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CONCLUSIONS</a:t>
            </a:r>
            <a:endParaRPr/>
          </a:p>
        </p:txBody>
      </p:sp>
      <p:sp>
        <p:nvSpPr>
          <p:cNvPr id="203" name="Google Shape;203;g24a235f142c_0_8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683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■"/>
            </a:pPr>
            <a:r>
              <a:rPr lang="es-ES" sz="2200"/>
              <a:t>En el cas del KMEANS hem observat que el mètode interclass ens dona més resultats independentment de la configuració inicial.</a:t>
            </a:r>
            <a:endParaRPr sz="2200"/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s-ES" sz="2200"/>
              <a:t>No hem aconseguit millores importants canviant les configuracions inicials</a:t>
            </a:r>
            <a:endParaRPr sz="2200"/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s-ES" sz="2200"/>
              <a:t>En el KNN hem comprovat també que la millor k és dos mitjançant diversos testos.</a:t>
            </a:r>
            <a:endParaRPr sz="2200"/>
          </a:p>
          <a:p>
            <a:pPr indent="-368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s-ES" sz="2200"/>
              <a:t>També ens hem adonat que és molt complicat aconseguir un 100% de precisió</a:t>
            </a:r>
            <a:endParaRPr sz="2200"/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ES"/>
              <a:t>INTRODUCCIÓ DE LA PRÀCTICA</a:t>
            </a:r>
            <a:endParaRPr/>
          </a:p>
        </p:txBody>
      </p:sp>
      <p:sp>
        <p:nvSpPr>
          <p:cNvPr id="101" name="Google Shape;101;p4"/>
          <p:cNvSpPr txBox="1"/>
          <p:nvPr>
            <p:ph idx="1" type="body"/>
          </p:nvPr>
        </p:nvSpPr>
        <p:spPr>
          <a:xfrm>
            <a:off x="1371600" y="1521228"/>
            <a:ext cx="9601200" cy="4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b="1" lang="es-ES" sz="2400"/>
              <a:t>PROBLEMA PROPOSAT</a:t>
            </a:r>
            <a:endParaRPr/>
          </a:p>
          <a:p>
            <a:pPr indent="-371348" lvl="0" marL="384048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Char char="■"/>
            </a:pPr>
            <a:r>
              <a:rPr lang="es-ES" sz="2200">
                <a:latin typeface="Arial"/>
                <a:ea typeface="Arial"/>
                <a:cs typeface="Arial"/>
                <a:sym typeface="Arial"/>
              </a:rPr>
              <a:t>Ens proposen un problema que es basa a crear un programa capaç de diferenciar imatges de dues formes, a través de color i a través d'unes etiquetes ( pantalons, mitjons, faldilles... )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71348" lvl="0" marL="384048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Arial"/>
              <a:buChar char="■"/>
            </a:pPr>
            <a:r>
              <a:rPr lang="es-ES" sz="2200">
                <a:latin typeface="Arial"/>
                <a:ea typeface="Arial"/>
                <a:cs typeface="Arial"/>
                <a:sym typeface="Arial"/>
              </a:rPr>
              <a:t>Aquests problemes, els hem d'implementar amb els algorismes k-means i KNN.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2425" y="4013650"/>
            <a:ext cx="401955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ES"/>
              <a:t>INTRODUCCIÓ DE LA PRÀCTICA</a:t>
            </a:r>
            <a:endParaRPr/>
          </a:p>
        </p:txBody>
      </p: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1371600" y="1521228"/>
            <a:ext cx="9601200" cy="4397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b="1" lang="es-ES" sz="2400"/>
              <a:t>KNN</a:t>
            </a:r>
            <a:endParaRPr/>
          </a:p>
          <a:p>
            <a:pPr indent="-396748" lvl="0" marL="384048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es-ES" sz="2200"/>
              <a:t>KNN troba els k veïns més propers a una mostra desconeguda i prediu la seva classe o valor objectiu basant-se en les etiquetes d'aquests veïns. En el nostre cas, utilitzem aquest algorisme per classificar segons les etiquetes</a:t>
            </a:r>
            <a:endParaRPr sz="2200"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699" y="3895490"/>
            <a:ext cx="3494376" cy="2619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9050" y="3895487"/>
            <a:ext cx="3494376" cy="26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ES"/>
              <a:t>INTRODUCCIÓ DE LA PRÀCTICA</a:t>
            </a:r>
            <a:endParaRPr/>
          </a:p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1371600" y="1521228"/>
            <a:ext cx="9601200" cy="43974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b="1" lang="es-ES" sz="2400"/>
              <a:t>KMEANS</a:t>
            </a:r>
            <a:endParaRPr/>
          </a:p>
          <a:p>
            <a:pPr indent="-396748" lvl="0" marL="384048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200"/>
              <a:buChar char="■"/>
            </a:pPr>
            <a:r>
              <a:rPr lang="es-ES" sz="2200"/>
              <a:t>Kmeans és un algoritme d'agrupament que divideix dades en k clusters. S'inicia amb un número determinat de centroids, després es reassignen els punts als centroids més propers i es recalculen els centroids. Aquest procés es repeteix fins a la convergència, obtenint k clusters finals.</a:t>
            </a:r>
            <a:endParaRPr sz="2200"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17" name="Google Shape;1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975" y="4167200"/>
            <a:ext cx="3178256" cy="23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5600" y="4126300"/>
            <a:ext cx="3287450" cy="246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a235f142c_1_1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Anàlisi KNN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retrieval_by_shape</a:t>
            </a:r>
            <a:endParaRPr/>
          </a:p>
        </p:txBody>
      </p:sp>
      <p:sp>
        <p:nvSpPr>
          <p:cNvPr id="124" name="Google Shape;124;g24a235f142c_1_16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g24a235f142c_1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6092" y="2171700"/>
            <a:ext cx="5592208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4a235f142c_1_2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Anàlisi KNN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retrieval_by_shape</a:t>
            </a:r>
            <a:endParaRPr/>
          </a:p>
        </p:txBody>
      </p:sp>
      <p:sp>
        <p:nvSpPr>
          <p:cNvPr id="131" name="Google Shape;131;g24a235f142c_1_22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g24a235f142c_1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238" y="2171700"/>
            <a:ext cx="5417525" cy="406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ES"/>
              <a:t>Anàlisi KNN</a:t>
            </a:r>
            <a:endParaRPr/>
          </a:p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s-ES"/>
              <a:t>Get_shape_accuracy</a:t>
            </a:r>
            <a:endParaRPr/>
          </a:p>
        </p:txBody>
      </p:sp>
      <p:sp>
        <p:nvSpPr>
          <p:cNvPr id="138" name="Google Shape;138;p5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39" name="Google Shape;13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2388" y="2122384"/>
            <a:ext cx="5859625" cy="390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a235f142c_1_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Anàlisi Kmeans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retrieval_by_color</a:t>
            </a:r>
            <a:endParaRPr/>
          </a:p>
        </p:txBody>
      </p:sp>
      <p:sp>
        <p:nvSpPr>
          <p:cNvPr id="145" name="Google Shape;145;g24a235f142c_1_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g24a235f142c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713" y="2223600"/>
            <a:ext cx="5456575" cy="40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a235f142c_1_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Anàlisi Kmeans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retrieval_by_color</a:t>
            </a:r>
            <a:endParaRPr/>
          </a:p>
        </p:txBody>
      </p:sp>
      <p:sp>
        <p:nvSpPr>
          <p:cNvPr id="152" name="Google Shape;152;g24a235f142c_1_6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g24a235f142c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4413" y="2171700"/>
            <a:ext cx="5655575" cy="4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2023-05-24T16:02:46Z</dcterms:created>
  <dc:creator>arnau trucharte vila</dc:creator>
</cp:coreProperties>
</file>