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83006-49D5-4D68-B246-0C28281884C8}" v="12" dt="2023-01-02T22:52:08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47"/>
  </p:normalViewPr>
  <p:slideViewPr>
    <p:cSldViewPr snapToGrid="0" snapToObjects="1" showGuides="1">
      <p:cViewPr varScale="1">
        <p:scale>
          <a:sx n="81" d="100"/>
          <a:sy n="81" d="100"/>
        </p:scale>
        <p:origin x="726" y="96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F5E83006-49D5-4D68-B246-0C28281884C8}"/>
    <pc:docChg chg="custSel addSld modSld">
      <pc:chgData name="Arne Dankers" userId="e0ddac36-763f-4e0b-9044-4de78ae09385" providerId="ADAL" clId="{F5E83006-49D5-4D68-B246-0C28281884C8}" dt="2023-01-02T22:52:25.755" v="3686" actId="1076"/>
      <pc:docMkLst>
        <pc:docMk/>
      </pc:docMkLst>
      <pc:sldChg chg="modSp mod">
        <pc:chgData name="Arne Dankers" userId="e0ddac36-763f-4e0b-9044-4de78ae09385" providerId="ADAL" clId="{F5E83006-49D5-4D68-B246-0C28281884C8}" dt="2023-01-02T19:17:58.958" v="48" actId="20577"/>
        <pc:sldMkLst>
          <pc:docMk/>
          <pc:sldMk cId="3824373603" sldId="256"/>
        </pc:sldMkLst>
        <pc:spChg chg="mod">
          <ac:chgData name="Arne Dankers" userId="e0ddac36-763f-4e0b-9044-4de78ae09385" providerId="ADAL" clId="{F5E83006-49D5-4D68-B246-0C28281884C8}" dt="2023-01-02T19:17:33.359" v="7" actId="20577"/>
          <ac:spMkLst>
            <pc:docMk/>
            <pc:sldMk cId="3824373603" sldId="256"/>
            <ac:spMk id="2" creationId="{D4A7BBA6-CA6A-6943-BD00-7B4599350663}"/>
          </ac:spMkLst>
        </pc:spChg>
        <pc:spChg chg="mod">
          <ac:chgData name="Arne Dankers" userId="e0ddac36-763f-4e0b-9044-4de78ae09385" providerId="ADAL" clId="{F5E83006-49D5-4D68-B246-0C28281884C8}" dt="2023-01-02T19:17:42.319" v="24" actId="20577"/>
          <ac:spMkLst>
            <pc:docMk/>
            <pc:sldMk cId="3824373603" sldId="256"/>
            <ac:spMk id="3" creationId="{128230EF-BACA-AB4C-A271-05B1FB5242C1}"/>
          </ac:spMkLst>
        </pc:spChg>
        <pc:spChg chg="mod">
          <ac:chgData name="Arne Dankers" userId="e0ddac36-763f-4e0b-9044-4de78ae09385" providerId="ADAL" clId="{F5E83006-49D5-4D68-B246-0C28281884C8}" dt="2023-01-02T19:17:48.609" v="36" actId="20577"/>
          <ac:spMkLst>
            <pc:docMk/>
            <pc:sldMk cId="3824373603" sldId="256"/>
            <ac:spMk id="4" creationId="{EE5B2FEE-4549-D845-AFF8-BC694DDB7452}"/>
          </ac:spMkLst>
        </pc:spChg>
        <pc:spChg chg="mod">
          <ac:chgData name="Arne Dankers" userId="e0ddac36-763f-4e0b-9044-4de78ae09385" providerId="ADAL" clId="{F5E83006-49D5-4D68-B246-0C28281884C8}" dt="2023-01-02T19:17:58.958" v="48" actId="20577"/>
          <ac:spMkLst>
            <pc:docMk/>
            <pc:sldMk cId="3824373603" sldId="256"/>
            <ac:spMk id="5" creationId="{2E42FD9A-CA41-BD42-89F2-E4B8B45C9027}"/>
          </ac:spMkLst>
        </pc:spChg>
      </pc:sldChg>
      <pc:sldChg chg="modSp mod">
        <pc:chgData name="Arne Dankers" userId="e0ddac36-763f-4e0b-9044-4de78ae09385" providerId="ADAL" clId="{F5E83006-49D5-4D68-B246-0C28281884C8}" dt="2023-01-02T19:33:28.693" v="1247" actId="1076"/>
        <pc:sldMkLst>
          <pc:docMk/>
          <pc:sldMk cId="3401540905" sldId="257"/>
        </pc:sldMkLst>
        <pc:spChg chg="mod">
          <ac:chgData name="Arne Dankers" userId="e0ddac36-763f-4e0b-9044-4de78ae09385" providerId="ADAL" clId="{F5E83006-49D5-4D68-B246-0C28281884C8}" dt="2023-01-02T19:28:46.601" v="616" actId="20577"/>
          <ac:spMkLst>
            <pc:docMk/>
            <pc:sldMk cId="3401540905" sldId="257"/>
            <ac:spMk id="2" creationId="{41D88B86-0DDE-C446-9AA4-009843036656}"/>
          </ac:spMkLst>
        </pc:spChg>
        <pc:spChg chg="mod">
          <ac:chgData name="Arne Dankers" userId="e0ddac36-763f-4e0b-9044-4de78ae09385" providerId="ADAL" clId="{F5E83006-49D5-4D68-B246-0C28281884C8}" dt="2023-01-02T19:33:28.693" v="1247" actId="1076"/>
          <ac:spMkLst>
            <pc:docMk/>
            <pc:sldMk cId="3401540905" sldId="257"/>
            <ac:spMk id="4" creationId="{0BE352C4-0B4E-B545-9CE1-A5AD5DC97442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19:36:41.091" v="1404" actId="1076"/>
        <pc:sldMkLst>
          <pc:docMk/>
          <pc:sldMk cId="3290579513" sldId="258"/>
        </pc:sldMkLst>
        <pc:spChg chg="mod">
          <ac:chgData name="Arne Dankers" userId="e0ddac36-763f-4e0b-9044-4de78ae09385" providerId="ADAL" clId="{F5E83006-49D5-4D68-B246-0C28281884C8}" dt="2023-01-02T19:34:04.044" v="1257" actId="20577"/>
          <ac:spMkLst>
            <pc:docMk/>
            <pc:sldMk cId="3290579513" sldId="258"/>
            <ac:spMk id="2" creationId="{C258AD1D-3FF3-0AE1-5009-F57E3A4F2E21}"/>
          </ac:spMkLst>
        </pc:spChg>
        <pc:spChg chg="del">
          <ac:chgData name="Arne Dankers" userId="e0ddac36-763f-4e0b-9044-4de78ae09385" providerId="ADAL" clId="{F5E83006-49D5-4D68-B246-0C28281884C8}" dt="2023-01-02T19:34:27.113" v="1258" actId="22"/>
          <ac:spMkLst>
            <pc:docMk/>
            <pc:sldMk cId="3290579513" sldId="258"/>
            <ac:spMk id="4" creationId="{027EB1D4-ABCA-8273-0CE7-AAAC858A3891}"/>
          </ac:spMkLst>
        </pc:spChg>
        <pc:spChg chg="add mod">
          <ac:chgData name="Arne Dankers" userId="e0ddac36-763f-4e0b-9044-4de78ae09385" providerId="ADAL" clId="{F5E83006-49D5-4D68-B246-0C28281884C8}" dt="2023-01-02T19:36:41.091" v="1404" actId="1076"/>
          <ac:spMkLst>
            <pc:docMk/>
            <pc:sldMk cId="3290579513" sldId="258"/>
            <ac:spMk id="7" creationId="{DEE48DCA-98B2-5693-9886-19CB3502124F}"/>
          </ac:spMkLst>
        </pc:spChg>
        <pc:spChg chg="add del mod">
          <ac:chgData name="Arne Dankers" userId="e0ddac36-763f-4e0b-9044-4de78ae09385" providerId="ADAL" clId="{F5E83006-49D5-4D68-B246-0C28281884C8}" dt="2023-01-02T19:36:36.291" v="1403" actId="478"/>
          <ac:spMkLst>
            <pc:docMk/>
            <pc:sldMk cId="3290579513" sldId="258"/>
            <ac:spMk id="8" creationId="{B5D65055-A7E2-AC91-4DFF-E764707D5E59}"/>
          </ac:spMkLst>
        </pc:spChg>
        <pc:picChg chg="add mod ord">
          <ac:chgData name="Arne Dankers" userId="e0ddac36-763f-4e0b-9044-4de78ae09385" providerId="ADAL" clId="{F5E83006-49D5-4D68-B246-0C28281884C8}" dt="2023-01-02T19:34:35.334" v="1260" actId="1076"/>
          <ac:picMkLst>
            <pc:docMk/>
            <pc:sldMk cId="3290579513" sldId="258"/>
            <ac:picMk id="6" creationId="{C9814FEC-5B58-213F-0A85-F29487C718D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38:52.151" v="1439" actId="208"/>
        <pc:sldMkLst>
          <pc:docMk/>
          <pc:sldMk cId="3698491180" sldId="259"/>
        </pc:sldMkLst>
        <pc:spChg chg="mod">
          <ac:chgData name="Arne Dankers" userId="e0ddac36-763f-4e0b-9044-4de78ae09385" providerId="ADAL" clId="{F5E83006-49D5-4D68-B246-0C28281884C8}" dt="2023-01-02T19:37:11.241" v="1427" actId="20577"/>
          <ac:spMkLst>
            <pc:docMk/>
            <pc:sldMk cId="3698491180" sldId="259"/>
            <ac:spMk id="2" creationId="{EE7DD1C7-CB8B-6D74-FEAA-BAA5954E9A4A}"/>
          </ac:spMkLst>
        </pc:spChg>
        <pc:spChg chg="del">
          <ac:chgData name="Arne Dankers" userId="e0ddac36-763f-4e0b-9044-4de78ae09385" providerId="ADAL" clId="{F5E83006-49D5-4D68-B246-0C28281884C8}" dt="2023-01-02T19:37:32.411" v="1428" actId="22"/>
          <ac:spMkLst>
            <pc:docMk/>
            <pc:sldMk cId="3698491180" sldId="259"/>
            <ac:spMk id="4" creationId="{CA6AF069-8CA5-E580-FE9F-0BD14824A52D}"/>
          </ac:spMkLst>
        </pc:spChg>
        <pc:spChg chg="add del mod">
          <ac:chgData name="Arne Dankers" userId="e0ddac36-763f-4e0b-9044-4de78ae09385" providerId="ADAL" clId="{F5E83006-49D5-4D68-B246-0C28281884C8}" dt="2023-01-02T19:38:27.051" v="1434" actId="478"/>
          <ac:spMkLst>
            <pc:docMk/>
            <pc:sldMk cId="3698491180" sldId="259"/>
            <ac:spMk id="10" creationId="{EDB1FDDC-5048-A7A7-ADC6-C7406189F04E}"/>
          </ac:spMkLst>
        </pc:spChg>
        <pc:spChg chg="add mod">
          <ac:chgData name="Arne Dankers" userId="e0ddac36-763f-4e0b-9044-4de78ae09385" providerId="ADAL" clId="{F5E83006-49D5-4D68-B246-0C28281884C8}" dt="2023-01-02T19:38:52.151" v="1439" actId="208"/>
          <ac:spMkLst>
            <pc:docMk/>
            <pc:sldMk cId="3698491180" sldId="259"/>
            <ac:spMk id="13" creationId="{16F3E216-ADC0-E0A1-BE50-D8F89DB03F5C}"/>
          </ac:spMkLst>
        </pc:spChg>
        <pc:picChg chg="add del mod ord">
          <ac:chgData name="Arne Dankers" userId="e0ddac36-763f-4e0b-9044-4de78ae09385" providerId="ADAL" clId="{F5E83006-49D5-4D68-B246-0C28281884C8}" dt="2023-01-02T19:38:22.651" v="1433" actId="478"/>
          <ac:picMkLst>
            <pc:docMk/>
            <pc:sldMk cId="3698491180" sldId="259"/>
            <ac:picMk id="6" creationId="{10CBCE22-5857-14FF-0531-82028CBBBE8E}"/>
          </ac:picMkLst>
        </pc:picChg>
        <pc:picChg chg="add del mod">
          <ac:chgData name="Arne Dankers" userId="e0ddac36-763f-4e0b-9044-4de78ae09385" providerId="ADAL" clId="{F5E83006-49D5-4D68-B246-0C28281884C8}" dt="2023-01-02T19:38:27.991" v="1435" actId="478"/>
          <ac:picMkLst>
            <pc:docMk/>
            <pc:sldMk cId="3698491180" sldId="259"/>
            <ac:picMk id="8" creationId="{2E8C3FC7-58F5-9AF4-1F0A-0C749ADAB303}"/>
          </ac:picMkLst>
        </pc:picChg>
        <pc:picChg chg="add">
          <ac:chgData name="Arne Dankers" userId="e0ddac36-763f-4e0b-9044-4de78ae09385" providerId="ADAL" clId="{F5E83006-49D5-4D68-B246-0C28281884C8}" dt="2023-01-02T19:38:38.211" v="1436" actId="22"/>
          <ac:picMkLst>
            <pc:docMk/>
            <pc:sldMk cId="3698491180" sldId="259"/>
            <ac:picMk id="12" creationId="{53612FF2-DFB7-8700-0C99-B29D8D6B81C6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0:13.185" v="1459" actId="14100"/>
        <pc:sldMkLst>
          <pc:docMk/>
          <pc:sldMk cId="212215663" sldId="260"/>
        </pc:sldMkLst>
        <pc:spChg chg="mod">
          <ac:chgData name="Arne Dankers" userId="e0ddac36-763f-4e0b-9044-4de78ae09385" providerId="ADAL" clId="{F5E83006-49D5-4D68-B246-0C28281884C8}" dt="2023-01-02T19:39:52.272" v="1455" actId="20577"/>
          <ac:spMkLst>
            <pc:docMk/>
            <pc:sldMk cId="212215663" sldId="260"/>
            <ac:spMk id="2" creationId="{5B119B9A-0A21-C445-374F-DDC77FD0D912}"/>
          </ac:spMkLst>
        </pc:spChg>
        <pc:spChg chg="del">
          <ac:chgData name="Arne Dankers" userId="e0ddac36-763f-4e0b-9044-4de78ae09385" providerId="ADAL" clId="{F5E83006-49D5-4D68-B246-0C28281884C8}" dt="2023-01-02T19:39:40.961" v="1451" actId="22"/>
          <ac:spMkLst>
            <pc:docMk/>
            <pc:sldMk cId="212215663" sldId="260"/>
            <ac:spMk id="4" creationId="{82405A3E-0720-B60A-D807-C6CAA026020B}"/>
          </ac:spMkLst>
        </pc:spChg>
        <pc:spChg chg="add del mod">
          <ac:chgData name="Arne Dankers" userId="e0ddac36-763f-4e0b-9044-4de78ae09385" providerId="ADAL" clId="{F5E83006-49D5-4D68-B246-0C28281884C8}" dt="2023-01-02T19:40:07.444" v="1457" actId="22"/>
          <ac:spMkLst>
            <pc:docMk/>
            <pc:sldMk cId="212215663" sldId="260"/>
            <ac:spMk id="8" creationId="{28ABDA1D-9528-C222-8AFB-5D3D4BA20B06}"/>
          </ac:spMkLst>
        </pc:spChg>
        <pc:picChg chg="add del mod ord">
          <ac:chgData name="Arne Dankers" userId="e0ddac36-763f-4e0b-9044-4de78ae09385" providerId="ADAL" clId="{F5E83006-49D5-4D68-B246-0C28281884C8}" dt="2023-01-02T19:39:57.247" v="1456" actId="478"/>
          <ac:picMkLst>
            <pc:docMk/>
            <pc:sldMk cId="212215663" sldId="260"/>
            <ac:picMk id="6" creationId="{1A80C130-A761-6B7E-9049-71B4197E70FA}"/>
          </ac:picMkLst>
        </pc:picChg>
        <pc:picChg chg="add mod ord">
          <ac:chgData name="Arne Dankers" userId="e0ddac36-763f-4e0b-9044-4de78ae09385" providerId="ADAL" clId="{F5E83006-49D5-4D68-B246-0C28281884C8}" dt="2023-01-02T19:40:13.185" v="1459" actId="14100"/>
          <ac:picMkLst>
            <pc:docMk/>
            <pc:sldMk cId="212215663" sldId="260"/>
            <ac:picMk id="10" creationId="{20854899-9314-B0CB-F3C7-44203C47239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01.764" v="1497" actId="1076"/>
        <pc:sldMkLst>
          <pc:docMk/>
          <pc:sldMk cId="3251039644" sldId="261"/>
        </pc:sldMkLst>
        <pc:spChg chg="mod">
          <ac:chgData name="Arne Dankers" userId="e0ddac36-763f-4e0b-9044-4de78ae09385" providerId="ADAL" clId="{F5E83006-49D5-4D68-B246-0C28281884C8}" dt="2023-01-02T19:40:42.194" v="1495" actId="20577"/>
          <ac:spMkLst>
            <pc:docMk/>
            <pc:sldMk cId="3251039644" sldId="261"/>
            <ac:spMk id="2" creationId="{98416EC8-171B-5673-AC3C-A318850BB1EB}"/>
          </ac:spMkLst>
        </pc:spChg>
        <pc:spChg chg="del">
          <ac:chgData name="Arne Dankers" userId="e0ddac36-763f-4e0b-9044-4de78ae09385" providerId="ADAL" clId="{F5E83006-49D5-4D68-B246-0C28281884C8}" dt="2023-01-02T19:40:59.234" v="1496" actId="22"/>
          <ac:spMkLst>
            <pc:docMk/>
            <pc:sldMk cId="3251039644" sldId="261"/>
            <ac:spMk id="4" creationId="{C90B5776-A4E9-3284-9C6C-DA170253C60D}"/>
          </ac:spMkLst>
        </pc:spChg>
        <pc:picChg chg="add mod ord">
          <ac:chgData name="Arne Dankers" userId="e0ddac36-763f-4e0b-9044-4de78ae09385" providerId="ADAL" clId="{F5E83006-49D5-4D68-B246-0C28281884C8}" dt="2023-01-02T19:41:01.764" v="1497" actId="1076"/>
          <ac:picMkLst>
            <pc:docMk/>
            <pc:sldMk cId="3251039644" sldId="261"/>
            <ac:picMk id="6" creationId="{F57DFB84-04A6-416E-A307-D1931CF621ED}"/>
          </ac:picMkLst>
        </pc:picChg>
      </pc:sldChg>
      <pc:sldChg chg="addSp delSp modSp new mod">
        <pc:chgData name="Arne Dankers" userId="e0ddac36-763f-4e0b-9044-4de78ae09385" providerId="ADAL" clId="{F5E83006-49D5-4D68-B246-0C28281884C8}" dt="2023-01-02T19:41:38.185" v="1508" actId="1076"/>
        <pc:sldMkLst>
          <pc:docMk/>
          <pc:sldMk cId="2060221791" sldId="262"/>
        </pc:sldMkLst>
        <pc:spChg chg="mod">
          <ac:chgData name="Arne Dankers" userId="e0ddac36-763f-4e0b-9044-4de78ae09385" providerId="ADAL" clId="{F5E83006-49D5-4D68-B246-0C28281884C8}" dt="2023-01-02T19:41:35.274" v="1507" actId="20577"/>
          <ac:spMkLst>
            <pc:docMk/>
            <pc:sldMk cId="2060221791" sldId="262"/>
            <ac:spMk id="2" creationId="{EA932B71-0E4E-219F-CD1F-02CDAB993375}"/>
          </ac:spMkLst>
        </pc:spChg>
        <pc:spChg chg="del">
          <ac:chgData name="Arne Dankers" userId="e0ddac36-763f-4e0b-9044-4de78ae09385" providerId="ADAL" clId="{F5E83006-49D5-4D68-B246-0C28281884C8}" dt="2023-01-02T19:41:31.390" v="1499" actId="22"/>
          <ac:spMkLst>
            <pc:docMk/>
            <pc:sldMk cId="2060221791" sldId="262"/>
            <ac:spMk id="4" creationId="{FAEA33AD-6553-DFF6-119F-0F0FEC6842A4}"/>
          </ac:spMkLst>
        </pc:spChg>
        <pc:picChg chg="add mod ord">
          <ac:chgData name="Arne Dankers" userId="e0ddac36-763f-4e0b-9044-4de78ae09385" providerId="ADAL" clId="{F5E83006-49D5-4D68-B246-0C28281884C8}" dt="2023-01-02T19:41:38.185" v="1508" actId="1076"/>
          <ac:picMkLst>
            <pc:docMk/>
            <pc:sldMk cId="2060221791" sldId="262"/>
            <ac:picMk id="6" creationId="{0E808645-0769-03A8-59C0-AADC5790A645}"/>
          </ac:picMkLst>
        </pc:picChg>
      </pc:sldChg>
      <pc:sldChg chg="modSp new mod">
        <pc:chgData name="Arne Dankers" userId="e0ddac36-763f-4e0b-9044-4de78ae09385" providerId="ADAL" clId="{F5E83006-49D5-4D68-B246-0C28281884C8}" dt="2023-01-02T20:04:53.837" v="2469" actId="20577"/>
        <pc:sldMkLst>
          <pc:docMk/>
          <pc:sldMk cId="2516217190" sldId="263"/>
        </pc:sldMkLst>
        <pc:spChg chg="mod">
          <ac:chgData name="Arne Dankers" userId="e0ddac36-763f-4e0b-9044-4de78ae09385" providerId="ADAL" clId="{F5E83006-49D5-4D68-B246-0C28281884C8}" dt="2023-01-02T20:04:35.552" v="2447" actId="20577"/>
          <ac:spMkLst>
            <pc:docMk/>
            <pc:sldMk cId="2516217190" sldId="263"/>
            <ac:spMk id="2" creationId="{F0EA484E-F0AD-8AAF-D10D-D23C11A0183E}"/>
          </ac:spMkLst>
        </pc:spChg>
        <pc:spChg chg="mod">
          <ac:chgData name="Arne Dankers" userId="e0ddac36-763f-4e0b-9044-4de78ae09385" providerId="ADAL" clId="{F5E83006-49D5-4D68-B246-0C28281884C8}" dt="2023-01-02T20:04:53.837" v="2469" actId="20577"/>
          <ac:spMkLst>
            <pc:docMk/>
            <pc:sldMk cId="2516217190" sldId="263"/>
            <ac:spMk id="4" creationId="{7A09886D-60CB-815B-277E-567C9023C8C3}"/>
          </ac:spMkLst>
        </pc:spChg>
      </pc:sldChg>
      <pc:sldChg chg="modSp new mod">
        <pc:chgData name="Arne Dankers" userId="e0ddac36-763f-4e0b-9044-4de78ae09385" providerId="ADAL" clId="{F5E83006-49D5-4D68-B246-0C28281884C8}" dt="2023-01-02T20:05:17.782" v="2491" actId="6549"/>
        <pc:sldMkLst>
          <pc:docMk/>
          <pc:sldMk cId="2818496271" sldId="264"/>
        </pc:sldMkLst>
        <pc:spChg chg="mod">
          <ac:chgData name="Arne Dankers" userId="e0ddac36-763f-4e0b-9044-4de78ae09385" providerId="ADAL" clId="{F5E83006-49D5-4D68-B246-0C28281884C8}" dt="2023-01-02T20:05:12.018" v="2481" actId="20577"/>
          <ac:spMkLst>
            <pc:docMk/>
            <pc:sldMk cId="2818496271" sldId="264"/>
            <ac:spMk id="2" creationId="{3C32FFE2-A5FB-96B1-E3F5-1570AE5B97D0}"/>
          </ac:spMkLst>
        </pc:spChg>
        <pc:spChg chg="mod">
          <ac:chgData name="Arne Dankers" userId="e0ddac36-763f-4e0b-9044-4de78ae09385" providerId="ADAL" clId="{F5E83006-49D5-4D68-B246-0C28281884C8}" dt="2023-01-02T20:05:17.782" v="2491" actId="6549"/>
          <ac:spMkLst>
            <pc:docMk/>
            <pc:sldMk cId="2818496271" sldId="264"/>
            <ac:spMk id="4" creationId="{029E93CA-6E8A-5F5F-6F26-CEC5DDEAB458}"/>
          </ac:spMkLst>
        </pc:spChg>
      </pc:sldChg>
      <pc:sldChg chg="modSp new mod">
        <pc:chgData name="Arne Dankers" userId="e0ddac36-763f-4e0b-9044-4de78ae09385" providerId="ADAL" clId="{F5E83006-49D5-4D68-B246-0C28281884C8}" dt="2023-01-02T20:06:59.648" v="2616" actId="20577"/>
        <pc:sldMkLst>
          <pc:docMk/>
          <pc:sldMk cId="694833588" sldId="265"/>
        </pc:sldMkLst>
        <pc:spChg chg="mod">
          <ac:chgData name="Arne Dankers" userId="e0ddac36-763f-4e0b-9044-4de78ae09385" providerId="ADAL" clId="{F5E83006-49D5-4D68-B246-0C28281884C8}" dt="2023-01-02T20:05:24.068" v="2498" actId="20577"/>
          <ac:spMkLst>
            <pc:docMk/>
            <pc:sldMk cId="694833588" sldId="265"/>
            <ac:spMk id="2" creationId="{10346EE4-F018-6A5A-430D-CE50270D6188}"/>
          </ac:spMkLst>
        </pc:spChg>
        <pc:spChg chg="mod">
          <ac:chgData name="Arne Dankers" userId="e0ddac36-763f-4e0b-9044-4de78ae09385" providerId="ADAL" clId="{F5E83006-49D5-4D68-B246-0C28281884C8}" dt="2023-01-02T20:06:59.648" v="2616" actId="20577"/>
          <ac:spMkLst>
            <pc:docMk/>
            <pc:sldMk cId="694833588" sldId="265"/>
            <ac:spMk id="4" creationId="{A70955C4-99D4-37EB-6E76-40312F6B343E}"/>
          </ac:spMkLst>
        </pc:spChg>
      </pc:sldChg>
      <pc:sldChg chg="modSp new mod">
        <pc:chgData name="Arne Dankers" userId="e0ddac36-763f-4e0b-9044-4de78ae09385" providerId="ADAL" clId="{F5E83006-49D5-4D68-B246-0C28281884C8}" dt="2023-01-02T20:13:16.328" v="3066" actId="6549"/>
        <pc:sldMkLst>
          <pc:docMk/>
          <pc:sldMk cId="1197878755" sldId="266"/>
        </pc:sldMkLst>
        <pc:spChg chg="mod">
          <ac:chgData name="Arne Dankers" userId="e0ddac36-763f-4e0b-9044-4de78ae09385" providerId="ADAL" clId="{F5E83006-49D5-4D68-B246-0C28281884C8}" dt="2023-01-02T20:11:45.547" v="2953"/>
          <ac:spMkLst>
            <pc:docMk/>
            <pc:sldMk cId="1197878755" sldId="266"/>
            <ac:spMk id="2" creationId="{33363D92-B14B-ED2C-C5EA-441D42295693}"/>
          </ac:spMkLst>
        </pc:spChg>
        <pc:spChg chg="mod">
          <ac:chgData name="Arne Dankers" userId="e0ddac36-763f-4e0b-9044-4de78ae09385" providerId="ADAL" clId="{F5E83006-49D5-4D68-B246-0C28281884C8}" dt="2023-01-02T20:13:16.328" v="3066" actId="6549"/>
          <ac:spMkLst>
            <pc:docMk/>
            <pc:sldMk cId="1197878755" sldId="266"/>
            <ac:spMk id="4" creationId="{11E755D5-A905-83C5-92E5-4CFB494FB4F4}"/>
          </ac:spMkLst>
        </pc:spChg>
      </pc:sldChg>
      <pc:sldChg chg="modSp new mod">
        <pc:chgData name="Arne Dankers" userId="e0ddac36-763f-4e0b-9044-4de78ae09385" providerId="ADAL" clId="{F5E83006-49D5-4D68-B246-0C28281884C8}" dt="2023-01-02T22:12:49.696" v="3082" actId="20577"/>
        <pc:sldMkLst>
          <pc:docMk/>
          <pc:sldMk cId="2793407344" sldId="267"/>
        </pc:sldMkLst>
        <pc:spChg chg="mod">
          <ac:chgData name="Arne Dankers" userId="e0ddac36-763f-4e0b-9044-4de78ae09385" providerId="ADAL" clId="{F5E83006-49D5-4D68-B246-0C28281884C8}" dt="2023-01-02T22:12:49.696" v="3082" actId="20577"/>
          <ac:spMkLst>
            <pc:docMk/>
            <pc:sldMk cId="2793407344" sldId="267"/>
            <ac:spMk id="2" creationId="{AC74D4BA-68D8-5E21-AC6C-B3560B1814C5}"/>
          </ac:spMkLst>
        </pc:spChg>
      </pc:sldChg>
      <pc:sldChg chg="addSp delSp modSp new mod">
        <pc:chgData name="Arne Dankers" userId="e0ddac36-763f-4e0b-9044-4de78ae09385" providerId="ADAL" clId="{F5E83006-49D5-4D68-B246-0C28281884C8}" dt="2023-01-02T22:52:25.755" v="3686" actId="1076"/>
        <pc:sldMkLst>
          <pc:docMk/>
          <pc:sldMk cId="1143715669" sldId="268"/>
        </pc:sldMkLst>
        <pc:spChg chg="mod">
          <ac:chgData name="Arne Dankers" userId="e0ddac36-763f-4e0b-9044-4de78ae09385" providerId="ADAL" clId="{F5E83006-49D5-4D68-B246-0C28281884C8}" dt="2023-01-02T22:26:44.074" v="3289" actId="20577"/>
          <ac:spMkLst>
            <pc:docMk/>
            <pc:sldMk cId="1143715669" sldId="268"/>
            <ac:spMk id="2" creationId="{06CA77CD-C5E8-77DE-EC5E-2CC32F010DF9}"/>
          </ac:spMkLst>
        </pc:spChg>
        <pc:spChg chg="add del mod">
          <ac:chgData name="Arne Dankers" userId="e0ddac36-763f-4e0b-9044-4de78ae09385" providerId="ADAL" clId="{F5E83006-49D5-4D68-B246-0C28281884C8}" dt="2023-01-02T22:51:24.205" v="3653" actId="20577"/>
          <ac:spMkLst>
            <pc:docMk/>
            <pc:sldMk cId="1143715669" sldId="268"/>
            <ac:spMk id="4" creationId="{9A122C82-B0CD-450F-F26B-EFF91AF3745A}"/>
          </ac:spMkLst>
        </pc:spChg>
        <pc:spChg chg="add del mod">
          <ac:chgData name="Arne Dankers" userId="e0ddac36-763f-4e0b-9044-4de78ae09385" providerId="ADAL" clId="{F5E83006-49D5-4D68-B246-0C28281884C8}" dt="2023-01-02T22:13:13.525" v="3097"/>
          <ac:spMkLst>
            <pc:docMk/>
            <pc:sldMk cId="1143715669" sldId="268"/>
            <ac:spMk id="5" creationId="{0219CC97-95B4-6EBC-2B2E-5395F1A64360}"/>
          </ac:spMkLst>
        </pc:spChg>
        <pc:spChg chg="add del">
          <ac:chgData name="Arne Dankers" userId="e0ddac36-763f-4e0b-9044-4de78ae09385" providerId="ADAL" clId="{F5E83006-49D5-4D68-B246-0C28281884C8}" dt="2023-01-02T22:15:17.807" v="3118"/>
          <ac:spMkLst>
            <pc:docMk/>
            <pc:sldMk cId="1143715669" sldId="268"/>
            <ac:spMk id="6" creationId="{E7CAA226-6592-EC5D-B627-CE9F08F2B12D}"/>
          </ac:spMkLst>
        </pc:spChg>
        <pc:spChg chg="add mod">
          <ac:chgData name="Arne Dankers" userId="e0ddac36-763f-4e0b-9044-4de78ae09385" providerId="ADAL" clId="{F5E83006-49D5-4D68-B246-0C28281884C8}" dt="2023-01-02T22:52:25.755" v="3686" actId="1076"/>
          <ac:spMkLst>
            <pc:docMk/>
            <pc:sldMk cId="1143715669" sldId="268"/>
            <ac:spMk id="11" creationId="{AFD0831D-23EA-AAB3-E590-1C37B25196F2}"/>
          </ac:spMkLst>
        </pc:spChg>
        <pc:grpChg chg="mod">
          <ac:chgData name="Arne Dankers" userId="e0ddac36-763f-4e0b-9044-4de78ae09385" providerId="ADAL" clId="{F5E83006-49D5-4D68-B246-0C28281884C8}" dt="2023-01-02T22:51:52.688" v="3658"/>
          <ac:grpSpMkLst>
            <pc:docMk/>
            <pc:sldMk cId="1143715669" sldId="268"/>
            <ac:grpSpMk id="10" creationId="{41F496A3-8204-C48E-00F0-7279627AB956}"/>
          </ac:grpSpMkLst>
        </pc:grpChg>
        <pc:picChg chg="add mod">
          <ac:chgData name="Arne Dankers" userId="e0ddac36-763f-4e0b-9044-4de78ae09385" providerId="ADAL" clId="{F5E83006-49D5-4D68-B246-0C28281884C8}" dt="2023-01-02T22:51:28.779" v="3654" actId="1076"/>
          <ac:picMkLst>
            <pc:docMk/>
            <pc:sldMk cId="1143715669" sldId="268"/>
            <ac:picMk id="6" creationId="{0458AB8A-00E3-0896-2BDB-F534A4EC2050}"/>
          </ac:picMkLst>
        </pc:picChg>
        <pc:inkChg chg="add">
          <ac:chgData name="Arne Dankers" userId="e0ddac36-763f-4e0b-9044-4de78ae09385" providerId="ADAL" clId="{F5E83006-49D5-4D68-B246-0C28281884C8}" dt="2023-01-02T22:51:44.879" v="3655" actId="9405"/>
          <ac:inkMkLst>
            <pc:docMk/>
            <pc:sldMk cId="1143715669" sldId="268"/>
            <ac:inkMk id="7" creationId="{DFE60AEF-B292-ED0D-237C-73C0813FDED4}"/>
          </ac:inkMkLst>
        </pc:inkChg>
        <pc:inkChg chg="add mod">
          <ac:chgData name="Arne Dankers" userId="e0ddac36-763f-4e0b-9044-4de78ae09385" providerId="ADAL" clId="{F5E83006-49D5-4D68-B246-0C28281884C8}" dt="2023-01-02T22:51:52.688" v="3658"/>
          <ac:inkMkLst>
            <pc:docMk/>
            <pc:sldMk cId="1143715669" sldId="268"/>
            <ac:inkMk id="8" creationId="{AA456959-7705-48C8-203B-1EC1415CC10E}"/>
          </ac:inkMkLst>
        </pc:inkChg>
        <pc:inkChg chg="add mod">
          <ac:chgData name="Arne Dankers" userId="e0ddac36-763f-4e0b-9044-4de78ae09385" providerId="ADAL" clId="{F5E83006-49D5-4D68-B246-0C28281884C8}" dt="2023-01-02T22:51:52.688" v="3658"/>
          <ac:inkMkLst>
            <pc:docMk/>
            <pc:sldMk cId="1143715669" sldId="268"/>
            <ac:inkMk id="9" creationId="{BC9ECDD1-D18D-6194-5B91-E93F77AD18A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51:4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14 24575,'0'-1'0,"0"1"0,0-1 0,0 1 0,0-1 0,0 1 0,0-1 0,-1 0 0,1 1 0,0-1 0,0 1 0,0-1 0,-1 1 0,1 0 0,0-1 0,0 1 0,-1-1 0,1 1 0,-1-1 0,1 1 0,0 0 0,-1-1 0,1 1 0,-1 0 0,1-1 0,0 1 0,-1 0 0,1 0 0,-1-1 0,1 1 0,-1 0 0,1 0 0,-2 0 0,-21 1 0,-20 15 0,28-7 0,1 0 0,1 1 0,0 1 0,0 0 0,1 0 0,0 2 0,1-1 0,1 1 0,0 1 0,1 0 0,0 0 0,1 1 0,0 0 0,2 1 0,0 0 0,0-1 0,2 2 0,0-1 0,0 1 0,2-1 0,0 1 0,1 0 0,2 26 0,-1-7 0,-1-15 0,2 0 0,4 28 0,-4-43 0,0 0 0,1 0 0,0 0 0,0 0 0,0-1 0,1 1 0,0-1 0,0 1 0,0-1 0,0 0 0,1 0 0,6 6 0,4 3 0,0-1 0,2 0 0,0-1 0,0 0 0,1-2 0,0 0 0,1-1 0,23 9 0,-31-15 0,-1 0 0,1-1 0,0 0 0,-1 0 0,1-1 0,0-1 0,0 1 0,0-2 0,0 1 0,0-2 0,0 1 0,-1-1 0,1 0 0,0-1 0,-1-1 0,0 1 0,0-1 0,12-7 0,-14 7 0,-1 0 0,1-1 0,-1 1 0,0-1 0,0 0 0,-1-1 0,0 1 0,0-1 0,0 0 0,0 0 0,-1-1 0,0 1 0,4-10 0,-4 5 0,-1-1 0,0 0 0,-1 0 0,0 0 0,0 0 0,-2 0 0,0-20 0,1-17 0,-1 20 0,0 0 0,-6-43 0,4 65 0,1-1 0,-1 1 0,0 0 0,0 0 0,-1 0 0,0 1 0,0-1 0,0 0 0,-1 1 0,0 0 0,-1 0 0,1 0 0,-1 1 0,-10-9 0,-109-88-1365,104 84-5461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51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3296 1 24575,'-7'0'0,"1"1"0,-1 0 0,1 1 0,0-1 0,-10 5 0,-15 3 0,-62 15 0,-108 42 0,62-18 0,-7 1 0,-164 47 0,227-69 0,1 2 0,-117 62 0,93-41 0,92-44 0,-122 56 0,-143 90 0,239-130 0,-1-2 0,-1-2 0,-76 23 0,72-27 0,1 2 0,1 2 0,-52 30 0,72-36 0,-1-1 0,0-1 0,-52 14 0,38-12 0,-102 21 0,-31 11 0,28-5 0,27-9 0,58-13 7,31-10-693,-49 19 0,49-13-6140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22:51:5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24575,'0'-6'0,"5"-1"0,3 5 0,-1 10 0,-1 8 0,-2 7 0,-1 11 0,4 11 0,6-2 0,7-8 0,6-11 0,4-9 0,2-7 0,2-5 0,-6-2-8191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843" y="321276"/>
            <a:ext cx="6357551" cy="215689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43" y="2490530"/>
            <a:ext cx="6357551" cy="72840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844" y="3231291"/>
            <a:ext cx="5097162" cy="120261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C5AE50E-BB67-BE4C-B639-5B1F6E77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843" y="4446262"/>
            <a:ext cx="2755557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464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87759-9B3E-7B4A-8AC8-00BB9288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643448"/>
            <a:ext cx="8113757" cy="4639963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2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ED04D62-3AA9-214D-8928-EF6811EB93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84" y="1775596"/>
            <a:ext cx="3149515" cy="4170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8C75E1-5E7E-BA4A-A06F-8AB20CB5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189" y="1775595"/>
            <a:ext cx="4195119" cy="417057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E65C4-B259-0848-8C28-01D941C5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F2D80D-ADC6-7F46-9D4B-257CF34D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0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3CB8C31-17B9-D04A-AD0C-9EE4B3540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039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07E1D0-04A0-F646-9FDF-EA299EB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9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9D265-5699-C74F-8BA7-F087707447AE}"/>
              </a:ext>
            </a:extLst>
          </p:cNvPr>
          <p:cNvCxnSpPr/>
          <p:nvPr userDrawn="1"/>
        </p:nvCxnSpPr>
        <p:spPr>
          <a:xfrm>
            <a:off x="4572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E44C8FA-770D-1046-9E87-57D9D70823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932" y="1766452"/>
            <a:ext cx="3012030" cy="16810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6D65A2-63E1-BB4F-8662-202C2AF5B8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64932" y="3739103"/>
            <a:ext cx="3012030" cy="216742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F9B76C-5DA8-FB4F-BE8E-C02B3725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93" y="284199"/>
            <a:ext cx="7347637" cy="9885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A1398E-8F6A-A34B-AD16-2F964A5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814" y="6449026"/>
            <a:ext cx="2057400" cy="24833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C09A30-2DEC-8049-A594-3E394E631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529" y="1192427"/>
            <a:ext cx="5974493" cy="4528752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64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14" y="543697"/>
            <a:ext cx="6269746" cy="171823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400"/>
              </a:lnSpc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913" y="2274287"/>
            <a:ext cx="6269746" cy="877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65EAFC-1584-534F-94A0-E401762A1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913" y="3164375"/>
            <a:ext cx="5202195" cy="123350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956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mybinder.org/v2/gh/arneUofC/Lecture-1---Introduction/HEAD?labpath=lecture%201%20-%20test%20binder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BBA6-CA6A-6943-BD00-7B459935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230EF-BACA-AB4C-A271-05B1FB52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Systems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2FEE-4549-D845-AFF8-BC694DDB7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2FD9A-CA41-BD42-89F2-E4B8B45C9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10-01-2023</a:t>
            </a:r>
          </a:p>
        </p:txBody>
      </p:sp>
    </p:spTree>
    <p:extLst>
      <p:ext uri="{BB962C8B-B14F-4D97-AF65-F5344CB8AC3E}">
        <p14:creationId xmlns:p14="http://schemas.microsoft.com/office/powerpoint/2010/main" val="38243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FE2-A5FB-96B1-E3F5-1570AE5B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Tutorials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C07C2-A504-4485-D5B6-68D6CB64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93CA-6E8A-5F5F-6F26-CEC5DDEA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focus on in class activities: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Quizzes will be held during tutorials.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49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EE4-F018-6A5A-430D-CE50270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9D969-937B-6320-FD31-10D8E17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55C4-99D4-37EB-6E76-40312F6B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 labs</a:t>
            </a:r>
          </a:p>
          <a:p>
            <a:r>
              <a:rPr lang="en-CA" dirty="0"/>
              <a:t>Simulation based (Python)</a:t>
            </a:r>
          </a:p>
          <a:p>
            <a:r>
              <a:rPr lang="en-CA" dirty="0"/>
              <a:t>Completed and handed in during the scheduled sessions</a:t>
            </a:r>
          </a:p>
        </p:txBody>
      </p:sp>
    </p:spTree>
    <p:extLst>
      <p:ext uri="{BB962C8B-B14F-4D97-AF65-F5344CB8AC3E}">
        <p14:creationId xmlns:p14="http://schemas.microsoft.com/office/powerpoint/2010/main" val="69483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D4BA-68D8-5E21-AC6C-B3560B18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</a:t>
            </a:r>
            <a:r>
              <a:rPr lang="en-CA" dirty="0" err="1"/>
              <a:t>Mentimeter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C3FD2-840C-8161-31A0-715E57FA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8D313-B574-73C9-5D99-B7326BB2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4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77CD-C5E8-77DE-EC5E-2CC32F0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 - Running Python </a:t>
            </a:r>
            <a:r>
              <a:rPr lang="en-CA" dirty="0" err="1"/>
              <a:t>Jupyter</a:t>
            </a:r>
            <a:r>
              <a:rPr lang="en-CA" dirty="0"/>
              <a:t> Notebooks using Binder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71752-CD7C-6CB2-D224-19F9A51D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2C82-B0CD-450F-F26B-EFF91AF3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Click on the link: </a:t>
            </a:r>
            <a:r>
              <a:rPr lang="en-CA" sz="2000" dirty="0">
                <a:hlinkClick r:id="rId2"/>
              </a:rPr>
              <a:t>https://mybinder.org/v2/gh/arneUofC/Lecture-1---Introduction/HEAD?labpath=lecture%201%20-%20test%20binder.ipynb</a:t>
            </a:r>
            <a:endParaRPr lang="en-CA" sz="2000" dirty="0"/>
          </a:p>
          <a:p>
            <a:r>
              <a:rPr lang="en-CA" sz="2000" dirty="0"/>
              <a:t>This should launch a </a:t>
            </a:r>
            <a:r>
              <a:rPr lang="en-CA" sz="2000" dirty="0" err="1"/>
              <a:t>Jupyter</a:t>
            </a:r>
            <a:r>
              <a:rPr lang="en-CA" sz="2000" dirty="0"/>
              <a:t> Notebook (although it may take a little while).</a:t>
            </a:r>
          </a:p>
          <a:p>
            <a:r>
              <a:rPr lang="en-CA" sz="2000" dirty="0"/>
              <a:t>Should see something like: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Once the notebook launches, click on the “run” button and run all the cell in the notebook. You can also run cells by pressing </a:t>
            </a:r>
            <a:r>
              <a:rPr lang="en-CA" sz="2000" dirty="0" err="1"/>
              <a:t>Shift+Enter</a:t>
            </a:r>
            <a:r>
              <a:rPr lang="en-CA" sz="2000" dirty="0"/>
              <a:t> while the cell is active.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8AB8A-00E3-0896-2BDB-F534A4EC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79" y="3305586"/>
            <a:ext cx="5711054" cy="21433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E60AEF-B292-ED0D-237C-73C0813FDED4}"/>
                  </a:ext>
                </a:extLst>
              </p14:cNvPr>
              <p14:cNvContentPartPr/>
              <p14:nvPr/>
            </p14:nvContentPartPr>
            <p14:xfrm>
              <a:off x="2016566" y="3628875"/>
              <a:ext cx="182160" cy="25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E60AEF-B292-ED0D-237C-73C0813FD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7926" y="3620235"/>
                <a:ext cx="19980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1F496A3-8204-C48E-00F0-7279627AB956}"/>
              </a:ext>
            </a:extLst>
          </p:cNvPr>
          <p:cNvGrpSpPr/>
          <p:nvPr/>
        </p:nvGrpSpPr>
        <p:grpSpPr>
          <a:xfrm>
            <a:off x="2220326" y="3206235"/>
            <a:ext cx="1211760" cy="454680"/>
            <a:chOff x="2220326" y="3206235"/>
            <a:chExt cx="121176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456959-7705-48C8-203B-1EC1415CC10E}"/>
                    </a:ext>
                  </a:extLst>
                </p14:cNvPr>
                <p14:cNvContentPartPr/>
                <p14:nvPr/>
              </p14:nvContentPartPr>
              <p14:xfrm>
                <a:off x="2245526" y="3206235"/>
                <a:ext cx="1186560" cy="43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456959-7705-48C8-203B-1EC1415CC1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6886" y="3197595"/>
                  <a:ext cx="12042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ECDD1-D18D-6194-5B91-E93F77AD18AD}"/>
                    </a:ext>
                  </a:extLst>
                </p14:cNvPr>
                <p14:cNvContentPartPr/>
                <p14:nvPr/>
              </p14:nvContentPartPr>
              <p14:xfrm>
                <a:off x="2220326" y="3569115"/>
                <a:ext cx="81000" cy="9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ECDD1-D18D-6194-5B91-E93F77AD18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1686" y="3560115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D0831D-23EA-AAB3-E590-1C37B25196F2}"/>
              </a:ext>
            </a:extLst>
          </p:cNvPr>
          <p:cNvSpPr txBox="1"/>
          <p:nvPr/>
        </p:nvSpPr>
        <p:spPr>
          <a:xfrm>
            <a:off x="3432086" y="3021569"/>
            <a:ext cx="209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here to run cell</a:t>
            </a:r>
          </a:p>
        </p:txBody>
      </p:sp>
    </p:spTree>
    <p:extLst>
      <p:ext uri="{BB962C8B-B14F-4D97-AF65-F5344CB8AC3E}">
        <p14:creationId xmlns:p14="http://schemas.microsoft.com/office/powerpoint/2010/main" val="11437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8B86-0DDE-C446-9AA4-0098430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6E184-10BC-AA41-A57F-A99F3BB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52C4-0B4E-B545-9CE1-A5AD5DC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3" y="1190775"/>
            <a:ext cx="8113757" cy="4639963"/>
          </a:xfrm>
        </p:spPr>
        <p:txBody>
          <a:bodyPr/>
          <a:lstStyle/>
          <a:p>
            <a:r>
              <a:rPr lang="en-US" sz="1800" dirty="0"/>
              <a:t>System Modelling and Representations</a:t>
            </a:r>
          </a:p>
          <a:p>
            <a:pPr lvl="1"/>
            <a:r>
              <a:rPr lang="en-US" sz="1600" dirty="0"/>
              <a:t>Construct mathematical models of electrical, mechanical and mechatronic systems,</a:t>
            </a:r>
          </a:p>
          <a:p>
            <a:pPr lvl="1"/>
            <a:r>
              <a:rPr lang="en-US" sz="1600" dirty="0"/>
              <a:t>Represent and analyze a system using transfer function and state-space representations,</a:t>
            </a:r>
          </a:p>
          <a:p>
            <a:pPr lvl="1"/>
            <a:r>
              <a:rPr lang="en-US" sz="1600" dirty="0"/>
              <a:t>Determine properties of the transient response of a given system (rise-time, overshoot, settling time) using s-plane plots.</a:t>
            </a:r>
          </a:p>
          <a:p>
            <a:r>
              <a:rPr lang="en-US" sz="1800" dirty="0"/>
              <a:t>Introduction to Control</a:t>
            </a:r>
          </a:p>
          <a:p>
            <a:pPr lvl="1"/>
            <a:r>
              <a:rPr lang="en-US" sz="1600" dirty="0"/>
              <a:t>List 4 common objectives of feedback and how to implement controllers to achieve those objectives by analyzing sensitivity functions and loop shaping,</a:t>
            </a:r>
          </a:p>
          <a:p>
            <a:pPr lvl="1"/>
            <a:r>
              <a:rPr lang="en-US" sz="1600" dirty="0"/>
              <a:t>Determine the stability and robustness of a feedback system using Nyquist and Bode plots.</a:t>
            </a:r>
          </a:p>
          <a:p>
            <a:r>
              <a:rPr lang="en-US" sz="1800" dirty="0"/>
              <a:t>PID control</a:t>
            </a:r>
          </a:p>
          <a:p>
            <a:pPr lvl="1"/>
            <a:r>
              <a:rPr lang="en-US" sz="1600" dirty="0"/>
              <a:t>Design P controllers using Root Locus plots. Design PD, PI and PID controllers to meet design requirements.</a:t>
            </a:r>
          </a:p>
          <a:p>
            <a:r>
              <a:rPr lang="en-US" sz="1800" dirty="0"/>
              <a:t>Lead/Lag Compensators</a:t>
            </a:r>
          </a:p>
          <a:p>
            <a:pPr lvl="1"/>
            <a:r>
              <a:rPr lang="en-US" sz="1600" dirty="0"/>
              <a:t>Design lead/lag compensators to meet design requirements</a:t>
            </a:r>
          </a:p>
          <a:p>
            <a:r>
              <a:rPr lang="en-US" sz="1800" dirty="0"/>
              <a:t>Control Design Using State Feedback</a:t>
            </a:r>
          </a:p>
          <a:p>
            <a:pPr lvl="1"/>
            <a:r>
              <a:rPr lang="en-US" sz="1600" dirty="0"/>
              <a:t>Design controllers using state feedback (pole placement) to meet design requirements.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15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3D92-B14B-ED2C-C5EA-441D4229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Controls is when mathematics comes alive!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60DFC-DA2A-2C23-B9B3-30581BE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55D5-A905-83C5-92E5-4CFB494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will attempt to connect theory to practice. Show how the mathematical world view of an engineer is implemented in practice. </a:t>
            </a:r>
          </a:p>
          <a:p>
            <a:r>
              <a:rPr lang="en-CA" dirty="0"/>
              <a:t>Many of the tools you have learned so far will be used in this course</a:t>
            </a:r>
          </a:p>
          <a:p>
            <a:r>
              <a:rPr lang="en-CA" dirty="0"/>
              <a:t>You will develop useful skills along the way (Python, modelling, systems viewpoint).</a:t>
            </a:r>
          </a:p>
        </p:txBody>
      </p:sp>
    </p:spTree>
    <p:extLst>
      <p:ext uri="{BB962C8B-B14F-4D97-AF65-F5344CB8AC3E}">
        <p14:creationId xmlns:p14="http://schemas.microsoft.com/office/powerpoint/2010/main" val="119787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AD1D-3FF3-0AE1-5009-F57E3A4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6AEDC-88FE-E2A8-3DE1-34E6F0D3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14FEC-5B58-213F-0A85-F29487C7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512273"/>
            <a:ext cx="8113713" cy="12985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E48DCA-98B2-5693-9886-19CB3502124F}"/>
              </a:ext>
            </a:extLst>
          </p:cNvPr>
          <p:cNvSpPr txBox="1"/>
          <p:nvPr/>
        </p:nvSpPr>
        <p:spPr>
          <a:xfrm>
            <a:off x="387693" y="3677834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first lab will start on Feb 9 (B01) and Feb 16 (B02)</a:t>
            </a:r>
          </a:p>
        </p:txBody>
      </p:sp>
    </p:spTree>
    <p:extLst>
      <p:ext uri="{BB962C8B-B14F-4D97-AF65-F5344CB8AC3E}">
        <p14:creationId xmlns:p14="http://schemas.microsoft.com/office/powerpoint/2010/main" val="329057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D1C7-CB8B-6D74-FEAA-BAA5954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Instructors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0140C-3229-A3AB-3C4C-D49AADCC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2FF2-DFB7-8700-0C99-B29D8D6B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1099812"/>
            <a:ext cx="8364117" cy="4658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F3E216-ADC0-E0A1-BE50-D8F89DB03F5C}"/>
              </a:ext>
            </a:extLst>
          </p:cNvPr>
          <p:cNvSpPr/>
          <p:nvPr/>
        </p:nvSpPr>
        <p:spPr>
          <a:xfrm>
            <a:off x="307818" y="2399168"/>
            <a:ext cx="8446240" cy="13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9B9A-0A21-C445-374F-DDC77FD0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7ED43-8D10-E79E-43A2-455E769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854899-9314-B0CB-F3C7-44203C472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2" y="1199443"/>
            <a:ext cx="7914335" cy="5282192"/>
          </a:xfrm>
        </p:spPr>
      </p:pic>
    </p:spTree>
    <p:extLst>
      <p:ext uri="{BB962C8B-B14F-4D97-AF65-F5344CB8AC3E}">
        <p14:creationId xmlns:p14="http://schemas.microsoft.com/office/powerpoint/2010/main" val="2122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C8-171B-5673-AC3C-A318850B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Grade Determination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D87A0-81DB-ABF1-7284-B50EB46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DFB84-04A6-416E-A307-D1931CF6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2092914"/>
            <a:ext cx="8113713" cy="1870279"/>
          </a:xfrm>
        </p:spPr>
      </p:pic>
    </p:spTree>
    <p:extLst>
      <p:ext uri="{BB962C8B-B14F-4D97-AF65-F5344CB8AC3E}">
        <p14:creationId xmlns:p14="http://schemas.microsoft.com/office/powerpoint/2010/main" val="325103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2B71-0E4E-219F-CD1F-02CDAB99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F2134-5385-54F4-75F3-1BB165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08645-0769-03A8-59C0-AADC5790A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93" y="1741297"/>
            <a:ext cx="8113713" cy="1130223"/>
          </a:xfrm>
        </p:spPr>
      </p:pic>
    </p:spTree>
    <p:extLst>
      <p:ext uri="{BB962C8B-B14F-4D97-AF65-F5344CB8AC3E}">
        <p14:creationId xmlns:p14="http://schemas.microsoft.com/office/powerpoint/2010/main" val="20602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484E-F0AD-8AAF-D10D-D23C11A0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Delivery -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5AF87-F1D4-2947-35C5-387DFA0D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886D-60CB-815B-277E-567C9023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2" y="1272741"/>
            <a:ext cx="8113757" cy="4639963"/>
          </a:xfrm>
        </p:spPr>
        <p:txBody>
          <a:bodyPr/>
          <a:lstStyle/>
          <a:p>
            <a:r>
              <a:rPr lang="en-CA" dirty="0"/>
              <a:t>Mix between lecturing and tutorial style</a:t>
            </a:r>
          </a:p>
          <a:p>
            <a:r>
              <a:rPr lang="en-CA" dirty="0"/>
              <a:t>Technical content will be posted in videos on D2L. Watch the assigned videos before class.</a:t>
            </a:r>
          </a:p>
          <a:p>
            <a:r>
              <a:rPr lang="en-CA" dirty="0"/>
              <a:t>In class activities will consist of</a:t>
            </a:r>
          </a:p>
          <a:p>
            <a:pPr lvl="1"/>
            <a:r>
              <a:rPr lang="en-CA" dirty="0"/>
              <a:t>Pencil and paper exercises</a:t>
            </a:r>
          </a:p>
          <a:p>
            <a:pPr lvl="1"/>
            <a:r>
              <a:rPr lang="en-CA" dirty="0"/>
              <a:t>Python exercises (focused on exploration not coding). Please bring a laptop, sit together around someone with a laptop, or contact me to borrow a laptop.</a:t>
            </a:r>
          </a:p>
          <a:p>
            <a:pPr lvl="1"/>
            <a:r>
              <a:rPr lang="en-CA" dirty="0" err="1"/>
              <a:t>Mentimeter</a:t>
            </a:r>
            <a:r>
              <a:rPr lang="en-CA" dirty="0"/>
              <a:t> question and answer sessions.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2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Standard screen" id="{65D37EEB-194A-C448-9E71-D6D80E66E3E0}" vid="{A9DBDFB3-C8BE-8242-96D2-CB981121B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de2e3ba6cba76fe16236b6fcdb804056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ad9b726259ba49905756ac41a5cfe013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7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A94B253-3256-42EB-B5D2-D35D6DDE0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E19DD0-7844-4C83-9C60-8D248EF98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A8D8FC-84B6-45D6-BC3C-E4513195A279}">
  <ds:schemaRefs>
    <ds:schemaRef ds:uri="http://schemas.microsoft.com/office/2006/metadata/properties"/>
    <ds:schemaRef ds:uri="http://schemas.microsoft.com/office/infopath/2007/PartnerControls"/>
    <ds:schemaRef ds:uri="7a4191d5-9b76-4ae3-8401-87ceee92a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Standard screen</Template>
  <TotalTime>73</TotalTime>
  <Words>477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ENEL 441</vt:lpstr>
      <vt:lpstr>Course Outline – Learning Outcomes</vt:lpstr>
      <vt:lpstr>Controls is when mathematics comes alive!</vt:lpstr>
      <vt:lpstr>Timetable</vt:lpstr>
      <vt:lpstr>Course Instructors</vt:lpstr>
      <vt:lpstr>Assessments</vt:lpstr>
      <vt:lpstr>Final Grade Determination</vt:lpstr>
      <vt:lpstr>Textbook</vt:lpstr>
      <vt:lpstr>Course Delivery - Lectures</vt:lpstr>
      <vt:lpstr>Course Delivery - Tutorials</vt:lpstr>
      <vt:lpstr>Course Delivery - Labs</vt:lpstr>
      <vt:lpstr>Test Mentimeter</vt:lpstr>
      <vt:lpstr>Test  - Running Python Jupyter Notebooks using Binder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Dankers</dc:creator>
  <cp:lastModifiedBy>Arne Dankers</cp:lastModifiedBy>
  <cp:revision>1</cp:revision>
  <dcterms:created xsi:type="dcterms:W3CDTF">2023-01-02T19:15:02Z</dcterms:created>
  <dcterms:modified xsi:type="dcterms:W3CDTF">2023-01-02T22:52:26Z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20400</vt:r8>
  </property>
</Properties>
</file>