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83006-49D5-4D68-B246-0C28281884C8}" v="2" dt="2023-01-02T19:35:3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47"/>
  </p:normalViewPr>
  <p:slideViewPr>
    <p:cSldViewPr snapToGrid="0" snapToObjects="1" showGuides="1">
      <p:cViewPr varScale="1">
        <p:scale>
          <a:sx n="106" d="100"/>
          <a:sy n="106" d="100"/>
        </p:scale>
        <p:origin x="1092" y="114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F5E83006-49D5-4D68-B246-0C28281884C8}"/>
    <pc:docChg chg="custSel addSld modSld">
      <pc:chgData name="Arne Dankers" userId="e0ddac36-763f-4e0b-9044-4de78ae09385" providerId="ADAL" clId="{F5E83006-49D5-4D68-B246-0C28281884C8}" dt="2023-01-02T20:13:16.328" v="3066" actId="6549"/>
      <pc:docMkLst>
        <pc:docMk/>
      </pc:docMkLst>
      <pc:sldChg chg="modSp mod">
        <pc:chgData name="Arne Dankers" userId="e0ddac36-763f-4e0b-9044-4de78ae09385" providerId="ADAL" clId="{F5E83006-49D5-4D68-B246-0C28281884C8}" dt="2023-01-02T19:17:58.958" v="48" actId="20577"/>
        <pc:sldMkLst>
          <pc:docMk/>
          <pc:sldMk cId="3824373603" sldId="256"/>
        </pc:sldMkLst>
        <pc:spChg chg="mod">
          <ac:chgData name="Arne Dankers" userId="e0ddac36-763f-4e0b-9044-4de78ae09385" providerId="ADAL" clId="{F5E83006-49D5-4D68-B246-0C28281884C8}" dt="2023-01-02T19:17:33.359" v="7" actId="20577"/>
          <ac:spMkLst>
            <pc:docMk/>
            <pc:sldMk cId="3824373603" sldId="256"/>
            <ac:spMk id="2" creationId="{D4A7BBA6-CA6A-6943-BD00-7B4599350663}"/>
          </ac:spMkLst>
        </pc:spChg>
        <pc:spChg chg="mod">
          <ac:chgData name="Arne Dankers" userId="e0ddac36-763f-4e0b-9044-4de78ae09385" providerId="ADAL" clId="{F5E83006-49D5-4D68-B246-0C28281884C8}" dt="2023-01-02T19:17:42.319" v="24" actId="20577"/>
          <ac:spMkLst>
            <pc:docMk/>
            <pc:sldMk cId="3824373603" sldId="256"/>
            <ac:spMk id="3" creationId="{128230EF-BACA-AB4C-A271-05B1FB5242C1}"/>
          </ac:spMkLst>
        </pc:spChg>
        <pc:spChg chg="mod">
          <ac:chgData name="Arne Dankers" userId="e0ddac36-763f-4e0b-9044-4de78ae09385" providerId="ADAL" clId="{F5E83006-49D5-4D68-B246-0C28281884C8}" dt="2023-01-02T19:17:48.609" v="36" actId="20577"/>
          <ac:spMkLst>
            <pc:docMk/>
            <pc:sldMk cId="3824373603" sldId="256"/>
            <ac:spMk id="4" creationId="{EE5B2FEE-4549-D845-AFF8-BC694DDB7452}"/>
          </ac:spMkLst>
        </pc:spChg>
        <pc:spChg chg="mod">
          <ac:chgData name="Arne Dankers" userId="e0ddac36-763f-4e0b-9044-4de78ae09385" providerId="ADAL" clId="{F5E83006-49D5-4D68-B246-0C28281884C8}" dt="2023-01-02T19:17:58.958" v="48" actId="20577"/>
          <ac:spMkLst>
            <pc:docMk/>
            <pc:sldMk cId="3824373603" sldId="256"/>
            <ac:spMk id="5" creationId="{2E42FD9A-CA41-BD42-89F2-E4B8B45C9027}"/>
          </ac:spMkLst>
        </pc:spChg>
      </pc:sldChg>
      <pc:sldChg chg="modSp mod">
        <pc:chgData name="Arne Dankers" userId="e0ddac36-763f-4e0b-9044-4de78ae09385" providerId="ADAL" clId="{F5E83006-49D5-4D68-B246-0C28281884C8}" dt="2023-01-02T19:33:28.693" v="1247" actId="1076"/>
        <pc:sldMkLst>
          <pc:docMk/>
          <pc:sldMk cId="3401540905" sldId="257"/>
        </pc:sldMkLst>
        <pc:spChg chg="mod">
          <ac:chgData name="Arne Dankers" userId="e0ddac36-763f-4e0b-9044-4de78ae09385" providerId="ADAL" clId="{F5E83006-49D5-4D68-B246-0C28281884C8}" dt="2023-01-02T19:28:46.601" v="616" actId="20577"/>
          <ac:spMkLst>
            <pc:docMk/>
            <pc:sldMk cId="3401540905" sldId="257"/>
            <ac:spMk id="2" creationId="{41D88B86-0DDE-C446-9AA4-009843036656}"/>
          </ac:spMkLst>
        </pc:spChg>
        <pc:spChg chg="mod">
          <ac:chgData name="Arne Dankers" userId="e0ddac36-763f-4e0b-9044-4de78ae09385" providerId="ADAL" clId="{F5E83006-49D5-4D68-B246-0C28281884C8}" dt="2023-01-02T19:33:28.693" v="1247" actId="1076"/>
          <ac:spMkLst>
            <pc:docMk/>
            <pc:sldMk cId="3401540905" sldId="257"/>
            <ac:spMk id="4" creationId="{0BE352C4-0B4E-B545-9CE1-A5AD5DC97442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19:36:41.091" v="1404" actId="1076"/>
        <pc:sldMkLst>
          <pc:docMk/>
          <pc:sldMk cId="3290579513" sldId="258"/>
        </pc:sldMkLst>
        <pc:spChg chg="mod">
          <ac:chgData name="Arne Dankers" userId="e0ddac36-763f-4e0b-9044-4de78ae09385" providerId="ADAL" clId="{F5E83006-49D5-4D68-B246-0C28281884C8}" dt="2023-01-02T19:34:04.044" v="1257" actId="20577"/>
          <ac:spMkLst>
            <pc:docMk/>
            <pc:sldMk cId="3290579513" sldId="258"/>
            <ac:spMk id="2" creationId="{C258AD1D-3FF3-0AE1-5009-F57E3A4F2E21}"/>
          </ac:spMkLst>
        </pc:spChg>
        <pc:spChg chg="del">
          <ac:chgData name="Arne Dankers" userId="e0ddac36-763f-4e0b-9044-4de78ae09385" providerId="ADAL" clId="{F5E83006-49D5-4D68-B246-0C28281884C8}" dt="2023-01-02T19:34:27.113" v="1258" actId="22"/>
          <ac:spMkLst>
            <pc:docMk/>
            <pc:sldMk cId="3290579513" sldId="258"/>
            <ac:spMk id="4" creationId="{027EB1D4-ABCA-8273-0CE7-AAAC858A3891}"/>
          </ac:spMkLst>
        </pc:spChg>
        <pc:spChg chg="add mod">
          <ac:chgData name="Arne Dankers" userId="e0ddac36-763f-4e0b-9044-4de78ae09385" providerId="ADAL" clId="{F5E83006-49D5-4D68-B246-0C28281884C8}" dt="2023-01-02T19:36:41.091" v="1404" actId="1076"/>
          <ac:spMkLst>
            <pc:docMk/>
            <pc:sldMk cId="3290579513" sldId="258"/>
            <ac:spMk id="7" creationId="{DEE48DCA-98B2-5693-9886-19CB3502124F}"/>
          </ac:spMkLst>
        </pc:spChg>
        <pc:spChg chg="add del mod">
          <ac:chgData name="Arne Dankers" userId="e0ddac36-763f-4e0b-9044-4de78ae09385" providerId="ADAL" clId="{F5E83006-49D5-4D68-B246-0C28281884C8}" dt="2023-01-02T19:36:36.291" v="1403" actId="478"/>
          <ac:spMkLst>
            <pc:docMk/>
            <pc:sldMk cId="3290579513" sldId="258"/>
            <ac:spMk id="8" creationId="{B5D65055-A7E2-AC91-4DFF-E764707D5E59}"/>
          </ac:spMkLst>
        </pc:spChg>
        <pc:picChg chg="add mod ord">
          <ac:chgData name="Arne Dankers" userId="e0ddac36-763f-4e0b-9044-4de78ae09385" providerId="ADAL" clId="{F5E83006-49D5-4D68-B246-0C28281884C8}" dt="2023-01-02T19:34:35.334" v="1260" actId="1076"/>
          <ac:picMkLst>
            <pc:docMk/>
            <pc:sldMk cId="3290579513" sldId="258"/>
            <ac:picMk id="6" creationId="{C9814FEC-5B58-213F-0A85-F29487C718D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38:52.151" v="1439" actId="208"/>
        <pc:sldMkLst>
          <pc:docMk/>
          <pc:sldMk cId="3698491180" sldId="259"/>
        </pc:sldMkLst>
        <pc:spChg chg="mod">
          <ac:chgData name="Arne Dankers" userId="e0ddac36-763f-4e0b-9044-4de78ae09385" providerId="ADAL" clId="{F5E83006-49D5-4D68-B246-0C28281884C8}" dt="2023-01-02T19:37:11.241" v="1427" actId="20577"/>
          <ac:spMkLst>
            <pc:docMk/>
            <pc:sldMk cId="3698491180" sldId="259"/>
            <ac:spMk id="2" creationId="{EE7DD1C7-CB8B-6D74-FEAA-BAA5954E9A4A}"/>
          </ac:spMkLst>
        </pc:spChg>
        <pc:spChg chg="del">
          <ac:chgData name="Arne Dankers" userId="e0ddac36-763f-4e0b-9044-4de78ae09385" providerId="ADAL" clId="{F5E83006-49D5-4D68-B246-0C28281884C8}" dt="2023-01-02T19:37:32.411" v="1428" actId="22"/>
          <ac:spMkLst>
            <pc:docMk/>
            <pc:sldMk cId="3698491180" sldId="259"/>
            <ac:spMk id="4" creationId="{CA6AF069-8CA5-E580-FE9F-0BD14824A52D}"/>
          </ac:spMkLst>
        </pc:spChg>
        <pc:spChg chg="add del mod">
          <ac:chgData name="Arne Dankers" userId="e0ddac36-763f-4e0b-9044-4de78ae09385" providerId="ADAL" clId="{F5E83006-49D5-4D68-B246-0C28281884C8}" dt="2023-01-02T19:38:27.051" v="1434" actId="478"/>
          <ac:spMkLst>
            <pc:docMk/>
            <pc:sldMk cId="3698491180" sldId="259"/>
            <ac:spMk id="10" creationId="{EDB1FDDC-5048-A7A7-ADC6-C7406189F04E}"/>
          </ac:spMkLst>
        </pc:spChg>
        <pc:spChg chg="add mod">
          <ac:chgData name="Arne Dankers" userId="e0ddac36-763f-4e0b-9044-4de78ae09385" providerId="ADAL" clId="{F5E83006-49D5-4D68-B246-0C28281884C8}" dt="2023-01-02T19:38:52.151" v="1439" actId="208"/>
          <ac:spMkLst>
            <pc:docMk/>
            <pc:sldMk cId="3698491180" sldId="259"/>
            <ac:spMk id="13" creationId="{16F3E216-ADC0-E0A1-BE50-D8F89DB03F5C}"/>
          </ac:spMkLst>
        </pc:spChg>
        <pc:picChg chg="add del mod ord">
          <ac:chgData name="Arne Dankers" userId="e0ddac36-763f-4e0b-9044-4de78ae09385" providerId="ADAL" clId="{F5E83006-49D5-4D68-B246-0C28281884C8}" dt="2023-01-02T19:38:22.651" v="1433" actId="478"/>
          <ac:picMkLst>
            <pc:docMk/>
            <pc:sldMk cId="3698491180" sldId="259"/>
            <ac:picMk id="6" creationId="{10CBCE22-5857-14FF-0531-82028CBBBE8E}"/>
          </ac:picMkLst>
        </pc:picChg>
        <pc:picChg chg="add del mod">
          <ac:chgData name="Arne Dankers" userId="e0ddac36-763f-4e0b-9044-4de78ae09385" providerId="ADAL" clId="{F5E83006-49D5-4D68-B246-0C28281884C8}" dt="2023-01-02T19:38:27.991" v="1435" actId="478"/>
          <ac:picMkLst>
            <pc:docMk/>
            <pc:sldMk cId="3698491180" sldId="259"/>
            <ac:picMk id="8" creationId="{2E8C3FC7-58F5-9AF4-1F0A-0C749ADAB303}"/>
          </ac:picMkLst>
        </pc:picChg>
        <pc:picChg chg="add">
          <ac:chgData name="Arne Dankers" userId="e0ddac36-763f-4e0b-9044-4de78ae09385" providerId="ADAL" clId="{F5E83006-49D5-4D68-B246-0C28281884C8}" dt="2023-01-02T19:38:38.211" v="1436" actId="22"/>
          <ac:picMkLst>
            <pc:docMk/>
            <pc:sldMk cId="3698491180" sldId="259"/>
            <ac:picMk id="12" creationId="{53612FF2-DFB7-8700-0C99-B29D8D6B81C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0:13.185" v="1459" actId="14100"/>
        <pc:sldMkLst>
          <pc:docMk/>
          <pc:sldMk cId="212215663" sldId="260"/>
        </pc:sldMkLst>
        <pc:spChg chg="mod">
          <ac:chgData name="Arne Dankers" userId="e0ddac36-763f-4e0b-9044-4de78ae09385" providerId="ADAL" clId="{F5E83006-49D5-4D68-B246-0C28281884C8}" dt="2023-01-02T19:39:52.272" v="1455" actId="20577"/>
          <ac:spMkLst>
            <pc:docMk/>
            <pc:sldMk cId="212215663" sldId="260"/>
            <ac:spMk id="2" creationId="{5B119B9A-0A21-C445-374F-DDC77FD0D912}"/>
          </ac:spMkLst>
        </pc:spChg>
        <pc:spChg chg="del">
          <ac:chgData name="Arne Dankers" userId="e0ddac36-763f-4e0b-9044-4de78ae09385" providerId="ADAL" clId="{F5E83006-49D5-4D68-B246-0C28281884C8}" dt="2023-01-02T19:39:40.961" v="1451" actId="22"/>
          <ac:spMkLst>
            <pc:docMk/>
            <pc:sldMk cId="212215663" sldId="260"/>
            <ac:spMk id="4" creationId="{82405A3E-0720-B60A-D807-C6CAA026020B}"/>
          </ac:spMkLst>
        </pc:spChg>
        <pc:spChg chg="add del mod">
          <ac:chgData name="Arne Dankers" userId="e0ddac36-763f-4e0b-9044-4de78ae09385" providerId="ADAL" clId="{F5E83006-49D5-4D68-B246-0C28281884C8}" dt="2023-01-02T19:40:07.444" v="1457" actId="22"/>
          <ac:spMkLst>
            <pc:docMk/>
            <pc:sldMk cId="212215663" sldId="260"/>
            <ac:spMk id="8" creationId="{28ABDA1D-9528-C222-8AFB-5D3D4BA20B06}"/>
          </ac:spMkLst>
        </pc:spChg>
        <pc:picChg chg="add del mod ord">
          <ac:chgData name="Arne Dankers" userId="e0ddac36-763f-4e0b-9044-4de78ae09385" providerId="ADAL" clId="{F5E83006-49D5-4D68-B246-0C28281884C8}" dt="2023-01-02T19:39:57.247" v="1456" actId="478"/>
          <ac:picMkLst>
            <pc:docMk/>
            <pc:sldMk cId="212215663" sldId="260"/>
            <ac:picMk id="6" creationId="{1A80C130-A761-6B7E-9049-71B4197E70FA}"/>
          </ac:picMkLst>
        </pc:picChg>
        <pc:picChg chg="add mod ord">
          <ac:chgData name="Arne Dankers" userId="e0ddac36-763f-4e0b-9044-4de78ae09385" providerId="ADAL" clId="{F5E83006-49D5-4D68-B246-0C28281884C8}" dt="2023-01-02T19:40:13.185" v="1459" actId="14100"/>
          <ac:picMkLst>
            <pc:docMk/>
            <pc:sldMk cId="212215663" sldId="260"/>
            <ac:picMk id="10" creationId="{20854899-9314-B0CB-F3C7-44203C47239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01.764" v="1497" actId="1076"/>
        <pc:sldMkLst>
          <pc:docMk/>
          <pc:sldMk cId="3251039644" sldId="261"/>
        </pc:sldMkLst>
        <pc:spChg chg="mod">
          <ac:chgData name="Arne Dankers" userId="e0ddac36-763f-4e0b-9044-4de78ae09385" providerId="ADAL" clId="{F5E83006-49D5-4D68-B246-0C28281884C8}" dt="2023-01-02T19:40:42.194" v="1495" actId="20577"/>
          <ac:spMkLst>
            <pc:docMk/>
            <pc:sldMk cId="3251039644" sldId="261"/>
            <ac:spMk id="2" creationId="{98416EC8-171B-5673-AC3C-A318850BB1EB}"/>
          </ac:spMkLst>
        </pc:spChg>
        <pc:spChg chg="del">
          <ac:chgData name="Arne Dankers" userId="e0ddac36-763f-4e0b-9044-4de78ae09385" providerId="ADAL" clId="{F5E83006-49D5-4D68-B246-0C28281884C8}" dt="2023-01-02T19:40:59.234" v="1496" actId="22"/>
          <ac:spMkLst>
            <pc:docMk/>
            <pc:sldMk cId="3251039644" sldId="261"/>
            <ac:spMk id="4" creationId="{C90B5776-A4E9-3284-9C6C-DA170253C60D}"/>
          </ac:spMkLst>
        </pc:spChg>
        <pc:picChg chg="add mod ord">
          <ac:chgData name="Arne Dankers" userId="e0ddac36-763f-4e0b-9044-4de78ae09385" providerId="ADAL" clId="{F5E83006-49D5-4D68-B246-0C28281884C8}" dt="2023-01-02T19:41:01.764" v="1497" actId="1076"/>
          <ac:picMkLst>
            <pc:docMk/>
            <pc:sldMk cId="3251039644" sldId="261"/>
            <ac:picMk id="6" creationId="{F57DFB84-04A6-416E-A307-D1931CF621E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38.185" v="1508" actId="1076"/>
        <pc:sldMkLst>
          <pc:docMk/>
          <pc:sldMk cId="2060221791" sldId="262"/>
        </pc:sldMkLst>
        <pc:spChg chg="mod">
          <ac:chgData name="Arne Dankers" userId="e0ddac36-763f-4e0b-9044-4de78ae09385" providerId="ADAL" clId="{F5E83006-49D5-4D68-B246-0C28281884C8}" dt="2023-01-02T19:41:35.274" v="1507" actId="20577"/>
          <ac:spMkLst>
            <pc:docMk/>
            <pc:sldMk cId="2060221791" sldId="262"/>
            <ac:spMk id="2" creationId="{EA932B71-0E4E-219F-CD1F-02CDAB993375}"/>
          </ac:spMkLst>
        </pc:spChg>
        <pc:spChg chg="del">
          <ac:chgData name="Arne Dankers" userId="e0ddac36-763f-4e0b-9044-4de78ae09385" providerId="ADAL" clId="{F5E83006-49D5-4D68-B246-0C28281884C8}" dt="2023-01-02T19:41:31.390" v="1499" actId="22"/>
          <ac:spMkLst>
            <pc:docMk/>
            <pc:sldMk cId="2060221791" sldId="262"/>
            <ac:spMk id="4" creationId="{FAEA33AD-6553-DFF6-119F-0F0FEC6842A4}"/>
          </ac:spMkLst>
        </pc:spChg>
        <pc:picChg chg="add mod ord">
          <ac:chgData name="Arne Dankers" userId="e0ddac36-763f-4e0b-9044-4de78ae09385" providerId="ADAL" clId="{F5E83006-49D5-4D68-B246-0C28281884C8}" dt="2023-01-02T19:41:38.185" v="1508" actId="1076"/>
          <ac:picMkLst>
            <pc:docMk/>
            <pc:sldMk cId="2060221791" sldId="262"/>
            <ac:picMk id="6" creationId="{0E808645-0769-03A8-59C0-AADC5790A645}"/>
          </ac:picMkLst>
        </pc:picChg>
      </pc:sldChg>
      <pc:sldChg chg="modSp new mod">
        <pc:chgData name="Arne Dankers" userId="e0ddac36-763f-4e0b-9044-4de78ae09385" providerId="ADAL" clId="{F5E83006-49D5-4D68-B246-0C28281884C8}" dt="2023-01-02T20:04:53.837" v="2469" actId="20577"/>
        <pc:sldMkLst>
          <pc:docMk/>
          <pc:sldMk cId="2516217190" sldId="263"/>
        </pc:sldMkLst>
        <pc:spChg chg="mod">
          <ac:chgData name="Arne Dankers" userId="e0ddac36-763f-4e0b-9044-4de78ae09385" providerId="ADAL" clId="{F5E83006-49D5-4D68-B246-0C28281884C8}" dt="2023-01-02T20:04:35.552" v="2447" actId="20577"/>
          <ac:spMkLst>
            <pc:docMk/>
            <pc:sldMk cId="2516217190" sldId="263"/>
            <ac:spMk id="2" creationId="{F0EA484E-F0AD-8AAF-D10D-D23C11A0183E}"/>
          </ac:spMkLst>
        </pc:spChg>
        <pc:spChg chg="mod">
          <ac:chgData name="Arne Dankers" userId="e0ddac36-763f-4e0b-9044-4de78ae09385" providerId="ADAL" clId="{F5E83006-49D5-4D68-B246-0C28281884C8}" dt="2023-01-02T20:04:53.837" v="2469" actId="20577"/>
          <ac:spMkLst>
            <pc:docMk/>
            <pc:sldMk cId="2516217190" sldId="263"/>
            <ac:spMk id="4" creationId="{7A09886D-60CB-815B-277E-567C9023C8C3}"/>
          </ac:spMkLst>
        </pc:spChg>
      </pc:sldChg>
      <pc:sldChg chg="modSp new mod">
        <pc:chgData name="Arne Dankers" userId="e0ddac36-763f-4e0b-9044-4de78ae09385" providerId="ADAL" clId="{F5E83006-49D5-4D68-B246-0C28281884C8}" dt="2023-01-02T20:05:17.782" v="2491" actId="6549"/>
        <pc:sldMkLst>
          <pc:docMk/>
          <pc:sldMk cId="2818496271" sldId="264"/>
        </pc:sldMkLst>
        <pc:spChg chg="mod">
          <ac:chgData name="Arne Dankers" userId="e0ddac36-763f-4e0b-9044-4de78ae09385" providerId="ADAL" clId="{F5E83006-49D5-4D68-B246-0C28281884C8}" dt="2023-01-02T20:05:12.018" v="2481" actId="20577"/>
          <ac:spMkLst>
            <pc:docMk/>
            <pc:sldMk cId="2818496271" sldId="264"/>
            <ac:spMk id="2" creationId="{3C32FFE2-A5FB-96B1-E3F5-1570AE5B97D0}"/>
          </ac:spMkLst>
        </pc:spChg>
        <pc:spChg chg="mod">
          <ac:chgData name="Arne Dankers" userId="e0ddac36-763f-4e0b-9044-4de78ae09385" providerId="ADAL" clId="{F5E83006-49D5-4D68-B246-0C28281884C8}" dt="2023-01-02T20:05:17.782" v="2491" actId="6549"/>
          <ac:spMkLst>
            <pc:docMk/>
            <pc:sldMk cId="2818496271" sldId="264"/>
            <ac:spMk id="4" creationId="{029E93CA-6E8A-5F5F-6F26-CEC5DDEAB458}"/>
          </ac:spMkLst>
        </pc:spChg>
      </pc:sldChg>
      <pc:sldChg chg="modSp new mod">
        <pc:chgData name="Arne Dankers" userId="e0ddac36-763f-4e0b-9044-4de78ae09385" providerId="ADAL" clId="{F5E83006-49D5-4D68-B246-0C28281884C8}" dt="2023-01-02T20:06:59.648" v="2616" actId="20577"/>
        <pc:sldMkLst>
          <pc:docMk/>
          <pc:sldMk cId="694833588" sldId="265"/>
        </pc:sldMkLst>
        <pc:spChg chg="mod">
          <ac:chgData name="Arne Dankers" userId="e0ddac36-763f-4e0b-9044-4de78ae09385" providerId="ADAL" clId="{F5E83006-49D5-4D68-B246-0C28281884C8}" dt="2023-01-02T20:05:24.068" v="2498" actId="20577"/>
          <ac:spMkLst>
            <pc:docMk/>
            <pc:sldMk cId="694833588" sldId="265"/>
            <ac:spMk id="2" creationId="{10346EE4-F018-6A5A-430D-CE50270D6188}"/>
          </ac:spMkLst>
        </pc:spChg>
        <pc:spChg chg="mod">
          <ac:chgData name="Arne Dankers" userId="e0ddac36-763f-4e0b-9044-4de78ae09385" providerId="ADAL" clId="{F5E83006-49D5-4D68-B246-0C28281884C8}" dt="2023-01-02T20:06:59.648" v="2616" actId="20577"/>
          <ac:spMkLst>
            <pc:docMk/>
            <pc:sldMk cId="694833588" sldId="265"/>
            <ac:spMk id="4" creationId="{A70955C4-99D4-37EB-6E76-40312F6B343E}"/>
          </ac:spMkLst>
        </pc:spChg>
      </pc:sldChg>
      <pc:sldChg chg="modSp new mod">
        <pc:chgData name="Arne Dankers" userId="e0ddac36-763f-4e0b-9044-4de78ae09385" providerId="ADAL" clId="{F5E83006-49D5-4D68-B246-0C28281884C8}" dt="2023-01-02T20:13:16.328" v="3066" actId="6549"/>
        <pc:sldMkLst>
          <pc:docMk/>
          <pc:sldMk cId="1197878755" sldId="266"/>
        </pc:sldMkLst>
        <pc:spChg chg="mod">
          <ac:chgData name="Arne Dankers" userId="e0ddac36-763f-4e0b-9044-4de78ae09385" providerId="ADAL" clId="{F5E83006-49D5-4D68-B246-0C28281884C8}" dt="2023-01-02T20:11:45.547" v="2953"/>
          <ac:spMkLst>
            <pc:docMk/>
            <pc:sldMk cId="1197878755" sldId="266"/>
            <ac:spMk id="2" creationId="{33363D92-B14B-ED2C-C5EA-441D42295693}"/>
          </ac:spMkLst>
        </pc:spChg>
        <pc:spChg chg="mod">
          <ac:chgData name="Arne Dankers" userId="e0ddac36-763f-4e0b-9044-4de78ae09385" providerId="ADAL" clId="{F5E83006-49D5-4D68-B246-0C28281884C8}" dt="2023-01-02T20:13:16.328" v="3066" actId="6549"/>
          <ac:spMkLst>
            <pc:docMk/>
            <pc:sldMk cId="1197878755" sldId="266"/>
            <ac:spMk id="4" creationId="{11E755D5-A905-83C5-92E5-4CFB494FB4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843" y="321276"/>
            <a:ext cx="6357551" cy="21568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43" y="2490530"/>
            <a:ext cx="6357551" cy="72840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844" y="3231291"/>
            <a:ext cx="5097162" cy="12026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C5AE50E-BB67-BE4C-B639-5B1F6E77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843" y="4446262"/>
            <a:ext cx="2755557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464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87759-9B3E-7B4A-8AC8-00BB9288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643448"/>
            <a:ext cx="8113757" cy="4639963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2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ED04D62-3AA9-214D-8928-EF6811EB93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84" y="1775596"/>
            <a:ext cx="3149515" cy="4170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8C75E1-5E7E-BA4A-A06F-8AB20CB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189" y="1775595"/>
            <a:ext cx="4195119" cy="41705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E65C4-B259-0848-8C28-01D941C5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F2D80D-ADC6-7F46-9D4B-257CF34D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3CB8C31-17B9-D04A-AD0C-9EE4B3540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039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07E1D0-04A0-F646-9FDF-EA299EB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9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9D265-5699-C74F-8BA7-F087707447AE}"/>
              </a:ext>
            </a:extLst>
          </p:cNvPr>
          <p:cNvCxnSpPr/>
          <p:nvPr userDrawn="1"/>
        </p:nvCxnSpPr>
        <p:spPr>
          <a:xfrm>
            <a:off x="4572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E44C8FA-770D-1046-9E87-57D9D70823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932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6D65A2-63E1-BB4F-8662-202C2AF5B8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64932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F9B76C-5DA8-FB4F-BE8E-C02B3725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A1398E-8F6A-A34B-AD16-2F964A5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C09A30-2DEC-8049-A594-3E394E631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529" y="1192427"/>
            <a:ext cx="5974493" cy="4528752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64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14" y="543697"/>
            <a:ext cx="6269746" cy="171823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13" y="2274287"/>
            <a:ext cx="6269746" cy="877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913" y="3164375"/>
            <a:ext cx="5202195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956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BBA6-CA6A-6943-BD00-7B459935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230EF-BACA-AB4C-A271-05B1FB52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Systems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2FEE-4549-D845-AFF8-BC694DDB7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2FD9A-CA41-BD42-89F2-E4B8B45C9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10-01-2023</a:t>
            </a:r>
          </a:p>
        </p:txBody>
      </p:sp>
    </p:spTree>
    <p:extLst>
      <p:ext uri="{BB962C8B-B14F-4D97-AF65-F5344CB8AC3E}">
        <p14:creationId xmlns:p14="http://schemas.microsoft.com/office/powerpoint/2010/main" val="38243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FE2-A5FB-96B1-E3F5-1570AE5B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Tutorials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C07C2-A504-4485-D5B6-68D6CB64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93CA-6E8A-5F5F-6F26-CEC5DDEA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focus on in class activities: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Quizzes will be held during tutorials.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49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EE4-F018-6A5A-430D-CE50270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9D969-937B-6320-FD31-10D8E17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55C4-99D4-37EB-6E76-40312F6B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 labs</a:t>
            </a:r>
          </a:p>
          <a:p>
            <a:r>
              <a:rPr lang="en-CA" dirty="0"/>
              <a:t>Simulation based (Python)</a:t>
            </a:r>
          </a:p>
          <a:p>
            <a:r>
              <a:rPr lang="en-CA" dirty="0"/>
              <a:t>Completed and handed in during the scheduled sessions</a:t>
            </a:r>
          </a:p>
        </p:txBody>
      </p:sp>
    </p:spTree>
    <p:extLst>
      <p:ext uri="{BB962C8B-B14F-4D97-AF65-F5344CB8AC3E}">
        <p14:creationId xmlns:p14="http://schemas.microsoft.com/office/powerpoint/2010/main" val="6948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B86-0DDE-C446-9AA4-0098430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6E184-10BC-AA41-A57F-A99F3BB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52C4-0B4E-B545-9CE1-A5AD5DC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190775"/>
            <a:ext cx="8113757" cy="4639963"/>
          </a:xfrm>
        </p:spPr>
        <p:txBody>
          <a:bodyPr/>
          <a:lstStyle/>
          <a:p>
            <a:r>
              <a:rPr lang="en-US" sz="1800" dirty="0"/>
              <a:t>System Modelling and Representations</a:t>
            </a:r>
          </a:p>
          <a:p>
            <a:pPr lvl="1"/>
            <a:r>
              <a:rPr lang="en-US" sz="1600" dirty="0"/>
              <a:t>Construct mathematical models of electrical, mechanical and mechatronic systems,</a:t>
            </a:r>
          </a:p>
          <a:p>
            <a:pPr lvl="1"/>
            <a:r>
              <a:rPr lang="en-US" sz="1600" dirty="0"/>
              <a:t>Represent and analyze a system using transfer function and state-space representations,</a:t>
            </a:r>
          </a:p>
          <a:p>
            <a:pPr lvl="1"/>
            <a:r>
              <a:rPr lang="en-US" sz="1600" dirty="0"/>
              <a:t>Determine properties of the transient response of a given system (rise-time, overshoot, settling time) using s-plane plots.</a:t>
            </a:r>
          </a:p>
          <a:p>
            <a:r>
              <a:rPr lang="en-US" sz="1800" dirty="0"/>
              <a:t>Introduction to Control</a:t>
            </a:r>
          </a:p>
          <a:p>
            <a:pPr lvl="1"/>
            <a:r>
              <a:rPr lang="en-US" sz="1600" dirty="0"/>
              <a:t>List 4 common objectives of feedback and how to implement controllers to achieve those objectives by analyzing sensitivity functions and loop shaping,</a:t>
            </a:r>
          </a:p>
          <a:p>
            <a:pPr lvl="1"/>
            <a:r>
              <a:rPr lang="en-US" sz="1600" dirty="0"/>
              <a:t>Determine the stability and robustness of a feedback system using Nyquist and Bode plots.</a:t>
            </a:r>
          </a:p>
          <a:p>
            <a:r>
              <a:rPr lang="en-US" sz="1800" dirty="0"/>
              <a:t>PID control</a:t>
            </a:r>
          </a:p>
          <a:p>
            <a:pPr lvl="1"/>
            <a:r>
              <a:rPr lang="en-US" sz="1600" dirty="0"/>
              <a:t>Design P controllers using Root Locus plots. Design PD, PI and PID controllers to meet design requirements.</a:t>
            </a:r>
          </a:p>
          <a:p>
            <a:r>
              <a:rPr lang="en-US" sz="1800" dirty="0"/>
              <a:t>Lead/Lag Compensators</a:t>
            </a:r>
          </a:p>
          <a:p>
            <a:pPr lvl="1"/>
            <a:r>
              <a:rPr lang="en-US" sz="1600" dirty="0"/>
              <a:t>Design lead/lag compensators to meet design requirements</a:t>
            </a:r>
          </a:p>
          <a:p>
            <a:r>
              <a:rPr lang="en-US" sz="1800" dirty="0"/>
              <a:t>Control Design Using State Feedback</a:t>
            </a:r>
          </a:p>
          <a:p>
            <a:pPr lvl="1"/>
            <a:r>
              <a:rPr lang="en-US" sz="1600" dirty="0"/>
              <a:t>Design controllers using state feedback (pole placement) to meet design requirements.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15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3D92-B14B-ED2C-C5EA-441D4229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Controls is when mathematics comes alive!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60DFC-DA2A-2C23-B9B3-30581BE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55D5-A905-83C5-92E5-4CFB494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will attempt to connect theory to practice. Show how the mathematical world view of an engineer is implemented in practice. </a:t>
            </a:r>
          </a:p>
          <a:p>
            <a:r>
              <a:rPr lang="en-CA" dirty="0"/>
              <a:t>Many of the tools you have learned so far will be used in this course</a:t>
            </a:r>
          </a:p>
          <a:p>
            <a:r>
              <a:rPr lang="en-CA" dirty="0"/>
              <a:t>You will develop useful skills along the way (Python, modelling, systems viewpoint).</a:t>
            </a:r>
          </a:p>
        </p:txBody>
      </p:sp>
    </p:spTree>
    <p:extLst>
      <p:ext uri="{BB962C8B-B14F-4D97-AF65-F5344CB8AC3E}">
        <p14:creationId xmlns:p14="http://schemas.microsoft.com/office/powerpoint/2010/main" val="11978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AD1D-3FF3-0AE1-5009-F57E3A4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6AEDC-88FE-E2A8-3DE1-34E6F0D3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14FEC-5B58-213F-0A85-F29487C7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512273"/>
            <a:ext cx="8113713" cy="12985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48DCA-98B2-5693-9886-19CB3502124F}"/>
              </a:ext>
            </a:extLst>
          </p:cNvPr>
          <p:cNvSpPr txBox="1"/>
          <p:nvPr/>
        </p:nvSpPr>
        <p:spPr>
          <a:xfrm>
            <a:off x="387693" y="3677834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first lab will start on Feb 9 (B01) and Feb 16 (B02)</a:t>
            </a:r>
          </a:p>
        </p:txBody>
      </p:sp>
    </p:spTree>
    <p:extLst>
      <p:ext uri="{BB962C8B-B14F-4D97-AF65-F5344CB8AC3E}">
        <p14:creationId xmlns:p14="http://schemas.microsoft.com/office/powerpoint/2010/main" val="32905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D1C7-CB8B-6D74-FEAA-BAA5954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Instructors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0140C-3229-A3AB-3C4C-D49AADCC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2FF2-DFB7-8700-0C99-B29D8D6B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1099812"/>
            <a:ext cx="8364117" cy="4658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F3E216-ADC0-E0A1-BE50-D8F89DB03F5C}"/>
              </a:ext>
            </a:extLst>
          </p:cNvPr>
          <p:cNvSpPr/>
          <p:nvPr/>
        </p:nvSpPr>
        <p:spPr>
          <a:xfrm>
            <a:off x="307818" y="2399168"/>
            <a:ext cx="8446240" cy="13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9B9A-0A21-C445-374F-DDC77FD0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7ED43-8D10-E79E-43A2-455E769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854899-9314-B0CB-F3C7-44203C47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2" y="1199443"/>
            <a:ext cx="7914335" cy="5282192"/>
          </a:xfrm>
        </p:spPr>
      </p:pic>
    </p:spTree>
    <p:extLst>
      <p:ext uri="{BB962C8B-B14F-4D97-AF65-F5344CB8AC3E}">
        <p14:creationId xmlns:p14="http://schemas.microsoft.com/office/powerpoint/2010/main" val="2122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C8-171B-5673-AC3C-A318850B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Grade Determination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D87A0-81DB-ABF1-7284-B50EB46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DFB84-04A6-416E-A307-D1931CF6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2092914"/>
            <a:ext cx="8113713" cy="1870279"/>
          </a:xfrm>
        </p:spPr>
      </p:pic>
    </p:spTree>
    <p:extLst>
      <p:ext uri="{BB962C8B-B14F-4D97-AF65-F5344CB8AC3E}">
        <p14:creationId xmlns:p14="http://schemas.microsoft.com/office/powerpoint/2010/main" val="32510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2B71-0E4E-219F-CD1F-02CDAB99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F2134-5385-54F4-75F3-1BB165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08645-0769-03A8-59C0-AADC5790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741297"/>
            <a:ext cx="8113713" cy="1130223"/>
          </a:xfrm>
        </p:spPr>
      </p:pic>
    </p:spTree>
    <p:extLst>
      <p:ext uri="{BB962C8B-B14F-4D97-AF65-F5344CB8AC3E}">
        <p14:creationId xmlns:p14="http://schemas.microsoft.com/office/powerpoint/2010/main" val="20602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484E-F0AD-8AAF-D10D-D23C11A0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5AF87-F1D4-2947-35C5-387DFA0D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886D-60CB-815B-277E-567C9023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272741"/>
            <a:ext cx="8113757" cy="4639963"/>
          </a:xfrm>
        </p:spPr>
        <p:txBody>
          <a:bodyPr/>
          <a:lstStyle/>
          <a:p>
            <a:r>
              <a:rPr lang="en-CA" dirty="0"/>
              <a:t>Mix between lecturing and tutorial style</a:t>
            </a:r>
          </a:p>
          <a:p>
            <a:r>
              <a:rPr lang="en-CA" dirty="0"/>
              <a:t>Technical content will be posted in videos on D2L. Watch the assigned videos before class.</a:t>
            </a:r>
          </a:p>
          <a:p>
            <a:r>
              <a:rPr lang="en-CA" dirty="0"/>
              <a:t>In class activities will consist of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 (focused on exploration not coding). Please bring a laptop, sit together around someone with a laptop, or contact me to borrow a laptop.</a:t>
            </a:r>
          </a:p>
          <a:p>
            <a:pPr lvl="1"/>
            <a:r>
              <a:rPr lang="en-CA" dirty="0" err="1"/>
              <a:t>Mentimeter</a:t>
            </a:r>
            <a:r>
              <a:rPr lang="en-CA" dirty="0"/>
              <a:t> question and answer sessions.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2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Standard screen" id="{65D37EEB-194A-C448-9E71-D6D80E66E3E0}" vid="{A9DBDFB3-C8BE-8242-96D2-CB981121B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de2e3ba6cba76fe16236b6fcdb804056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ad9b726259ba49905756ac41a5cfe013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7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94B253-3256-42EB-B5D2-D35D6DDE0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A8D8FC-84B6-45D6-BC3C-E4513195A279}">
  <ds:schemaRefs>
    <ds:schemaRef ds:uri="http://schemas.microsoft.com/office/2006/metadata/properties"/>
    <ds:schemaRef ds:uri="http://schemas.microsoft.com/office/infopath/2007/PartnerControls"/>
    <ds:schemaRef ds:uri="7a4191d5-9b76-4ae3-8401-87ceee92a846"/>
  </ds:schemaRefs>
</ds:datastoreItem>
</file>

<file path=customXml/itemProps3.xml><?xml version="1.0" encoding="utf-8"?>
<ds:datastoreItem xmlns:ds="http://schemas.openxmlformats.org/officeDocument/2006/customXml" ds:itemID="{63E19DD0-7844-4C83-9C60-8D248EF98C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Standard screen</Template>
  <TotalTime>58</TotalTime>
  <Words>369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ENEL 441</vt:lpstr>
      <vt:lpstr>Course Outline – Learning Outcomes</vt:lpstr>
      <vt:lpstr>Controls is when mathematics comes alive!</vt:lpstr>
      <vt:lpstr>Timetable</vt:lpstr>
      <vt:lpstr>Course Instructors</vt:lpstr>
      <vt:lpstr>Assessments</vt:lpstr>
      <vt:lpstr>Final Grade Determination</vt:lpstr>
      <vt:lpstr>Textbook</vt:lpstr>
      <vt:lpstr>Course Delivery - Lectures</vt:lpstr>
      <vt:lpstr>Course Delivery - Tutorials</vt:lpstr>
      <vt:lpstr>Course Delivery -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Dankers</dc:creator>
  <cp:lastModifiedBy>Arne Dankers</cp:lastModifiedBy>
  <cp:revision>1</cp:revision>
  <dcterms:created xsi:type="dcterms:W3CDTF">2023-01-02T19:15:02Z</dcterms:created>
  <dcterms:modified xsi:type="dcterms:W3CDTF">2023-01-02T20:13:50Z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20400</vt:r8>
  </property>
</Properties>
</file>