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95E28-FFEB-4D6B-9D67-E1964EFBD98A}" v="476" dt="2023-01-12T17:40:52.322"/>
    <p1510:client id="{553256AD-FB66-4E74-812A-05BBBBB6BCF6}" vWet="4" dt="2023-01-12T17:38:10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11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51895E28-FFEB-4D6B-9D67-E1964EFBD98A}"/>
    <pc:docChg chg="addSld modSld">
      <pc:chgData name="Arne Dankers" userId="e0ddac36-763f-4e0b-9044-4de78ae09385" providerId="ADAL" clId="{51895E28-FFEB-4D6B-9D67-E1964EFBD98A}" dt="2023-01-12T17:40:52.322" v="476" actId="20577"/>
      <pc:docMkLst>
        <pc:docMk/>
      </pc:docMkLst>
      <pc:sldChg chg="modSp new mod">
        <pc:chgData name="Arne Dankers" userId="e0ddac36-763f-4e0b-9044-4de78ae09385" providerId="ADAL" clId="{51895E28-FFEB-4D6B-9D67-E1964EFBD98A}" dt="2023-01-12T17:40:52.322" v="476" actId="20577"/>
        <pc:sldMkLst>
          <pc:docMk/>
          <pc:sldMk cId="1586361684" sldId="259"/>
        </pc:sldMkLst>
        <pc:spChg chg="mod">
          <ac:chgData name="Arne Dankers" userId="e0ddac36-763f-4e0b-9044-4de78ae09385" providerId="ADAL" clId="{51895E28-FFEB-4D6B-9D67-E1964EFBD98A}" dt="2023-01-12T17:38:05.901" v="7" actId="20577"/>
          <ac:spMkLst>
            <pc:docMk/>
            <pc:sldMk cId="1586361684" sldId="259"/>
            <ac:spMk id="2" creationId="{3B0DE536-089D-4516-893F-930604C32FC7}"/>
          </ac:spMkLst>
        </pc:spChg>
        <pc:spChg chg="mod">
          <ac:chgData name="Arne Dankers" userId="e0ddac36-763f-4e0b-9044-4de78ae09385" providerId="ADAL" clId="{51895E28-FFEB-4D6B-9D67-E1964EFBD98A}" dt="2023-01-12T17:40:52.322" v="476" actId="20577"/>
          <ac:spMkLst>
            <pc:docMk/>
            <pc:sldMk cId="1586361684" sldId="259"/>
            <ac:spMk id="3" creationId="{E590A0A2-1D99-43A3-8092-AE48ADE667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 / additional designations</a:t>
            </a:r>
            <a:br>
              <a:rPr lang="en-US"/>
            </a:br>
            <a:r>
              <a:rPr lang="en-US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This slide is for one big, </a:t>
            </a:r>
            <a:br>
              <a:rPr lang="en-US"/>
            </a:br>
            <a:r>
              <a:rPr lang="en-US"/>
              <a:t>bold statement. Bullet </a:t>
            </a:r>
            <a:br>
              <a:rPr lang="en-US"/>
            </a:br>
            <a:r>
              <a:rPr lang="en-US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Thank you for attending! </a:t>
            </a:r>
            <a:br>
              <a:rPr lang="en-US"/>
            </a:br>
            <a:r>
              <a:rPr lang="en-US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For more information go to </a:t>
            </a:r>
            <a:r>
              <a:rPr lang="en-US" err="1"/>
              <a:t>ucalgary.ca</a:t>
            </a:r>
            <a:r>
              <a:rPr lang="en-US"/>
              <a:t>/</a:t>
            </a:r>
            <a:r>
              <a:rPr lang="en-US" err="1"/>
              <a:t>webaddress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 err="1"/>
              <a:t>presentersemail@ucalgary.ca</a:t>
            </a:r>
            <a:br>
              <a:rPr lang="en-US"/>
            </a:br>
            <a:r>
              <a:rPr lang="en-US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33A7-5FAF-7E4C-B3D7-17132204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ENEL 441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ED0D-A202-2C42-8CC0-EE323836B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Control Systems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39BAF-497B-114A-ADA3-745184DA3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60A7D-2996-BA40-813C-919B891794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12-01-2023</a:t>
            </a:r>
          </a:p>
        </p:txBody>
      </p:sp>
    </p:spTree>
    <p:extLst>
      <p:ext uri="{BB962C8B-B14F-4D97-AF65-F5344CB8AC3E}">
        <p14:creationId xmlns:p14="http://schemas.microsoft.com/office/powerpoint/2010/main" val="23413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A94-1ABD-6545-B6D6-A7A02CEB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04" y="1378367"/>
            <a:ext cx="9724372" cy="2965033"/>
          </a:xfrm>
        </p:spPr>
        <p:txBody>
          <a:bodyPr>
            <a:normAutofit/>
          </a:bodyPr>
          <a:lstStyle/>
          <a:p>
            <a:r>
              <a:rPr lang="en-US" sz="5400"/>
              <a:t>What is technology?</a:t>
            </a:r>
            <a:br>
              <a:rPr lang="en-US" sz="5400"/>
            </a:br>
            <a:br>
              <a:rPr lang="en-US" sz="5400"/>
            </a:br>
            <a:r>
              <a:rPr lang="en-US" sz="5400"/>
              <a:t>Can de define “technology”?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4BCC7-2BFF-8D4F-A701-CFCC0616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91E26-3D2A-9335-DE20-7F5D93F76449}"/>
              </a:ext>
            </a:extLst>
          </p:cNvPr>
          <p:cNvSpPr txBox="1"/>
          <p:nvPr/>
        </p:nvSpPr>
        <p:spPr>
          <a:xfrm>
            <a:off x="1745673" y="4429496"/>
            <a:ext cx="663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Source: Technology Matters – Questions to Live With by David E. Nye</a:t>
            </a:r>
          </a:p>
        </p:txBody>
      </p:sp>
    </p:spTree>
    <p:extLst>
      <p:ext uri="{BB962C8B-B14F-4D97-AF65-F5344CB8AC3E}">
        <p14:creationId xmlns:p14="http://schemas.microsoft.com/office/powerpoint/2010/main" val="78991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E536-089D-4516-893F-930604C3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A0A2-1D99-43A3-8092-AE48ADE6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Next week I would like to use the tutorial as a lecture. This will help us get a head start on the material so that the material for Assignment 1 is covered.</a:t>
            </a:r>
          </a:p>
          <a:p>
            <a:r>
              <a:rPr lang="en-CA"/>
              <a:t>I did not post instructions for installing Python and </a:t>
            </a:r>
            <a:r>
              <a:rPr lang="en-CA" err="1"/>
              <a:t>Jupyter</a:t>
            </a:r>
            <a:r>
              <a:rPr lang="en-CA"/>
              <a:t> Notebooks yet because I am co-ordinating with Mostafa Farrokhabadi (who is teaching ENEL487).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E6FE-CF9F-4E9E-A242-BBFC2925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5AE-F5D5-7AAF-3A5C-EB61E65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Laplace Transform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EF51D1-5594-CAD4-6DEF-7DCD91120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997" y="1497366"/>
            <a:ext cx="8646023" cy="43922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4EBF9-8C0F-A0D2-6365-7A1D1EBF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A08F7-7CE8-D376-7FDE-324CD330F0F3}"/>
              </a:ext>
            </a:extLst>
          </p:cNvPr>
          <p:cNvSpPr txBox="1"/>
          <p:nvPr/>
        </p:nvSpPr>
        <p:spPr>
          <a:xfrm>
            <a:off x="1092530" y="6165497"/>
            <a:ext cx="634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Source: https://en.wikipedia.org/wiki/List_of_Laplace_transforms</a:t>
            </a:r>
          </a:p>
        </p:txBody>
      </p:sp>
    </p:spTree>
    <p:extLst>
      <p:ext uri="{BB962C8B-B14F-4D97-AF65-F5344CB8AC3E}">
        <p14:creationId xmlns:p14="http://schemas.microsoft.com/office/powerpoint/2010/main" val="344765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Widescreen" id="{F6CC2102-09BA-8D48-BD89-B404254B96EA}" vid="{C0B2F5DA-6ECF-7747-98C6-3BCF38F6A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4e74cb48bca2defd647b6a8025deda70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293f375cfb5fae489f6cdafdf963b8ee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138259-B6CD-44D7-A052-3E3A39B4F6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9568D1-9CD6-4DD2-BE7F-4D4E9CED01FA}">
  <ds:schemaRefs>
    <ds:schemaRef ds:uri="7a4191d5-9b76-4ae3-8401-87ceee92a84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626E22-D523-43FE-83CF-284E109A6452}">
  <ds:schemaRefs>
    <ds:schemaRef ds:uri="7a4191d5-9b76-4ae3-8401-87ceee92a846"/>
    <ds:schemaRef ds:uri="b9b0194d-1e98-4efc-bad5-9450f4bf7a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Widescreen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ENEL 441</vt:lpstr>
      <vt:lpstr>What is technology?  Can de define “technology”?</vt:lpstr>
      <vt:lpstr>Updates</vt:lpstr>
      <vt:lpstr>Laplace Transform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441</dc:title>
  <dc:creator>Arne Dankers</dc:creator>
  <cp:revision>1</cp:revision>
  <dcterms:created xsi:type="dcterms:W3CDTF">2023-01-12T16:08:39Z</dcterms:created>
  <dcterms:modified xsi:type="dcterms:W3CDTF">2023-01-12T17:40:57Z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20800</vt:r8>
  </property>
</Properties>
</file>