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E4EEA-653C-4D78-B03A-F3585A18F0C6}" v="1" dt="2024-01-17T16:32:11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47"/>
  </p:normalViewPr>
  <p:slideViewPr>
    <p:cSldViewPr snapToGrid="0" snapToObjects="1" showGuides="1">
      <p:cViewPr varScale="1">
        <p:scale>
          <a:sx n="81" d="100"/>
          <a:sy n="81" d="100"/>
        </p:scale>
        <p:origin x="666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930E4EEA-653C-4D78-B03A-F3585A18F0C6}"/>
    <pc:docChg chg="custSel addSld modSld sldOrd">
      <pc:chgData name="Arne Dankers" userId="e0ddac36-763f-4e0b-9044-4de78ae09385" providerId="ADAL" clId="{930E4EEA-653C-4D78-B03A-F3585A18F0C6}" dt="2024-01-17T16:45:38.615" v="287" actId="20577"/>
      <pc:docMkLst>
        <pc:docMk/>
      </pc:docMkLst>
      <pc:sldChg chg="modSp mod ord">
        <pc:chgData name="Arne Dankers" userId="e0ddac36-763f-4e0b-9044-4de78ae09385" providerId="ADAL" clId="{930E4EEA-653C-4D78-B03A-F3585A18F0C6}" dt="2024-01-17T16:33:58.591" v="167" actId="14100"/>
        <pc:sldMkLst>
          <pc:docMk/>
          <pc:sldMk cId="789910186" sldId="257"/>
        </pc:sldMkLst>
        <pc:spChg chg="mod">
          <ac:chgData name="Arne Dankers" userId="e0ddac36-763f-4e0b-9044-4de78ae09385" providerId="ADAL" clId="{930E4EEA-653C-4D78-B03A-F3585A18F0C6}" dt="2024-01-17T16:33:51.330" v="166" actId="20577"/>
          <ac:spMkLst>
            <pc:docMk/>
            <pc:sldMk cId="789910186" sldId="257"/>
            <ac:spMk id="2" creationId="{3C0A4A94-1ABD-6545-B6D6-A7A02CEB6B3D}"/>
          </ac:spMkLst>
        </pc:spChg>
        <pc:spChg chg="mod">
          <ac:chgData name="Arne Dankers" userId="e0ddac36-763f-4e0b-9044-4de78ae09385" providerId="ADAL" clId="{930E4EEA-653C-4D78-B03A-F3585A18F0C6}" dt="2024-01-17T16:33:58.591" v="167" actId="14100"/>
          <ac:spMkLst>
            <pc:docMk/>
            <pc:sldMk cId="789910186" sldId="257"/>
            <ac:spMk id="3" creationId="{04DEC5CF-7991-D949-9FE0-ECE1373AE188}"/>
          </ac:spMkLst>
        </pc:spChg>
      </pc:sldChg>
      <pc:sldChg chg="addSp delSp modSp new mod">
        <pc:chgData name="Arne Dankers" userId="e0ddac36-763f-4e0b-9044-4de78ae09385" providerId="ADAL" clId="{930E4EEA-653C-4D78-B03A-F3585A18F0C6}" dt="2024-01-17T16:33:21.829" v="81" actId="20577"/>
        <pc:sldMkLst>
          <pc:docMk/>
          <pc:sldMk cId="1937152553" sldId="259"/>
        </pc:sldMkLst>
        <pc:spChg chg="mod">
          <ac:chgData name="Arne Dankers" userId="e0ddac36-763f-4e0b-9044-4de78ae09385" providerId="ADAL" clId="{930E4EEA-653C-4D78-B03A-F3585A18F0C6}" dt="2024-01-17T16:33:21.829" v="81" actId="20577"/>
          <ac:spMkLst>
            <pc:docMk/>
            <pc:sldMk cId="1937152553" sldId="259"/>
            <ac:spMk id="2" creationId="{319A4C6E-FF65-7D4D-DC2A-03B77615FA3D}"/>
          </ac:spMkLst>
        </pc:spChg>
        <pc:spChg chg="del">
          <ac:chgData name="Arne Dankers" userId="e0ddac36-763f-4e0b-9044-4de78ae09385" providerId="ADAL" clId="{930E4EEA-653C-4D78-B03A-F3585A18F0C6}" dt="2024-01-17T16:31:50.820" v="25" actId="22"/>
          <ac:spMkLst>
            <pc:docMk/>
            <pc:sldMk cId="1937152553" sldId="259"/>
            <ac:spMk id="3" creationId="{8BA4755C-70BB-BF03-513A-39752880F30A}"/>
          </ac:spMkLst>
        </pc:spChg>
        <pc:spChg chg="add mod">
          <ac:chgData name="Arne Dankers" userId="e0ddac36-763f-4e0b-9044-4de78ae09385" providerId="ADAL" clId="{930E4EEA-653C-4D78-B03A-F3585A18F0C6}" dt="2024-01-17T16:32:39.894" v="55" actId="1076"/>
          <ac:spMkLst>
            <pc:docMk/>
            <pc:sldMk cId="1937152553" sldId="259"/>
            <ac:spMk id="7" creationId="{E604FE5D-9ABF-C906-EC0F-BFFF117A024C}"/>
          </ac:spMkLst>
        </pc:spChg>
        <pc:picChg chg="add mod ord">
          <ac:chgData name="Arne Dankers" userId="e0ddac36-763f-4e0b-9044-4de78ae09385" providerId="ADAL" clId="{930E4EEA-653C-4D78-B03A-F3585A18F0C6}" dt="2024-01-17T16:31:58.885" v="28" actId="1076"/>
          <ac:picMkLst>
            <pc:docMk/>
            <pc:sldMk cId="1937152553" sldId="259"/>
            <ac:picMk id="6" creationId="{E5E3A77F-F4D8-062A-F0AF-E4D3584D5378}"/>
          </ac:picMkLst>
        </pc:picChg>
        <pc:cxnChg chg="add mod">
          <ac:chgData name="Arne Dankers" userId="e0ddac36-763f-4e0b-9044-4de78ae09385" providerId="ADAL" clId="{930E4EEA-653C-4D78-B03A-F3585A18F0C6}" dt="2024-01-17T16:32:37.686" v="54" actId="1076"/>
          <ac:cxnSpMkLst>
            <pc:docMk/>
            <pc:sldMk cId="1937152553" sldId="259"/>
            <ac:cxnSpMk id="9" creationId="{48374E65-D6D9-E132-74F8-51DB72185359}"/>
          </ac:cxnSpMkLst>
        </pc:cxnChg>
      </pc:sldChg>
      <pc:sldChg chg="modSp new mod">
        <pc:chgData name="Arne Dankers" userId="e0ddac36-763f-4e0b-9044-4de78ae09385" providerId="ADAL" clId="{930E4EEA-653C-4D78-B03A-F3585A18F0C6}" dt="2024-01-17T16:45:38.615" v="287" actId="20577"/>
        <pc:sldMkLst>
          <pc:docMk/>
          <pc:sldMk cId="744013551" sldId="260"/>
        </pc:sldMkLst>
        <pc:spChg chg="mod">
          <ac:chgData name="Arne Dankers" userId="e0ddac36-763f-4e0b-9044-4de78ae09385" providerId="ADAL" clId="{930E4EEA-653C-4D78-B03A-F3585A18F0C6}" dt="2024-01-17T16:45:12.126" v="200" actId="20577"/>
          <ac:spMkLst>
            <pc:docMk/>
            <pc:sldMk cId="744013551" sldId="260"/>
            <ac:spMk id="2" creationId="{03870587-CFA6-2439-D92D-506A62243C1E}"/>
          </ac:spMkLst>
        </pc:spChg>
        <pc:spChg chg="mod">
          <ac:chgData name="Arne Dankers" userId="e0ddac36-763f-4e0b-9044-4de78ae09385" providerId="ADAL" clId="{930E4EEA-653C-4D78-B03A-F3585A18F0C6}" dt="2024-01-17T16:45:38.615" v="287" actId="20577"/>
          <ac:spMkLst>
            <pc:docMk/>
            <pc:sldMk cId="744013551" sldId="260"/>
            <ac:spMk id="3" creationId="{534A745D-6181-F1A0-BB78-ACD679C17C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 – Control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 – Modelling and Representations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01-17-2023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587-CFA6-2439-D92D-506A622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notes on Git and D2L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745D-6181-F1A0-BB78-ACD679C1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D2L – all files, except videos are in a .zip file called Unit1.zip.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2336-060A-13E6-AAB5-F0E68274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C6E-FF65-7D4D-DC2A-03B77615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– Cloning a Repository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3A77F-F4D8-062A-F0AF-E4D3584D5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22" y="1307361"/>
            <a:ext cx="6242252" cy="5190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1BA-302A-364B-89F7-76246AA2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4FE5D-9ABF-C906-EC0F-BFFF117A024C}"/>
              </a:ext>
            </a:extLst>
          </p:cNvPr>
          <p:cNvSpPr txBox="1"/>
          <p:nvPr/>
        </p:nvSpPr>
        <p:spPr>
          <a:xfrm>
            <a:off x="8087096" y="3486493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 the year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374E65-D6D9-E132-74F8-51DB72185359}"/>
              </a:ext>
            </a:extLst>
          </p:cNvPr>
          <p:cNvCxnSpPr>
            <a:cxnSpLocks/>
          </p:cNvCxnSpPr>
          <p:nvPr/>
        </p:nvCxnSpPr>
        <p:spPr>
          <a:xfrm flipH="1">
            <a:off x="6578930" y="3671159"/>
            <a:ext cx="1508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A94-1ABD-6545-B6D6-A7A02CE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Git – Downloading most current files from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C5CF-7991-D949-9FE0-ECE1373A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497365"/>
            <a:ext cx="9724372" cy="512906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For those of you are running a local version of python to run </a:t>
            </a:r>
            <a:r>
              <a:rPr lang="en-US" sz="1600" dirty="0" err="1"/>
              <a:t>Jupyter</a:t>
            </a:r>
            <a:r>
              <a:rPr lang="en-US" sz="1600" dirty="0"/>
              <a:t> notebooks:</a:t>
            </a:r>
          </a:p>
          <a:p>
            <a:pPr>
              <a:buFontTx/>
              <a:buChar char="-"/>
            </a:pPr>
            <a:r>
              <a:rPr lang="en-US" sz="1600" dirty="0"/>
              <a:t>If you already cloned the repository on your machine, take a pull:</a:t>
            </a:r>
          </a:p>
          <a:p>
            <a:pPr lvl="1"/>
            <a:r>
              <a:rPr lang="en-US" sz="1400" dirty="0"/>
              <a:t>Open Anaconda prompt</a:t>
            </a:r>
          </a:p>
          <a:p>
            <a:pPr lvl="1"/>
            <a:r>
              <a:rPr lang="en-US" sz="1400" dirty="0"/>
              <a:t>Activate virtual environment or enel441: </a:t>
            </a:r>
          </a:p>
          <a:p>
            <a:pPr marL="457200" lvl="1" indent="0">
              <a:buNone/>
            </a:pPr>
            <a:r>
              <a:rPr lang="en-US" sz="1400" dirty="0"/>
              <a:t>	&gt;&gt;</a:t>
            </a:r>
            <a:r>
              <a:rPr lang="en-US" sz="1400" dirty="0" err="1"/>
              <a:t>conda</a:t>
            </a:r>
            <a:r>
              <a:rPr lang="en-US" sz="1400" dirty="0"/>
              <a:t> activate enel441</a:t>
            </a:r>
          </a:p>
          <a:p>
            <a:pPr lvl="1"/>
            <a:r>
              <a:rPr lang="en-US" sz="1400" dirty="0"/>
              <a:t>Change directory to where you originally cloned the repo. In the instructions the directory was ENEL441:</a:t>
            </a:r>
          </a:p>
          <a:p>
            <a:pPr marL="457200" lvl="1" indent="0">
              <a:buNone/>
            </a:pPr>
            <a:r>
              <a:rPr lang="en-US" sz="1400" dirty="0"/>
              <a:t>	&gt;&gt;cd </a:t>
            </a:r>
            <a:r>
              <a:rPr lang="en-US" sz="1400" i="1" dirty="0" err="1"/>
              <a:t>repo_directory</a:t>
            </a:r>
            <a:endParaRPr lang="en-US" sz="1400" i="1" dirty="0"/>
          </a:p>
          <a:p>
            <a:pPr lvl="1"/>
            <a:r>
              <a:rPr lang="en-US" sz="1400" dirty="0"/>
              <a:t>Update your local files so that they match the files in the remote repository:</a:t>
            </a:r>
          </a:p>
          <a:p>
            <a:pPr marL="914400" lvl="2" indent="0">
              <a:buNone/>
            </a:pPr>
            <a:r>
              <a:rPr lang="en-US" sz="1400" dirty="0"/>
              <a:t>&gt;&gt; git pull</a:t>
            </a:r>
          </a:p>
          <a:p>
            <a:pPr lvl="1"/>
            <a:r>
              <a:rPr lang="en-US" sz="1400" dirty="0"/>
              <a:t>Open </a:t>
            </a:r>
            <a:r>
              <a:rPr lang="en-US" sz="1400" dirty="0" err="1"/>
              <a:t>Jupyter</a:t>
            </a:r>
            <a:r>
              <a:rPr lang="en-US" sz="1400" dirty="0"/>
              <a:t> notebooks:</a:t>
            </a:r>
          </a:p>
          <a:p>
            <a:pPr marL="914400" lvl="2" indent="0">
              <a:buNone/>
            </a:pPr>
            <a:r>
              <a:rPr lang="en-US" sz="1400" dirty="0"/>
              <a:t>&gt;&gt;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  <a:p>
            <a:pPr lvl="1"/>
            <a:r>
              <a:rPr lang="en-US" sz="1400" dirty="0"/>
              <a:t>When </a:t>
            </a:r>
            <a:r>
              <a:rPr lang="en-US" sz="1400" dirty="0" err="1"/>
              <a:t>Jupyter</a:t>
            </a:r>
            <a:r>
              <a:rPr lang="en-US" sz="1400" dirty="0"/>
              <a:t> opens in a web browser, you should see a file list. Open the file ‘Unit 1 – Modelling and Simulation in Time </a:t>
            </a:r>
            <a:r>
              <a:rPr lang="en-US" sz="1400" dirty="0" err="1"/>
              <a:t>Domain.ipynb</a:t>
            </a:r>
            <a:r>
              <a:rPr lang="en-US" sz="1400" dirty="0"/>
              <a:t>. </a:t>
            </a:r>
          </a:p>
          <a:p>
            <a:r>
              <a:rPr lang="en-US" sz="1600" dirty="0"/>
              <a:t>If you did not clone the repository onto your machine, follow the instructions posted on D2L and do so now.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For those of you running notebooks via Google </a:t>
            </a:r>
            <a:r>
              <a:rPr lang="en-US" sz="1600" dirty="0" err="1"/>
              <a:t>Colab</a:t>
            </a:r>
            <a:r>
              <a:rPr lang="en-US" sz="1600" dirty="0"/>
              <a:t>, no need to do anything, just follow the instructions posted on D2L to connect the repo. Open the file `Unit 1 – Modelling and Simulation in Time </a:t>
            </a:r>
            <a:r>
              <a:rPr lang="en-US" sz="1600" dirty="0" err="1"/>
              <a:t>Domain.ipynb</a:t>
            </a:r>
            <a:r>
              <a:rPr lang="en-US" sz="1600" dirty="0"/>
              <a:t>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09EE-783D-60D2-632A-E61FD6FB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– What is it and How does it 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346E5A-D38A-9F71-FFCD-0FC8B1F9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28" y="2277298"/>
            <a:ext cx="7111572" cy="356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F26C6-FACA-CF31-EF60-03BE66BC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21517-8791-80F8-DEBA-DC2BA950CBA4}"/>
              </a:ext>
            </a:extLst>
          </p:cNvPr>
          <p:cNvSpPr txBox="1"/>
          <p:nvPr/>
        </p:nvSpPr>
        <p:spPr>
          <a:xfrm>
            <a:off x="1472540" y="1625722"/>
            <a:ext cx="503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Used for software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678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9568D1-9CD6-4DD2-BE7F-4D4E9CED01FA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customXml/itemProps3.xml><?xml version="1.0" encoding="utf-8"?>
<ds:datastoreItem xmlns:ds="http://schemas.openxmlformats.org/officeDocument/2006/customXml" ds:itemID="{22626E22-D523-43FE-83CF-284E109A6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28</TotalTime>
  <Words>268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ENEL 441 – Control Systems I</vt:lpstr>
      <vt:lpstr>Lecture notes on Git and D2L</vt:lpstr>
      <vt:lpstr>Using Git – Cloning a Repository</vt:lpstr>
      <vt:lpstr>Using Git – Downloading most current files from Repository</vt:lpstr>
      <vt:lpstr>Git – What is it and 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2</cp:revision>
  <dcterms:created xsi:type="dcterms:W3CDTF">2023-01-16T17:44:43Z</dcterms:created>
  <dcterms:modified xsi:type="dcterms:W3CDTF">2024-01-17T16:45:50Z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