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Вид на пляж и море с песчаной дюны, покрытой травой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Вид на пляж и море с песчаной дюны, покрытой травой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Цапля, низко летящая над пляжем с коротким забором на переднем плане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Песчаная тропа между двух холмов, ведущая к океану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Песчаная тропа между двух холмов, ведущая к океану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Цапля, низко летящая над пляжем с коротким забором на переднем плане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Вид на пляж и море с песчаной дюны, покрытой травой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ecture 3, pt. 2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Lecture 3, pt. 2</a:t>
            </a:r>
          </a:p>
        </p:txBody>
      </p:sp>
      <p:sp>
        <p:nvSpPr>
          <p:cNvPr id="120" name="Course: «Programming principles II»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r" defTabSz="759459">
              <a:defRPr sz="4968"/>
            </a:pPr>
            <a:r>
              <a:t>Course: «Programming principles II»</a:t>
            </a:r>
          </a:p>
          <a:p>
            <a:pPr algn="r" defTabSz="759459">
              <a:defRPr sz="4968"/>
            </a:pPr>
            <a:r>
              <a:t>By: Kelgenbayev 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estru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Destructor</a:t>
            </a:r>
          </a:p>
        </p:txBody>
      </p:sp>
      <p:sp>
        <p:nvSpPr>
          <p:cNvPr id="155" name="Нажмите дважды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def __del__(self):…"/>
          <p:cNvSpPr txBox="1"/>
          <p:nvPr/>
        </p:nvSpPr>
        <p:spPr>
          <a:xfrm>
            <a:off x="7943167" y="5664199"/>
            <a:ext cx="8497666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5000">
                <a:solidFill>
                  <a:srgbClr val="27323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__del__(self):</a:t>
            </a:r>
          </a:p>
          <a:p>
            <a:pPr algn="l" defTabSz="457200">
              <a:defRPr b="0" sz="5000">
                <a:solidFill>
                  <a:srgbClr val="27323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# body of destructor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ingle Inherit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Single Inheritance</a:t>
            </a:r>
          </a:p>
        </p:txBody>
      </p:sp>
      <p:sp>
        <p:nvSpPr>
          <p:cNvPr id="123" name="Нажмите дважды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4" name="inheritance11.png" descr="inheritanc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51290" y="4200824"/>
            <a:ext cx="8081420" cy="70923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Multiple Inherit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Multiple Inheritance</a:t>
            </a:r>
          </a:p>
        </p:txBody>
      </p:sp>
      <p:sp>
        <p:nvSpPr>
          <p:cNvPr id="127" name="Нажмите дважды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8" name="multiple-inheritance1.png" descr="multiple-inheritanc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16200" y="4238307"/>
            <a:ext cx="7151600" cy="7017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Multilevel Inherit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Multilevel Inheritance</a:t>
            </a:r>
          </a:p>
        </p:txBody>
      </p:sp>
      <p:sp>
        <p:nvSpPr>
          <p:cNvPr id="131" name="Нажмите дважды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2" name="Multilevel-inheritance1.png" descr="Multilevel-inheritanc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03753" y="4237363"/>
            <a:ext cx="7376494" cy="71208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Hierarchical Inherit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Hierarchical Inheritance</a:t>
            </a:r>
          </a:p>
        </p:txBody>
      </p:sp>
      <p:sp>
        <p:nvSpPr>
          <p:cNvPr id="135" name="Нажмите дважды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6" name="Hierarchical-inheritance1.png" descr="Hierarchical-inheritanc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30222" y="4949896"/>
            <a:ext cx="9723556" cy="56958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Hybrid Inherit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Hybrid Inheritance</a:t>
            </a:r>
          </a:p>
        </p:txBody>
      </p:sp>
      <p:sp>
        <p:nvSpPr>
          <p:cNvPr id="139" name="Нажмите дважды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0" name="Hybrid-Inheritance.png" descr="Hybrid-Inheritanc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19640" y="4929299"/>
            <a:ext cx="11344720" cy="5737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olymorphis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Polymorphism</a:t>
            </a:r>
          </a:p>
        </p:txBody>
      </p:sp>
      <p:sp>
        <p:nvSpPr>
          <p:cNvPr id="143" name="Нажмите дважды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4" name="polymorphism.png" descr="polymorphis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25358" y="3603264"/>
            <a:ext cx="14733284" cy="8287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Encapsu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Encapsulation</a:t>
            </a:r>
          </a:p>
        </p:txBody>
      </p:sp>
      <p:sp>
        <p:nvSpPr>
          <p:cNvPr id="147" name="Нажмите дважды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8" name="encapsulation-image.jpeg" descr="encapsulation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4678" y="5131918"/>
            <a:ext cx="14294644" cy="53317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onstru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Constructor</a:t>
            </a:r>
          </a:p>
        </p:txBody>
      </p:sp>
      <p:sp>
        <p:nvSpPr>
          <p:cNvPr id="151" name="Нажмите дважды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def __init__(self):…"/>
          <p:cNvSpPr txBox="1"/>
          <p:nvPr/>
        </p:nvSpPr>
        <p:spPr>
          <a:xfrm>
            <a:off x="8483382" y="5283199"/>
            <a:ext cx="7417236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b="0" sz="5000">
                <a:solidFill>
                  <a:srgbClr val="27323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__init__(self):</a:t>
            </a:r>
          </a:p>
          <a:p>
            <a:pPr algn="l" defTabSz="457200">
              <a:defRPr b="0" sz="5000">
                <a:solidFill>
                  <a:srgbClr val="27323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# body of the constructor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