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Sennheiser Office" panose="020B0504020101010102" pitchFamily="34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085" userDrawn="1">
          <p15:clr>
            <a:srgbClr val="A4A3A4"/>
          </p15:clr>
        </p15:guide>
        <p15:guide id="5" pos="7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740BE-0873-4DC2-9D78-10ADB732257F}" v="21" dt="2019-07-24T11:54:49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1" autoAdjust="0"/>
    <p:restoredTop sz="97463" autoAdjust="0"/>
  </p:normalViewPr>
  <p:slideViewPr>
    <p:cSldViewPr showGuides="1">
      <p:cViewPr varScale="1">
        <p:scale>
          <a:sx n="94" d="100"/>
          <a:sy n="94" d="100"/>
        </p:scale>
        <p:origin x="355" y="91"/>
      </p:cViewPr>
      <p:guideLst>
        <p:guide orient="horz" pos="777"/>
        <p:guide pos="415"/>
        <p:guide orient="horz" pos="3884"/>
        <p:guide pos="6085"/>
        <p:guide pos="7265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4914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Company>Sennheiser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Sennheiser</dc:creator>
  <cp:lastModifiedBy>Arne Lienemann</cp:lastModifiedBy>
  <cp:revision>91</cp:revision>
  <dcterms:created xsi:type="dcterms:W3CDTF">2016-10-24T13:21:48Z</dcterms:created>
  <dcterms:modified xsi:type="dcterms:W3CDTF">2022-03-22T14:05:22Z</dcterms:modified>
</cp:coreProperties>
</file>