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6C790-B1D2-4A99-B43D-3A9F1147C54E}" v="15" dt="2022-03-27T16:52:24.977"/>
    <p1510:client id="{F70BDE6B-5E7E-43A9-B8EA-6C5713B71D4D}" v="1" dt="2022-03-27T16:57:57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7" d="100"/>
          <a:sy n="107" d="100"/>
        </p:scale>
        <p:origin x="900" y="102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429DA902-9775-4BB1-9D4A-4C6215AAAD76}"/>
    <pc:docChg chg="addSld delSld">
      <pc:chgData name="Arne Lienemann" userId="bf3495388a6c1893" providerId="LiveId" clId="{429DA902-9775-4BB1-9D4A-4C6215AAAD76}" dt="2022-03-27T17:10:21.029" v="4" actId="47"/>
      <pc:docMkLst>
        <pc:docMk/>
      </pc:docMkLst>
      <pc:sldChg chg="del">
        <pc:chgData name="Arne Lienemann" userId="bf3495388a6c1893" providerId="LiveId" clId="{429DA902-9775-4BB1-9D4A-4C6215AAAD76}" dt="2022-03-27T17:10:05.666" v="0" actId="47"/>
        <pc:sldMkLst>
          <pc:docMk/>
          <pc:sldMk cId="0" sldId="256"/>
        </pc:sldMkLst>
      </pc:sldChg>
      <pc:sldChg chg="new del">
        <pc:chgData name="Arne Lienemann" userId="bf3495388a6c1893" providerId="LiveId" clId="{429DA902-9775-4BB1-9D4A-4C6215AAAD76}" dt="2022-03-27T17:10:10.110" v="2" actId="47"/>
        <pc:sldMkLst>
          <pc:docMk/>
          <pc:sldMk cId="701504789" sldId="256"/>
        </pc:sldMkLst>
      </pc:sldChg>
      <pc:sldChg chg="new del">
        <pc:chgData name="Arne Lienemann" userId="bf3495388a6c1893" providerId="LiveId" clId="{429DA902-9775-4BB1-9D4A-4C6215AAAD76}" dt="2022-03-27T17:10:21.029" v="4" actId="47"/>
        <pc:sldMkLst>
          <pc:docMk/>
          <pc:sldMk cId="2728202664" sldId="256"/>
        </pc:sldMkLst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  <pc:docChgLst>
    <pc:chgData name="Arne Lienemann" userId="bf3495388a6c1893" providerId="LiveId" clId="{F70BDE6B-5E7E-43A9-B8EA-6C5713B71D4D}"/>
    <pc:docChg chg="modSld">
      <pc:chgData name="Arne Lienemann" userId="bf3495388a6c1893" providerId="LiveId" clId="{F70BDE6B-5E7E-43A9-B8EA-6C5713B71D4D}" dt="2022-03-27T16:57:57.963" v="1" actId="207"/>
      <pc:docMkLst>
        <pc:docMk/>
      </pc:docMkLst>
      <pc:sldChg chg="modSp mod">
        <pc:chgData name="Arne Lienemann" userId="bf3495388a6c1893" providerId="LiveId" clId="{F70BDE6B-5E7E-43A9-B8EA-6C5713B71D4D}" dt="2022-03-27T16:57:57.963" v="1" actId="207"/>
        <pc:sldMkLst>
          <pc:docMk/>
          <pc:sldMk cId="0" sldId="256"/>
        </pc:sldMkLst>
        <pc:spChg chg="mod">
          <ac:chgData name="Arne Lienemann" userId="bf3495388a6c1893" providerId="LiveId" clId="{F70BDE6B-5E7E-43A9-B8EA-6C5713B71D4D}" dt="2022-03-27T16:57:40.684" v="0" actId="20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F70BDE6B-5E7E-43A9-B8EA-6C5713B71D4D}" dt="2022-03-27T16:57:57.963" v="1" actId="207"/>
          <ac:graphicFrameMkLst>
            <pc:docMk/>
            <pc:sldMk cId="0" sldId="256"/>
            <ac:graphicFrameMk id="5" creationId="{00000000-0000-0000-0000-000000000000}"/>
          </ac:graphicFrameMkLst>
        </pc:graphicFrameChg>
      </pc:sldChg>
    </pc:docChg>
  </pc:docChgLst>
  <pc:docChgLst>
    <pc:chgData name="Arne Lienemann" userId="bf3495388a6c1893" providerId="LiveId" clId="{E756C790-B1D2-4A99-B43D-3A9F1147C54E}"/>
    <pc:docChg chg="custSel modMainMaster">
      <pc:chgData name="Arne Lienemann" userId="bf3495388a6c1893" providerId="LiveId" clId="{E756C790-B1D2-4A99-B43D-3A9F1147C54E}" dt="2022-03-27T16:52:51.038" v="70"/>
      <pc:docMkLst>
        <pc:docMk/>
      </pc:docMkLst>
      <pc:sldMasterChg chg="addSp delSp modSp mod delSldLayout modSldLayout">
        <pc:chgData name="Arne Lienemann" userId="bf3495388a6c1893" providerId="LiveId" clId="{E756C790-B1D2-4A99-B43D-3A9F1147C54E}" dt="2022-03-27T16:52:51.038" v="70"/>
        <pc:sldMasterMkLst>
          <pc:docMk/>
          <pc:sldMasterMk cId="3455648403" sldId="2147483648"/>
        </pc:sldMasterMkLst>
        <pc:spChg chg="mod">
          <ac:chgData name="Arne Lienemann" userId="bf3495388a6c1893" providerId="LiveId" clId="{E756C790-B1D2-4A99-B43D-3A9F1147C54E}" dt="2022-03-27T16:51:36.299" v="52" actId="207"/>
          <ac:spMkLst>
            <pc:docMk/>
            <pc:sldMasterMk cId="3455648403" sldId="2147483648"/>
            <ac:spMk id="5" creationId="{00000000-0000-0000-0000-000000000000}"/>
          </ac:spMkLst>
        </pc:spChg>
        <pc:spChg chg="mod">
          <ac:chgData name="Arne Lienemann" userId="bf3495388a6c1893" providerId="LiveId" clId="{E756C790-B1D2-4A99-B43D-3A9F1147C54E}" dt="2022-03-27T16:51:39.973" v="53" actId="207"/>
          <ac:spMkLst>
            <pc:docMk/>
            <pc:sldMasterMk cId="3455648403" sldId="2147483648"/>
            <ac:spMk id="6" creationId="{00000000-0000-0000-0000-000000000000}"/>
          </ac:spMkLst>
        </pc:spChg>
        <pc:graphicFrameChg chg="add del mod">
          <ac:chgData name="Arne Lienemann" userId="bf3495388a6c1893" providerId="LiveId" clId="{E756C790-B1D2-4A99-B43D-3A9F1147C54E}" dt="2022-03-27T16:48:50.277" v="1"/>
          <ac:graphicFrameMkLst>
            <pc:docMk/>
            <pc:sldMasterMk cId="3455648403" sldId="2147483648"/>
            <ac:graphicFrameMk id="4" creationId="{EAF703B4-BEC5-464F-BCAF-0CF9A361F8FB}"/>
          </ac:graphicFrameMkLst>
        </pc:graphicFrameChg>
        <pc:picChg chg="mod">
          <ac:chgData name="Arne Lienemann" userId="bf3495388a6c1893" providerId="LiveId" clId="{E756C790-B1D2-4A99-B43D-3A9F1147C54E}" dt="2022-03-27T16:49:02.597" v="2" actId="14826"/>
          <ac:picMkLst>
            <pc:docMk/>
            <pc:sldMasterMk cId="3455648403" sldId="2147483648"/>
            <ac:picMk id="9" creationId="{00000000-0000-0000-0000-000000000000}"/>
          </ac:picMkLst>
        </pc:picChg>
        <pc:sldLayoutChg chg="delSp modSp mod">
          <pc:chgData name="Arne Lienemann" userId="bf3495388a6c1893" providerId="LiveId" clId="{E756C790-B1D2-4A99-B43D-3A9F1147C54E}" dt="2022-03-27T16:50:54.610" v="13" actId="207"/>
          <pc:sldLayoutMkLst>
            <pc:docMk/>
            <pc:sldMasterMk cId="3455648403" sldId="2147483648"/>
            <pc:sldLayoutMk cId="1221996182" sldId="2147483649"/>
          </pc:sldLayoutMkLst>
          <pc:spChg chg="mod">
            <ac:chgData name="Arne Lienemann" userId="bf3495388a6c1893" providerId="LiveId" clId="{E756C790-B1D2-4A99-B43D-3A9F1147C54E}" dt="2022-03-27T16:50:54.610" v="13" actId="207"/>
            <ac:spMkLst>
              <pc:docMk/>
              <pc:sldMasterMk cId="3455648403" sldId="2147483648"/>
              <pc:sldLayoutMk cId="1221996182" sldId="2147483649"/>
              <ac:spMk id="3" creationId="{00000000-0000-0000-0000-000000000000}"/>
            </ac:spMkLst>
          </pc:spChg>
          <pc:picChg chg="mod">
            <ac:chgData name="Arne Lienemann" userId="bf3495388a6c1893" providerId="LiveId" clId="{E756C790-B1D2-4A99-B43D-3A9F1147C54E}" dt="2022-03-27T16:50:44.501" v="12" actId="14826"/>
            <ac:picMkLst>
              <pc:docMk/>
              <pc:sldMasterMk cId="3455648403" sldId="2147483648"/>
              <pc:sldLayoutMk cId="1221996182" sldId="2147483649"/>
              <ac:picMk id="8" creationId="{00000000-0000-0000-0000-000000000000}"/>
            </ac:picMkLst>
          </pc:picChg>
          <pc:picChg chg="del">
            <ac:chgData name="Arne Lienemann" userId="bf3495388a6c1893" providerId="LiveId" clId="{E756C790-B1D2-4A99-B43D-3A9F1147C54E}" dt="2022-03-27T16:50:34.809" v="11" actId="478"/>
            <ac:picMkLst>
              <pc:docMk/>
              <pc:sldMasterMk cId="3455648403" sldId="2147483648"/>
              <pc:sldLayoutMk cId="1221996182" sldId="2147483649"/>
              <ac:picMk id="9" creationId="{00000000-0000-0000-0000-000000000000}"/>
            </ac:picMkLst>
          </pc:picChg>
        </pc:sldLayoutChg>
        <pc:sldLayoutChg chg="addSp delSp modSp mod">
          <pc:chgData name="Arne Lienemann" userId="bf3495388a6c1893" providerId="LiveId" clId="{E756C790-B1D2-4A99-B43D-3A9F1147C54E}" dt="2022-03-27T16:52:16.642" v="58"/>
          <pc:sldLayoutMkLst>
            <pc:docMk/>
            <pc:sldMasterMk cId="3455648403" sldId="2147483648"/>
            <pc:sldLayoutMk cId="1877797130" sldId="2147483650"/>
          </pc:sldLayoutMkLst>
          <pc:spChg chg="del">
            <ac:chgData name="Arne Lienemann" userId="bf3495388a6c1893" providerId="LiveId" clId="{E756C790-B1D2-4A99-B43D-3A9F1147C54E}" dt="2022-03-27T16:52:16.297" v="57" actId="478"/>
            <ac:spMkLst>
              <pc:docMk/>
              <pc:sldMasterMk cId="3455648403" sldId="2147483648"/>
              <pc:sldLayoutMk cId="1877797130" sldId="2147483650"/>
              <ac:spMk id="5" creationId="{00000000-0000-0000-0000-000000000000}"/>
            </ac:spMkLst>
          </pc:spChg>
          <pc:spChg chg="add mod">
            <ac:chgData name="Arne Lienemann" userId="bf3495388a6c1893" providerId="LiveId" clId="{E756C790-B1D2-4A99-B43D-3A9F1147C54E}" dt="2022-03-27T16:52:16.642" v="58"/>
            <ac:spMkLst>
              <pc:docMk/>
              <pc:sldMasterMk cId="3455648403" sldId="2147483648"/>
              <pc:sldLayoutMk cId="1877797130" sldId="2147483650"/>
              <ac:spMk id="7" creationId="{AFF8F88B-7391-4222-BA34-72B258F8D63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37.983" v="64"/>
          <pc:sldLayoutMkLst>
            <pc:docMk/>
            <pc:sldMasterMk cId="3455648403" sldId="2147483648"/>
            <pc:sldLayoutMk cId="4096022776" sldId="2147483654"/>
          </pc:sldLayoutMkLst>
          <pc:spChg chg="mod">
            <ac:chgData name="Arne Lienemann" userId="bf3495388a6c1893" providerId="LiveId" clId="{E756C790-B1D2-4A99-B43D-3A9F1147C54E}" dt="2022-03-27T16:52:37.983" v="64"/>
            <ac:spMkLst>
              <pc:docMk/>
              <pc:sldMasterMk cId="3455648403" sldId="2147483648"/>
              <pc:sldLayoutMk cId="4096022776" sldId="2147483654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0.114" v="65"/>
          <pc:sldLayoutMkLst>
            <pc:docMk/>
            <pc:sldMasterMk cId="3455648403" sldId="2147483648"/>
            <pc:sldLayoutMk cId="3061804049" sldId="2147483655"/>
          </pc:sldLayoutMkLst>
          <pc:spChg chg="mod">
            <ac:chgData name="Arne Lienemann" userId="bf3495388a6c1893" providerId="LiveId" clId="{E756C790-B1D2-4A99-B43D-3A9F1147C54E}" dt="2022-03-27T16:52:40.114" v="65"/>
            <ac:spMkLst>
              <pc:docMk/>
              <pc:sldMasterMk cId="3455648403" sldId="2147483648"/>
              <pc:sldLayoutMk cId="3061804049" sldId="2147483655"/>
              <ac:spMk id="3" creationId="{00000000-0000-0000-0000-000000000000}"/>
            </ac:spMkLst>
          </pc:spChg>
        </pc:sldLayoutChg>
        <pc:sldLayoutChg chg="modSp">
          <pc:chgData name="Arne Lienemann" userId="bf3495388a6c1893" providerId="LiveId" clId="{E756C790-B1D2-4A99-B43D-3A9F1147C54E}" dt="2022-03-27T16:51:56.037" v="56" actId="207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E756C790-B1D2-4A99-B43D-3A9F1147C54E}" dt="2022-03-27T16:51:52.800" v="54" actId="207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mod">
            <ac:chgData name="Arne Lienemann" userId="bf3495388a6c1893" providerId="LiveId" clId="{E756C790-B1D2-4A99-B43D-3A9F1147C54E}" dt="2022-03-27T16:51:54.145" v="55" actId="207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mod">
            <ac:chgData name="Arne Lienemann" userId="bf3495388a6c1893" providerId="LiveId" clId="{E756C790-B1D2-4A99-B43D-3A9F1147C54E}" dt="2022-03-27T16:51:56.037" v="56" actId="207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  <pc:sldLayoutChg chg="addSp delSp modSp mod setBg">
          <pc:chgData name="Arne Lienemann" userId="bf3495388a6c1893" providerId="LiveId" clId="{E756C790-B1D2-4A99-B43D-3A9F1147C54E}" dt="2022-03-27T16:52:30.993" v="61"/>
          <pc:sldLayoutMkLst>
            <pc:docMk/>
            <pc:sldMasterMk cId="3455648403" sldId="2147483648"/>
            <pc:sldLayoutMk cId="2726193013" sldId="2147483657"/>
          </pc:sldLayoutMkLst>
          <pc:spChg chg="mod">
            <ac:chgData name="Arne Lienemann" userId="bf3495388a6c1893" providerId="LiveId" clId="{E756C790-B1D2-4A99-B43D-3A9F1147C54E}" dt="2022-03-27T16:52:30.993" v="61"/>
            <ac:spMkLst>
              <pc:docMk/>
              <pc:sldMasterMk cId="3455648403" sldId="2147483648"/>
              <pc:sldLayoutMk cId="2726193013" sldId="2147483657"/>
              <ac:spMk id="5" creationId="{00000000-0000-0000-0000-000000000000}"/>
            </ac:spMkLst>
          </pc:spChg>
          <pc:spChg chg="add del mod">
            <ac:chgData name="Arne Lienemann" userId="bf3495388a6c1893" providerId="LiveId" clId="{E756C790-B1D2-4A99-B43D-3A9F1147C54E}" dt="2022-03-27T16:52:24.977" v="60"/>
            <ac:spMkLst>
              <pc:docMk/>
              <pc:sldMasterMk cId="3455648403" sldId="2147483648"/>
              <pc:sldLayoutMk cId="2726193013" sldId="2147483657"/>
              <ac:spMk id="8" creationId="{174AD16F-63B3-4522-8C9F-0EFF624E557C}"/>
            </ac:spMkLst>
          </pc:spChg>
          <pc:picChg chg="mod">
            <ac:chgData name="Arne Lienemann" userId="bf3495388a6c1893" providerId="LiveId" clId="{E756C790-B1D2-4A99-B43D-3A9F1147C54E}" dt="2022-03-27T16:49:40.249" v="5"/>
            <ac:picMkLst>
              <pc:docMk/>
              <pc:sldMasterMk cId="3455648403" sldId="2147483648"/>
              <pc:sldLayoutMk cId="2726193013" sldId="2147483657"/>
              <ac:picMk id="7" creationId="{00000000-0000-0000-0000-000000000000}"/>
            </ac:picMkLst>
          </pc:picChg>
        </pc:sldLayoutChg>
        <pc:sldLayoutChg chg="modSp mod">
          <pc:chgData name="Arne Lienemann" userId="bf3495388a6c1893" providerId="LiveId" clId="{E756C790-B1D2-4A99-B43D-3A9F1147C54E}" dt="2022-03-27T16:52:46.597" v="68"/>
          <pc:sldLayoutMkLst>
            <pc:docMk/>
            <pc:sldMasterMk cId="3455648403" sldId="2147483648"/>
            <pc:sldLayoutMk cId="4210652053" sldId="2147483662"/>
          </pc:sldLayoutMkLst>
          <pc:spChg chg="mod">
            <ac:chgData name="Arne Lienemann" userId="bf3495388a6c1893" providerId="LiveId" clId="{E756C790-B1D2-4A99-B43D-3A9F1147C54E}" dt="2022-03-27T16:52:46.597" v="68"/>
            <ac:spMkLst>
              <pc:docMk/>
              <pc:sldMasterMk cId="3455648403" sldId="2147483648"/>
              <pc:sldLayoutMk cId="4210652053" sldId="2147483662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1.931" v="66"/>
          <pc:sldLayoutMkLst>
            <pc:docMk/>
            <pc:sldMasterMk cId="3455648403" sldId="2147483648"/>
            <pc:sldLayoutMk cId="803328949" sldId="2147483663"/>
          </pc:sldLayoutMkLst>
          <pc:spChg chg="mod">
            <ac:chgData name="Arne Lienemann" userId="bf3495388a6c1893" providerId="LiveId" clId="{E756C790-B1D2-4A99-B43D-3A9F1147C54E}" dt="2022-03-27T16:52:41.931" v="66"/>
            <ac:spMkLst>
              <pc:docMk/>
              <pc:sldMasterMk cId="3455648403" sldId="2147483648"/>
              <pc:sldLayoutMk cId="803328949" sldId="2147483663"/>
              <ac:spMk id="4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18.376" v="10" actId="2696"/>
          <pc:sldLayoutMkLst>
            <pc:docMk/>
            <pc:sldMasterMk cId="3455648403" sldId="2147483648"/>
            <pc:sldLayoutMk cId="3302783274" sldId="2147483664"/>
          </pc:sldLayoutMkLst>
        </pc:sldLayoutChg>
        <pc:sldLayoutChg chg="modSp mod">
          <pc:chgData name="Arne Lienemann" userId="bf3495388a6c1893" providerId="LiveId" clId="{E756C790-B1D2-4A99-B43D-3A9F1147C54E}" dt="2022-03-27T16:52:51.038" v="70"/>
          <pc:sldLayoutMkLst>
            <pc:docMk/>
            <pc:sldMasterMk cId="3455648403" sldId="2147483648"/>
            <pc:sldLayoutMk cId="3326871109" sldId="2147483665"/>
          </pc:sldLayoutMkLst>
          <pc:spChg chg="mod">
            <ac:chgData name="Arne Lienemann" userId="bf3495388a6c1893" providerId="LiveId" clId="{E756C790-B1D2-4A99-B43D-3A9F1147C54E}" dt="2022-03-27T16:52:51.038" v="70"/>
            <ac:spMkLst>
              <pc:docMk/>
              <pc:sldMasterMk cId="3455648403" sldId="2147483648"/>
              <pc:sldLayoutMk cId="3326871109" sldId="2147483665"/>
              <ac:spMk id="4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12.106" v="8" actId="2696"/>
          <pc:sldLayoutMkLst>
            <pc:docMk/>
            <pc:sldMasterMk cId="3455648403" sldId="2147483648"/>
            <pc:sldLayoutMk cId="3029126676" sldId="2147483666"/>
          </pc:sldLayoutMkLst>
        </pc:sldLayoutChg>
        <pc:sldLayoutChg chg="del">
          <pc:chgData name="Arne Lienemann" userId="bf3495388a6c1893" providerId="LiveId" clId="{E756C790-B1D2-4A99-B43D-3A9F1147C54E}" dt="2022-03-27T16:50:16.999" v="9" actId="2696"/>
          <pc:sldLayoutMkLst>
            <pc:docMk/>
            <pc:sldMasterMk cId="3455648403" sldId="2147483648"/>
            <pc:sldLayoutMk cId="1050146637" sldId="2147483668"/>
          </pc:sldLayoutMkLst>
        </pc:sldLayoutChg>
        <pc:sldLayoutChg chg="del">
          <pc:chgData name="Arne Lienemann" userId="bf3495388a6c1893" providerId="LiveId" clId="{E756C790-B1D2-4A99-B43D-3A9F1147C54E}" dt="2022-03-27T16:50:12.090" v="7" actId="2696"/>
          <pc:sldLayoutMkLst>
            <pc:docMk/>
            <pc:sldMasterMk cId="3455648403" sldId="2147483648"/>
            <pc:sldLayoutMk cId="2706153069" sldId="2147483669"/>
          </pc:sldLayoutMkLst>
        </pc:sldLayoutChg>
        <pc:sldLayoutChg chg="modSp mod">
          <pc:chgData name="Arne Lienemann" userId="bf3495388a6c1893" providerId="LiveId" clId="{E756C790-B1D2-4A99-B43D-3A9F1147C54E}" dt="2022-03-27T16:52:33.114" v="62"/>
          <pc:sldLayoutMkLst>
            <pc:docMk/>
            <pc:sldMasterMk cId="3455648403" sldId="2147483648"/>
            <pc:sldLayoutMk cId="190460120" sldId="2147483670"/>
          </pc:sldLayoutMkLst>
          <pc:spChg chg="mod">
            <ac:chgData name="Arne Lienemann" userId="bf3495388a6c1893" providerId="LiveId" clId="{E756C790-B1D2-4A99-B43D-3A9F1147C54E}" dt="2022-03-27T16:52:33.114" v="62"/>
            <ac:spMkLst>
              <pc:docMk/>
              <pc:sldMasterMk cId="3455648403" sldId="2147483648"/>
              <pc:sldLayoutMk cId="190460120" sldId="2147483670"/>
              <ac:spMk id="5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35.167" v="63"/>
          <pc:sldLayoutMkLst>
            <pc:docMk/>
            <pc:sldMasterMk cId="3455648403" sldId="2147483648"/>
            <pc:sldLayoutMk cId="2339554932" sldId="2147483671"/>
          </pc:sldLayoutMkLst>
          <pc:spChg chg="mod">
            <ac:chgData name="Arne Lienemann" userId="bf3495388a6c1893" providerId="LiveId" clId="{E756C790-B1D2-4A99-B43D-3A9F1147C54E}" dt="2022-03-27T16:52:35.167" v="63"/>
            <ac:spMkLst>
              <pc:docMk/>
              <pc:sldMasterMk cId="3455648403" sldId="2147483648"/>
              <pc:sldLayoutMk cId="2339554932" sldId="2147483671"/>
              <ac:spMk id="5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3.894" v="67"/>
          <pc:sldLayoutMkLst>
            <pc:docMk/>
            <pc:sldMasterMk cId="3455648403" sldId="2147483648"/>
            <pc:sldLayoutMk cId="503543079" sldId="2147483672"/>
          </pc:sldLayoutMkLst>
          <pc:spChg chg="mod">
            <ac:chgData name="Arne Lienemann" userId="bf3495388a6c1893" providerId="LiveId" clId="{E756C790-B1D2-4A99-B43D-3A9F1147C54E}" dt="2022-03-27T16:52:43.894" v="67"/>
            <ac:spMkLst>
              <pc:docMk/>
              <pc:sldMasterMk cId="3455648403" sldId="2147483648"/>
              <pc:sldLayoutMk cId="503543079" sldId="2147483672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8.515" v="69"/>
          <pc:sldLayoutMkLst>
            <pc:docMk/>
            <pc:sldMasterMk cId="3455648403" sldId="2147483648"/>
            <pc:sldLayoutMk cId="2659617346" sldId="2147483673"/>
          </pc:sldLayoutMkLst>
          <pc:spChg chg="mod">
            <ac:chgData name="Arne Lienemann" userId="bf3495388a6c1893" providerId="LiveId" clId="{E756C790-B1D2-4A99-B43D-3A9F1147C54E}" dt="2022-03-27T16:52:48.515" v="69"/>
            <ac:spMkLst>
              <pc:docMk/>
              <pc:sldMasterMk cId="3455648403" sldId="2147483648"/>
              <pc:sldLayoutMk cId="2659617346" sldId="2147483673"/>
              <ac:spMk id="5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05.790" v="6" actId="2696"/>
          <pc:sldLayoutMkLst>
            <pc:docMk/>
            <pc:sldMasterMk cId="3455648403" sldId="2147483648"/>
            <pc:sldLayoutMk cId="4073254676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rgbClr val="92D05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633" y="484535"/>
            <a:ext cx="513016" cy="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FF8F88B-7391-4222-BA34-72B258F8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r>
              <a:rPr lang="en-US"/>
              <a:t>Your Project Title – November 1987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rgbClr val="92D050"/>
                </a:solidFill>
              </a:defRPr>
            </a:lvl1pPr>
            <a:lvl2pPr>
              <a:defRPr sz="1050">
                <a:solidFill>
                  <a:srgbClr val="92D050"/>
                </a:solidFill>
              </a:defRPr>
            </a:lvl2pPr>
            <a:lvl3pPr>
              <a:defRPr sz="1050">
                <a:solidFill>
                  <a:srgbClr val="92D050"/>
                </a:solidFill>
              </a:defRPr>
            </a:lvl3pPr>
            <a:lvl4pPr>
              <a:defRPr sz="1050">
                <a:solidFill>
                  <a:srgbClr val="92D050"/>
                </a:solidFill>
              </a:defRPr>
            </a:lvl4pPr>
            <a:lvl5pPr>
              <a:defRPr sz="1050">
                <a:solidFill>
                  <a:srgbClr val="92D050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rgbClr val="92D050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rgbClr val="92D050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829" y="500670"/>
            <a:ext cx="318717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280" y="500670"/>
            <a:ext cx="319183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73" r:id="rId12"/>
    <p:sldLayoutId id="2147483665" r:id="rId13"/>
    <p:sldLayoutId id="2147483658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2022-03-27T17:10:23Z</dcterms:modified>
</cp:coreProperties>
</file>