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12192000" cy="6858000"/>
  <p:notesSz cx="6858000" cy="9144000"/>
  <p:embeddedFontLst>
    <p:embeddedFont>
      <p:font typeface="Sennheiser Office" panose="020B0504020101010102" pitchFamily="34" charset="0"/>
      <p:regular r:id="rId4"/>
      <p:bold r:id="rId5"/>
      <p:italic r:id="rId6"/>
      <p:boldItalic r:id="rId7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7" userDrawn="1">
          <p15:clr>
            <a:srgbClr val="A4A3A4"/>
          </p15:clr>
        </p15:guide>
        <p15:guide id="2" pos="415" userDrawn="1">
          <p15:clr>
            <a:srgbClr val="A4A3A4"/>
          </p15:clr>
        </p15:guide>
        <p15:guide id="3" orient="horz" pos="3884" userDrawn="1">
          <p15:clr>
            <a:srgbClr val="A4A3A4"/>
          </p15:clr>
        </p15:guide>
        <p15:guide id="4" pos="6108" userDrawn="1">
          <p15:clr>
            <a:srgbClr val="A4A3A4"/>
          </p15:clr>
        </p15:guide>
        <p15:guide id="5" pos="7265" userDrawn="1">
          <p15:clr>
            <a:srgbClr val="A4A3A4"/>
          </p15:clr>
        </p15:guide>
        <p15:guide id="6" orient="horz" pos="120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sman, Ulrike" initials="BU" lastIdx="8" clrIdx="0">
    <p:extLst>
      <p:ext uri="{19B8F6BF-5375-455C-9EA6-DF929625EA0E}">
        <p15:presenceInfo xmlns:p15="http://schemas.microsoft.com/office/powerpoint/2012/main" userId="S::Ulrike.Bosman@sennheiser.com::0feda479-d618-42bb-9814-d6664d2739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FF11A2-00F5-4052-ABF5-D5596697278E}" v="1" dt="2022-07-22T13:29:36.2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0988" autoAdjust="0"/>
    <p:restoredTop sz="85429" autoAdjust="0"/>
  </p:normalViewPr>
  <p:slideViewPr>
    <p:cSldViewPr showGuides="1">
      <p:cViewPr varScale="1">
        <p:scale>
          <a:sx n="115" d="100"/>
          <a:sy n="115" d="100"/>
        </p:scale>
        <p:origin x="660" y="96"/>
      </p:cViewPr>
      <p:guideLst>
        <p:guide orient="horz" pos="777"/>
        <p:guide pos="415"/>
        <p:guide orient="horz" pos="3884"/>
        <p:guide pos="6108"/>
        <p:guide pos="7265"/>
        <p:guide orient="horz" pos="1207"/>
      </p:guideLst>
    </p:cSldViewPr>
  </p:slideViewPr>
  <p:outlineViewPr>
    <p:cViewPr>
      <p:scale>
        <a:sx n="33" d="100"/>
        <a:sy n="33" d="100"/>
      </p:scale>
      <p:origin x="0" y="-198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3930" y="96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handoutMaster" Target="handoutMasters/handout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ne Lienemann" userId="bf3495388a6c1893" providerId="LiveId" clId="{7986EF43-3D3D-4C30-93B1-E97EE9202062}"/>
    <pc:docChg chg="undo custSel addSld delSld modSld modMainMaster">
      <pc:chgData name="Arne Lienemann" userId="bf3495388a6c1893" providerId="LiveId" clId="{7986EF43-3D3D-4C30-93B1-E97EE9202062}" dt="2021-02-05T19:59:17.445" v="26" actId="47"/>
      <pc:docMkLst>
        <pc:docMk/>
      </pc:docMkLst>
      <pc:sldChg chg="new del">
        <pc:chgData name="Arne Lienemann" userId="bf3495388a6c1893" providerId="LiveId" clId="{7986EF43-3D3D-4C30-93B1-E97EE9202062}" dt="2021-02-05T19:59:17.445" v="26" actId="47"/>
        <pc:sldMkLst>
          <pc:docMk/>
          <pc:sldMk cId="9277277" sldId="256"/>
        </pc:sldMkLst>
      </pc:sldChg>
      <pc:sldChg chg="new del">
        <pc:chgData name="Arne Lienemann" userId="bf3495388a6c1893" providerId="LiveId" clId="{7986EF43-3D3D-4C30-93B1-E97EE9202062}" dt="2021-02-05T19:20:23.662" v="11" actId="680"/>
        <pc:sldMkLst>
          <pc:docMk/>
          <pc:sldMk cId="55832685" sldId="256"/>
        </pc:sldMkLst>
      </pc:sldChg>
      <pc:sldChg chg="addSp delSp modSp new del mod modClrScheme chgLayout">
        <pc:chgData name="Arne Lienemann" userId="bf3495388a6c1893" providerId="LiveId" clId="{7986EF43-3D3D-4C30-93B1-E97EE9202062}" dt="2021-02-05T19:59:15.151" v="24" actId="47"/>
        <pc:sldMkLst>
          <pc:docMk/>
          <pc:sldMk cId="3361272598" sldId="256"/>
        </pc:sldMkLst>
        <pc:spChg chg="del">
          <ac:chgData name="Arne Lienemann" userId="bf3495388a6c1893" providerId="LiveId" clId="{7986EF43-3D3D-4C30-93B1-E97EE9202062}" dt="2021-02-05T19:57:41.189" v="20" actId="700"/>
          <ac:spMkLst>
            <pc:docMk/>
            <pc:sldMk cId="3361272598" sldId="256"/>
            <ac:spMk id="2" creationId="{B0084BED-3734-4332-9F23-1B3C04C292D7}"/>
          </ac:spMkLst>
        </pc:spChg>
        <pc:spChg chg="del">
          <ac:chgData name="Arne Lienemann" userId="bf3495388a6c1893" providerId="LiveId" clId="{7986EF43-3D3D-4C30-93B1-E97EE9202062}" dt="2021-02-05T19:57:41.189" v="20" actId="700"/>
          <ac:spMkLst>
            <pc:docMk/>
            <pc:sldMk cId="3361272598" sldId="256"/>
            <ac:spMk id="3" creationId="{14BD31E6-2148-444C-96CE-31C6B1D73416}"/>
          </ac:spMkLst>
        </pc:spChg>
        <pc:graphicFrameChg chg="add del mod">
          <ac:chgData name="Arne Lienemann" userId="bf3495388a6c1893" providerId="LiveId" clId="{7986EF43-3D3D-4C30-93B1-E97EE9202062}" dt="2021-02-05T19:59:13.540" v="23" actId="478"/>
          <ac:graphicFrameMkLst>
            <pc:docMk/>
            <pc:sldMk cId="3361272598" sldId="256"/>
            <ac:graphicFrameMk id="8" creationId="{725530D1-8870-41C4-BA17-02DA9FAF5290}"/>
          </ac:graphicFrameMkLst>
        </pc:graphicFrameChg>
      </pc:sldChg>
      <pc:sldMasterChg chg="modSldLayout">
        <pc:chgData name="Arne Lienemann" userId="bf3495388a6c1893" providerId="LiveId" clId="{7986EF43-3D3D-4C30-93B1-E97EE9202062}" dt="2021-02-05T19:42:06.526" v="18" actId="255"/>
        <pc:sldMasterMkLst>
          <pc:docMk/>
          <pc:sldMasterMk cId="3455648403" sldId="2147483648"/>
        </pc:sldMasterMkLst>
        <pc:sldLayoutChg chg="addSp delSp modSp mod">
          <pc:chgData name="Arne Lienemann" userId="bf3495388a6c1893" providerId="LiveId" clId="{7986EF43-3D3D-4C30-93B1-E97EE9202062}" dt="2021-02-05T19:42:06.526" v="18" actId="255"/>
          <pc:sldLayoutMkLst>
            <pc:docMk/>
            <pc:sldMasterMk cId="3455648403" sldId="2147483648"/>
            <pc:sldLayoutMk cId="676625507" sldId="2147483656"/>
          </pc:sldLayoutMkLst>
          <pc:spChg chg="mod">
            <ac:chgData name="Arne Lienemann" userId="bf3495388a6c1893" providerId="LiveId" clId="{7986EF43-3D3D-4C30-93B1-E97EE9202062}" dt="2021-02-05T19:42:06.526" v="18" actId="255"/>
            <ac:spMkLst>
              <pc:docMk/>
              <pc:sldMasterMk cId="3455648403" sldId="2147483648"/>
              <pc:sldLayoutMk cId="676625507" sldId="2147483656"/>
              <ac:spMk id="3" creationId="{00000000-0000-0000-0000-000000000000}"/>
            </ac:spMkLst>
          </pc:spChg>
          <pc:spChg chg="add del">
            <ac:chgData name="Arne Lienemann" userId="bf3495388a6c1893" providerId="LiveId" clId="{7986EF43-3D3D-4C30-93B1-E97EE9202062}" dt="2021-02-05T19:19:05.335" v="1" actId="11529"/>
            <ac:spMkLst>
              <pc:docMk/>
              <pc:sldMasterMk cId="3455648403" sldId="2147483648"/>
              <pc:sldLayoutMk cId="676625507" sldId="2147483656"/>
              <ac:spMk id="4" creationId="{A6FB2D1F-3709-48D1-AA6D-6D15A6551677}"/>
            </ac:spMkLst>
          </pc:spChg>
          <pc:spChg chg="del">
            <ac:chgData name="Arne Lienemann" userId="bf3495388a6c1893" providerId="LiveId" clId="{7986EF43-3D3D-4C30-93B1-E97EE9202062}" dt="2021-02-05T19:19:48.057" v="5" actId="478"/>
            <ac:spMkLst>
              <pc:docMk/>
              <pc:sldMasterMk cId="3455648403" sldId="2147483648"/>
              <pc:sldLayoutMk cId="676625507" sldId="2147483656"/>
              <ac:spMk id="5" creationId="{00000000-0000-0000-0000-000000000000}"/>
            </ac:spMkLst>
          </pc:spChg>
          <pc:spChg chg="add mod">
            <ac:chgData name="Arne Lienemann" userId="bf3495388a6c1893" providerId="LiveId" clId="{7986EF43-3D3D-4C30-93B1-E97EE9202062}" dt="2021-02-05T19:25:24.263" v="15" actId="14100"/>
            <ac:spMkLst>
              <pc:docMk/>
              <pc:sldMasterMk cId="3455648403" sldId="2147483648"/>
              <pc:sldLayoutMk cId="676625507" sldId="2147483656"/>
              <ac:spMk id="5" creationId="{E602907A-0678-4FE6-AE19-4AC8597480FA}"/>
            </ac:spMkLst>
          </pc:spChg>
          <pc:spChg chg="del">
            <ac:chgData name="Arne Lienemann" userId="bf3495388a6c1893" providerId="LiveId" clId="{7986EF43-3D3D-4C30-93B1-E97EE9202062}" dt="2021-02-05T19:18:53.817" v="0" actId="478"/>
            <ac:spMkLst>
              <pc:docMk/>
              <pc:sldMasterMk cId="3455648403" sldId="2147483648"/>
              <pc:sldLayoutMk cId="676625507" sldId="2147483656"/>
              <ac:spMk id="6" creationId="{00000000-0000-0000-0000-000000000000}"/>
            </ac:spMkLst>
          </pc:spChg>
          <pc:spChg chg="add mod">
            <ac:chgData name="Arne Lienemann" userId="bf3495388a6c1893" providerId="LiveId" clId="{7986EF43-3D3D-4C30-93B1-E97EE9202062}" dt="2021-02-05T19:25:15.095" v="13" actId="14100"/>
            <ac:spMkLst>
              <pc:docMk/>
              <pc:sldMasterMk cId="3455648403" sldId="2147483648"/>
              <pc:sldLayoutMk cId="676625507" sldId="2147483656"/>
              <ac:spMk id="7" creationId="{16DF2D63-E569-49CF-A490-49CBA6D73032}"/>
            </ac:spMkLst>
          </pc:spChg>
        </pc:sldLayoutChg>
      </pc:sldMasterChg>
    </pc:docChg>
  </pc:docChgLst>
  <pc:docChgLst>
    <pc:chgData name="Lienemann, Arne" userId="be6de876-7fba-4a79-85a8-95c124b56fb5" providerId="ADAL" clId="{01FF11A2-00F5-4052-ABF5-D5596697278E}"/>
    <pc:docChg chg="custSel modMainMaster">
      <pc:chgData name="Lienemann, Arne" userId="be6de876-7fba-4a79-85a8-95c124b56fb5" providerId="ADAL" clId="{01FF11A2-00F5-4052-ABF5-D5596697278E}" dt="2022-07-22T13:29:36.282" v="1"/>
      <pc:docMkLst>
        <pc:docMk/>
      </pc:docMkLst>
      <pc:sldMasterChg chg="modSldLayout">
        <pc:chgData name="Lienemann, Arne" userId="be6de876-7fba-4a79-85a8-95c124b56fb5" providerId="ADAL" clId="{01FF11A2-00F5-4052-ABF5-D5596697278E}" dt="2022-07-22T13:29:36.282" v="1"/>
        <pc:sldMasterMkLst>
          <pc:docMk/>
          <pc:sldMasterMk cId="3455648403" sldId="2147483648"/>
        </pc:sldMasterMkLst>
        <pc:sldLayoutChg chg="addSp delSp modSp mod">
          <pc:chgData name="Lienemann, Arne" userId="be6de876-7fba-4a79-85a8-95c124b56fb5" providerId="ADAL" clId="{01FF11A2-00F5-4052-ABF5-D5596697278E}" dt="2022-07-22T13:29:36.282" v="1"/>
          <pc:sldLayoutMkLst>
            <pc:docMk/>
            <pc:sldMasterMk cId="3455648403" sldId="2147483648"/>
            <pc:sldLayoutMk cId="676625507" sldId="2147483656"/>
          </pc:sldLayoutMkLst>
          <pc:spChg chg="del">
            <ac:chgData name="Lienemann, Arne" userId="be6de876-7fba-4a79-85a8-95c124b56fb5" providerId="ADAL" clId="{01FF11A2-00F5-4052-ABF5-D5596697278E}" dt="2022-07-22T13:29:31.686" v="0" actId="478"/>
            <ac:spMkLst>
              <pc:docMk/>
              <pc:sldMasterMk cId="3455648403" sldId="2147483648"/>
              <pc:sldLayoutMk cId="676625507" sldId="2147483656"/>
              <ac:spMk id="5" creationId="{E602907A-0678-4FE6-AE19-4AC8597480FA}"/>
            </ac:spMkLst>
          </pc:spChg>
          <pc:spChg chg="add mod">
            <ac:chgData name="Lienemann, Arne" userId="be6de876-7fba-4a79-85a8-95c124b56fb5" providerId="ADAL" clId="{01FF11A2-00F5-4052-ABF5-D5596697278E}" dt="2022-07-22T13:29:36.282" v="1"/>
            <ac:spMkLst>
              <pc:docMk/>
              <pc:sldMasterMk cId="3455648403" sldId="2147483648"/>
              <pc:sldLayoutMk cId="676625507" sldId="2147483656"/>
              <ac:spMk id="6" creationId="{5AB2C033-831E-42C9-9A1D-C777B408BFC2}"/>
            </ac:spMkLst>
          </pc:spChg>
          <pc:spChg chg="del">
            <ac:chgData name="Lienemann, Arne" userId="be6de876-7fba-4a79-85a8-95c124b56fb5" providerId="ADAL" clId="{01FF11A2-00F5-4052-ABF5-D5596697278E}" dt="2022-07-22T13:29:31.686" v="0" actId="478"/>
            <ac:spMkLst>
              <pc:docMk/>
              <pc:sldMasterMk cId="3455648403" sldId="2147483648"/>
              <pc:sldLayoutMk cId="676625507" sldId="2147483656"/>
              <ac:spMk id="7" creationId="{16DF2D63-E569-49CF-A490-49CBA6D73032}"/>
            </ac:spMkLst>
          </pc:spChg>
          <pc:spChg chg="add mod">
            <ac:chgData name="Lienemann, Arne" userId="be6de876-7fba-4a79-85a8-95c124b56fb5" providerId="ADAL" clId="{01FF11A2-00F5-4052-ABF5-D5596697278E}" dt="2022-07-22T13:29:36.282" v="1"/>
            <ac:spMkLst>
              <pc:docMk/>
              <pc:sldMasterMk cId="3455648403" sldId="2147483648"/>
              <pc:sldLayoutMk cId="676625507" sldId="2147483656"/>
              <ac:spMk id="8" creationId="{0D951B71-FF27-4525-847E-8CA4D0922935}"/>
            </ac:spMkLst>
          </pc:spChg>
        </pc:sldLayoutChg>
      </pc:sldMasterChg>
    </pc:docChg>
  </pc:docChgLst>
  <pc:docChgLst>
    <pc:chgData name="Arne Lienemann" userId="bf3495388a6c1893" providerId="LiveId" clId="{CA2D8B85-09B4-4A93-B324-AB15C7DE3971}"/>
    <pc:docChg chg="delSld">
      <pc:chgData name="Arne Lienemann" userId="bf3495388a6c1893" providerId="LiveId" clId="{CA2D8B85-09B4-4A93-B324-AB15C7DE3971}" dt="2021-01-24T11:36:09.029" v="0" actId="47"/>
      <pc:docMkLst>
        <pc:docMk/>
      </pc:docMkLst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4201864266" sldId="283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2583847237" sldId="284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095664238" sldId="286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4053979223" sldId="287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1443435492" sldId="288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2984635578" sldId="295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017875376" sldId="296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1392292476" sldId="297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834262454" sldId="298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415455204" sldId="299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694465841" sldId="300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316276370" sldId="301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181132228" sldId="302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816535547" sldId="303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1097034417" sldId="304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170900458" sldId="305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964262207" sldId="306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483291586" sldId="307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1184162664" sldId="308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4122517381" sldId="309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750829831" sldId="310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382965968" sldId="311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837204309" sldId="312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020487433" sldId="31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2F1FB-6EB7-4E5D-BAA7-AC23F8B401F7}" type="datetimeFigureOut">
              <a:rPr lang="de-DE" smtClean="0"/>
              <a:t>22.07.2022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CBEEA-36C5-4789-900B-7840B832D0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688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A9DE8-F0EE-4281-B048-76ED942F3380}" type="datetimeFigureOut">
              <a:rPr lang="de-DE" smtClean="0"/>
              <a:t>22.07.2022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3179D-710C-465C-AA59-C4A40AF8E0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3419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Sennheiser Office" panose="020B0504020101010102" pitchFamily="34" charset="0"/>
      <a:buChar char="►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58775" indent="-171450" algn="l" defTabSz="914400" rtl="0" eaLnBrk="1" latinLnBrk="0" hangingPunct="1">
      <a:buFont typeface="Sennheiser Office" panose="020B0504020101010102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39750" indent="-171450" algn="l" defTabSz="914400" rtl="0" eaLnBrk="1" latinLnBrk="0" hangingPunct="1">
      <a:buFont typeface="Sennheiser Office" panose="020B0504020101010102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719138" indent="-171450" algn="l" defTabSz="914400" rtl="0" eaLnBrk="1" latinLnBrk="0" hangingPunct="1">
      <a:buFont typeface="Sennheiser Office" panose="020B0504020101010102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898525" indent="-171450" algn="l" defTabSz="914400" rtl="0" eaLnBrk="1" latinLnBrk="0" hangingPunct="1">
      <a:buFont typeface="Sennheiser Office" panose="020B0504020101010102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31603" y="3867398"/>
            <a:ext cx="7128335" cy="2046040"/>
          </a:xfrm>
        </p:spPr>
        <p:txBody>
          <a:bodyPr anchor="t" anchorCtr="0"/>
          <a:lstStyle>
            <a:lvl1pPr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27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31603" y="3133030"/>
            <a:ext cx="7128335" cy="571302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900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Formatvorlage des Untertitelmasters durch Klicken bearbeiten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11" y="484535"/>
            <a:ext cx="684661" cy="51301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94" y="6230169"/>
            <a:ext cx="1188715" cy="12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99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Picture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658813" y="1233489"/>
            <a:ext cx="5293171" cy="349165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4815050"/>
            <a:ext cx="5293171" cy="1350799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6240017" y="1233489"/>
            <a:ext cx="5293172" cy="349165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240017" y="4815050"/>
            <a:ext cx="5293171" cy="1350799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503543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658813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  <p:sp>
        <p:nvSpPr>
          <p:cNvPr id="9" name="Bildplatzhalter 10"/>
          <p:cNvSpPr>
            <a:spLocks noGrp="1"/>
          </p:cNvSpPr>
          <p:nvPr>
            <p:ph type="pic" sz="quarter" idx="15"/>
          </p:nvPr>
        </p:nvSpPr>
        <p:spPr>
          <a:xfrm>
            <a:off x="4385519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385519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112225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4210652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Picture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0"/>
            <a:ext cx="4079775" cy="6857999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58815" y="1196751"/>
            <a:ext cx="7201382" cy="4969099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19176" y="6444865"/>
            <a:ext cx="6841020" cy="188491"/>
          </a:xfrm>
        </p:spPr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101188" y="500670"/>
            <a:ext cx="432000" cy="324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spcAft>
                <a:spcPts val="0"/>
              </a:spcAft>
              <a:buNone/>
              <a:defRPr sz="200"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58813" y="425599"/>
            <a:ext cx="7201383" cy="771153"/>
          </a:xfrm>
        </p:spPr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02783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Picture (b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0"/>
            <a:ext cx="4079775" cy="6857999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58815" y="1196751"/>
            <a:ext cx="7201382" cy="4969099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19176" y="6444865"/>
            <a:ext cx="6841020" cy="188491"/>
          </a:xfrm>
        </p:spPr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101188" y="500670"/>
            <a:ext cx="432000" cy="324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spcAft>
                <a:spcPts val="0"/>
              </a:spcAft>
              <a:buNone/>
              <a:defRPr sz="200"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58813" y="425599"/>
            <a:ext cx="7201383" cy="771153"/>
          </a:xfrm>
        </p:spPr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50146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icture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58814" y="2780927"/>
            <a:ext cx="7093370" cy="3384923"/>
          </a:xfrm>
        </p:spPr>
        <p:txBody>
          <a:bodyPr numCol="2" spcCol="360000"/>
          <a:lstStyle>
            <a:lvl1pPr>
              <a:spcAft>
                <a:spcPts val="0"/>
              </a:spcAft>
              <a:defRPr sz="1200"/>
            </a:lvl1pPr>
            <a:lvl2pPr>
              <a:spcAft>
                <a:spcPts val="0"/>
              </a:spcAft>
              <a:defRPr sz="1200"/>
            </a:lvl2pPr>
            <a:lvl3pPr>
              <a:spcAft>
                <a:spcPts val="0"/>
              </a:spcAft>
              <a:defRPr sz="1200"/>
            </a:lvl3pPr>
            <a:lvl4pPr>
              <a:spcAft>
                <a:spcPts val="0"/>
              </a:spcAft>
              <a:defRPr sz="1200"/>
            </a:lvl4pPr>
            <a:lvl5pPr>
              <a:spcAft>
                <a:spcPts val="0"/>
              </a:spcAft>
              <a:defRPr sz="1200"/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8813" y="425599"/>
            <a:ext cx="7093371" cy="771153"/>
          </a:xfrm>
        </p:spPr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58814" y="1196752"/>
            <a:ext cx="7093370" cy="1440159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10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112225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2659617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0" y="1520825"/>
            <a:ext cx="12191999" cy="533717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26871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Big Picture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1999" cy="685800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101188" y="500670"/>
            <a:ext cx="432000" cy="324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spcAft>
                <a:spcPts val="0"/>
              </a:spcAft>
              <a:buNone/>
              <a:defRPr sz="200"/>
            </a:lvl1pPr>
          </a:lstStyle>
          <a:p>
            <a:pPr lvl="0"/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91266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Big Picture (b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1999" cy="685800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101188" y="500670"/>
            <a:ext cx="432000" cy="324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spcAft>
                <a:spcPts val="0"/>
              </a:spcAft>
              <a:buNone/>
              <a:defRPr sz="200"/>
            </a:lvl1pPr>
          </a:lstStyle>
          <a:p>
            <a:pPr lvl="0"/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6153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58815" y="1196751"/>
            <a:ext cx="9001124" cy="4969099"/>
          </a:xfrm>
        </p:spPr>
        <p:txBody>
          <a:bodyPr/>
          <a:lstStyle>
            <a:lvl1pPr marL="1885950" indent="-188595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  <a:tabLst>
                <a:tab pos="2600325" algn="l"/>
              </a:tabLst>
              <a:defRPr sz="2000"/>
            </a:lvl1pPr>
            <a:lvl2pPr marL="2066925" indent="-17938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Sennheiser Office" panose="00000500000000000000" pitchFamily="50" charset="0"/>
              <a:buChar char="►"/>
              <a:defRPr sz="2000"/>
            </a:lvl2pPr>
            <a:lvl3pPr marL="2238375" indent="-1778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000"/>
            </a:lvl3pPr>
            <a:lvl4pPr marL="2419350" indent="-17938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000"/>
            </a:lvl4pPr>
            <a:lvl5pPr marL="2600325" indent="-18891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24331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8813" y="434319"/>
            <a:ext cx="9001125" cy="5731531"/>
          </a:xfrm>
        </p:spPr>
        <p:txBody>
          <a:bodyPr/>
          <a:lstStyle>
            <a:lvl1pPr>
              <a:lnSpc>
                <a:spcPct val="95000"/>
              </a:lnSpc>
              <a:defRPr sz="2700" b="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2345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777971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8813" y="434319"/>
            <a:ext cx="9001125" cy="799169"/>
          </a:xfrm>
        </p:spPr>
        <p:txBody>
          <a:bodyPr/>
          <a:lstStyle>
            <a:lvl1pPr>
              <a:lnSpc>
                <a:spcPct val="95000"/>
              </a:lnSpc>
              <a:defRPr sz="27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58813" y="4113076"/>
            <a:ext cx="9001125" cy="208823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Contact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188" y="500670"/>
            <a:ext cx="432000" cy="32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254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grey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None/>
              <a:defRPr sz="1050">
                <a:solidFill>
                  <a:schemeClr val="accent1"/>
                </a:solidFill>
              </a:defRPr>
            </a:lvl1pPr>
            <a:lvl2pPr>
              <a:defRPr sz="1050">
                <a:solidFill>
                  <a:schemeClr val="accent1"/>
                </a:solidFill>
              </a:defRPr>
            </a:lvl2pPr>
            <a:lvl3pPr>
              <a:defRPr sz="1050">
                <a:solidFill>
                  <a:schemeClr val="accent1"/>
                </a:solidFill>
              </a:defRPr>
            </a:lvl3pPr>
            <a:lvl4pPr>
              <a:defRPr sz="1050">
                <a:solidFill>
                  <a:schemeClr val="accent1"/>
                </a:solidFill>
              </a:defRPr>
            </a:lvl4pPr>
            <a:lvl5pPr>
              <a:defRPr sz="10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Ebene</a:t>
            </a:r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Ebene</a:t>
            </a:r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Ebene</a:t>
            </a:r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Ebene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5AB2C033-831E-42C9-9A1D-C777B408B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9436" y="6444865"/>
            <a:ext cx="8640502" cy="188491"/>
          </a:xfrm>
        </p:spPr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0D951B71-FF27-4525-847E-8CA4D0922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8814" y="6444865"/>
            <a:ext cx="360362" cy="188491"/>
          </a:xfrm>
        </p:spPr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7662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 (blu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BCA0A-7ABF-4912-BC59-85D880278D01}" type="slidenum">
              <a:rPr lang="en-US" noProof="0" smtClean="0"/>
              <a:pPr/>
              <a:t>‹Nr.›</a:t>
            </a:fld>
            <a:endParaRPr lang="en-US" noProof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188" y="500670"/>
            <a:ext cx="432000" cy="32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193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58814" y="3142945"/>
            <a:ext cx="9001124" cy="3022905"/>
          </a:xfrm>
        </p:spPr>
        <p:txBody>
          <a:bodyPr numCol="2" spcCol="360000"/>
          <a:lstStyle>
            <a:lvl1pPr>
              <a:spcAft>
                <a:spcPts val="0"/>
              </a:spcAft>
              <a:defRPr sz="1200"/>
            </a:lvl1pPr>
            <a:lvl2pPr>
              <a:spcAft>
                <a:spcPts val="0"/>
              </a:spcAft>
              <a:defRPr sz="1200"/>
            </a:lvl2pPr>
            <a:lvl3pPr>
              <a:spcAft>
                <a:spcPts val="0"/>
              </a:spcAft>
              <a:defRPr sz="1200"/>
            </a:lvl3pPr>
            <a:lvl4pPr>
              <a:spcAft>
                <a:spcPts val="0"/>
              </a:spcAft>
              <a:defRPr sz="1200"/>
            </a:lvl4pPr>
            <a:lvl5pPr>
              <a:spcAft>
                <a:spcPts val="0"/>
              </a:spcAft>
              <a:defRPr sz="1200"/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58814" y="1196752"/>
            <a:ext cx="9001124" cy="1838343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90460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(3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58814" y="1223703"/>
            <a:ext cx="10874374" cy="4942148"/>
          </a:xfrm>
        </p:spPr>
        <p:txBody>
          <a:bodyPr numCol="3" spcCol="360000"/>
          <a:lstStyle>
            <a:lvl1pPr>
              <a:spcAft>
                <a:spcPts val="0"/>
              </a:spcAft>
              <a:defRPr sz="1200"/>
            </a:lvl1pPr>
            <a:lvl2pPr>
              <a:spcAft>
                <a:spcPts val="0"/>
              </a:spcAft>
              <a:defRPr sz="1200"/>
            </a:lvl2pPr>
            <a:lvl3pPr>
              <a:spcAft>
                <a:spcPts val="0"/>
              </a:spcAft>
              <a:defRPr sz="1200"/>
            </a:lvl3pPr>
            <a:lvl4pPr>
              <a:spcAft>
                <a:spcPts val="0"/>
              </a:spcAft>
              <a:defRPr sz="1200"/>
            </a:lvl4pPr>
            <a:lvl5pPr>
              <a:spcAft>
                <a:spcPts val="0"/>
              </a:spcAft>
              <a:defRPr sz="1200"/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3955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9602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61804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Pictures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658813" y="1233489"/>
            <a:ext cx="7147669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6003183"/>
            <a:ext cx="7147669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112225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80332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58813" y="425599"/>
            <a:ext cx="9001125" cy="7711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58815" y="1196753"/>
            <a:ext cx="9001124" cy="496909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19436" y="6444865"/>
            <a:ext cx="8640502" cy="18849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8814" y="6444865"/>
            <a:ext cx="360362" cy="18849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accent1"/>
                </a:solidFill>
                <a:latin typeface="+mj-lt"/>
              </a:defRPr>
            </a:lvl1pPr>
          </a:lstStyle>
          <a:p>
            <a:fld id="{982BCA0A-7ABF-4912-BC59-85D880278D01}" type="slidenum">
              <a:rPr lang="en-US" noProof="0" smtClean="0"/>
              <a:pPr/>
              <a:t>‹Nr.›</a:t>
            </a:fld>
            <a:endParaRPr lang="en-US" noProof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556" y="500670"/>
            <a:ext cx="432632" cy="32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648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  <p:sldLayoutId id="2147483670" r:id="rId5"/>
    <p:sldLayoutId id="2147483671" r:id="rId6"/>
    <p:sldLayoutId id="2147483654" r:id="rId7"/>
    <p:sldLayoutId id="2147483655" r:id="rId8"/>
    <p:sldLayoutId id="2147483663" r:id="rId9"/>
    <p:sldLayoutId id="2147483672" r:id="rId10"/>
    <p:sldLayoutId id="2147483662" r:id="rId11"/>
    <p:sldLayoutId id="2147483664" r:id="rId12"/>
    <p:sldLayoutId id="2147483668" r:id="rId13"/>
    <p:sldLayoutId id="2147483673" r:id="rId14"/>
    <p:sldLayoutId id="2147483665" r:id="rId15"/>
    <p:sldLayoutId id="2147483666" r:id="rId16"/>
    <p:sldLayoutId id="2147483669" r:id="rId17"/>
    <p:sldLayoutId id="2147483658" r:id="rId18"/>
    <p:sldLayoutId id="2147483667" r:id="rId19"/>
    <p:sldLayoutId id="2147483674" r:id="rId20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►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7225" indent="-206375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89535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14425" indent="-219075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12" userDrawn="1">
          <p15:clr>
            <a:srgbClr val="F26B43"/>
          </p15:clr>
        </p15:guide>
        <p15:guide id="2" pos="415" userDrawn="1">
          <p15:clr>
            <a:srgbClr val="F26B43"/>
          </p15:clr>
        </p15:guide>
        <p15:guide id="3" pos="7265" userDrawn="1">
          <p15:clr>
            <a:srgbClr val="F26B43"/>
          </p15:clr>
        </p15:guide>
        <p15:guide id="5" orient="horz" pos="3884" userDrawn="1">
          <p15:clr>
            <a:srgbClr val="F26B43"/>
          </p15:clr>
        </p15:guide>
        <p15:guide id="6" pos="6085" userDrawn="1">
          <p15:clr>
            <a:srgbClr val="F26B43"/>
          </p15:clr>
        </p15:guide>
        <p15:guide id="9" orient="horz" pos="777" userDrawn="1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Sennheiser">
  <a:themeElements>
    <a:clrScheme name="Benutzerdefiniert 44">
      <a:dk1>
        <a:sysClr val="windowText" lastClr="000000"/>
      </a:dk1>
      <a:lt1>
        <a:sysClr val="window" lastClr="FFFFFF"/>
      </a:lt1>
      <a:dk2>
        <a:srgbClr val="E0E0E0"/>
      </a:dk2>
      <a:lt2>
        <a:srgbClr val="E0E0E0"/>
      </a:lt2>
      <a:accent1>
        <a:srgbClr val="0095D5"/>
      </a:accent1>
      <a:accent2>
        <a:srgbClr val="414141"/>
      </a:accent2>
      <a:accent3>
        <a:srgbClr val="E0E0E0"/>
      </a:accent3>
      <a:accent4>
        <a:srgbClr val="00333F"/>
      </a:accent4>
      <a:accent5>
        <a:srgbClr val="E5F4FA"/>
      </a:accent5>
      <a:accent6>
        <a:srgbClr val="99AEB5"/>
      </a:accent6>
      <a:hlink>
        <a:srgbClr val="000000"/>
      </a:hlink>
      <a:folHlink>
        <a:srgbClr val="000000"/>
      </a:folHlink>
    </a:clrScheme>
    <a:fontScheme name="Benutzerdefiniert 172">
      <a:majorFont>
        <a:latin typeface="Sennheiser Office"/>
        <a:ea typeface=""/>
        <a:cs typeface=""/>
      </a:majorFont>
      <a:minorFont>
        <a:latin typeface="Sennheiser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accent1"/>
          </a:solidFill>
        </a:ln>
      </a:spPr>
      <a:bodyPr rtlCol="0" anchor="ctr"/>
      <a:lstStyle>
        <a:defPPr algn="ctr">
          <a:lnSpc>
            <a:spcPct val="110000"/>
          </a:lnSpc>
          <a:defRPr sz="15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110000"/>
          </a:lnSpc>
          <a:defRPr sz="15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ennheiser_PowerPoint_16x9.potx" id="{33079D3E-89FE-4739-9F46-394C15D3BE70}" vid="{046DB577-3C1F-49BB-B1AA-8141244674A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72">
      <a:majorFont>
        <a:latin typeface="Sennheiser Office"/>
        <a:ea typeface=""/>
        <a:cs typeface=""/>
      </a:majorFont>
      <a:minorFont>
        <a:latin typeface="Sennheiser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72">
      <a:majorFont>
        <a:latin typeface="Sennheiser Office"/>
        <a:ea typeface=""/>
        <a:cs typeface=""/>
      </a:majorFont>
      <a:minorFont>
        <a:latin typeface="Sennheiser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Sennheiser Office</vt:lpstr>
      <vt:lpstr>Sennheiser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the right Size? An Explorers Community Survey</dc:title>
  <dc:creator>Lienemann, Arne</dc:creator>
  <cp:lastModifiedBy>Lienemann, Arne</cp:lastModifiedBy>
  <cp:revision>60</cp:revision>
  <dcterms:created xsi:type="dcterms:W3CDTF">2020-08-24T08:55:38Z</dcterms:created>
  <dcterms:modified xsi:type="dcterms:W3CDTF">2022-07-22T13:29:40Z</dcterms:modified>
</cp:coreProperties>
</file>