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ngesInfos/changesInfo1.xml" ContentType="application/vnd.ms-powerpoint.changesinfo+xml"/>
  <Override PartName="/ppt/charts/chart1.xml" ContentType="application/vnd.openxmlformats-officedocument.drawingml.chart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12192000" cy="6858000"/>
  <p:notesSz cx="6858000" cy="9144000"/>
  <p:embeddedFontLst>
    <p:embeddedFont>
      <p:font typeface="Sennheiser Office" panose="020B0504020101010102" charset="0"/>
      <p:regular r:id="rId5"/>
      <p:bold r:id="rId6"/>
      <p:italic r:id="rId7"/>
      <p:boldItalic r:id="rId8"/>
    </p:embeddedFont>
  </p:embeddedFont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77" userDrawn="1">
          <p15:clr>
            <a:srgbClr val="A4A3A4"/>
          </p15:clr>
        </p15:guide>
        <p15:guide id="2" pos="415" userDrawn="1">
          <p15:clr>
            <a:srgbClr val="A4A3A4"/>
          </p15:clr>
        </p15:guide>
        <p15:guide id="3" orient="horz" pos="3884" userDrawn="1">
          <p15:clr>
            <a:srgbClr val="A4A3A4"/>
          </p15:clr>
        </p15:guide>
        <p15:guide id="4" pos="6108" userDrawn="1">
          <p15:clr>
            <a:srgbClr val="A4A3A4"/>
          </p15:clr>
        </p15:guide>
        <p15:guide id="5" pos="7265" userDrawn="1">
          <p15:clr>
            <a:srgbClr val="A4A3A4"/>
          </p15:clr>
        </p15:guide>
        <p15:guide id="6" orient="horz" pos="120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osman, Ulrike" initials="BU" lastIdx="8" clrIdx="0">
    <p:extLst>
      <p:ext uri="{19B8F6BF-5375-455C-9EA6-DF929625EA0E}">
        <p15:presenceInfo xmlns:p15="http://schemas.microsoft.com/office/powerpoint/2012/main" userId="S::Ulrike.Bosman@sennheiser.com::0feda479-d618-42bb-9814-d6664d2739b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2D92CAE-888E-45BA-B6E4-B8520F9ED9AD}" v="7" dt="2022-02-17T20:21:13.14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88" autoAdjust="0"/>
    <p:restoredTop sz="85429" autoAdjust="0"/>
  </p:normalViewPr>
  <p:slideViewPr>
    <p:cSldViewPr showGuides="1">
      <p:cViewPr varScale="1">
        <p:scale>
          <a:sx n="80" d="100"/>
          <a:sy n="80" d="100"/>
        </p:scale>
        <p:origin x="56" y="756"/>
      </p:cViewPr>
      <p:guideLst>
        <p:guide orient="horz" pos="777"/>
        <p:guide pos="415"/>
        <p:guide orient="horz" pos="3884"/>
        <p:guide pos="6108"/>
        <p:guide pos="7265"/>
        <p:guide orient="horz" pos="1207"/>
      </p:guideLst>
    </p:cSldViewPr>
  </p:slideViewPr>
  <p:outlineViewPr>
    <p:cViewPr>
      <p:scale>
        <a:sx n="33" d="100"/>
        <a:sy n="33" d="100"/>
      </p:scale>
      <p:origin x="0" y="-1986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howGuides="1">
      <p:cViewPr varScale="1">
        <p:scale>
          <a:sx n="83" d="100"/>
          <a:sy n="83" d="100"/>
        </p:scale>
        <p:origin x="3930" y="96"/>
      </p:cViewPr>
      <p:guideLst/>
    </p:cSldViewPr>
  </p:notesViewPr>
  <p:gridSpacing cx="36004" cy="36004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4" Type="http://schemas.microsoft.com/office/2016/11/relationships/changesInfo" Target="changesInfos/changesInfo1.xml"/><Relationship Id="rId15" Type="http://schemas.microsoft.com/office/2015/10/relationships/revisionInfo" Target="revisionInfo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font" Target="fonts/font1.fntdata"/><Relationship Id="rId6" Type="http://schemas.openxmlformats.org/officeDocument/2006/relationships/font" Target="fonts/font2.fntdata"/><Relationship Id="rId7" Type="http://schemas.openxmlformats.org/officeDocument/2006/relationships/font" Target="fonts/font3.fntdata"/><Relationship Id="rId8" Type="http://schemas.openxmlformats.org/officeDocument/2006/relationships/font" Target="fonts/font4.fntdata"/><Relationship Id="rId9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ne Lienemann" userId="bf3495388a6c1893" providerId="LiveId" clId="{7986EF43-3D3D-4C30-93B1-E97EE9202062}"/>
    <pc:docChg chg="undo custSel addSld delSld modSld modMainMaster">
      <pc:chgData name="Arne Lienemann" userId="bf3495388a6c1893" providerId="LiveId" clId="{7986EF43-3D3D-4C30-93B1-E97EE9202062}" dt="2021-02-05T19:59:17.445" v="26" actId="47"/>
      <pc:docMkLst>
        <pc:docMk/>
      </pc:docMkLst>
      <pc:sldChg chg="new del">
        <pc:chgData name="Arne Lienemann" userId="bf3495388a6c1893" providerId="LiveId" clId="{7986EF43-3D3D-4C30-93B1-E97EE9202062}" dt="2021-02-05T19:59:17.445" v="26" actId="47"/>
        <pc:sldMkLst>
          <pc:docMk/>
          <pc:sldMk cId="9277277" sldId="256"/>
        </pc:sldMkLst>
      </pc:sldChg>
      <pc:sldChg chg="new del">
        <pc:chgData name="Arne Lienemann" userId="bf3495388a6c1893" providerId="LiveId" clId="{7986EF43-3D3D-4C30-93B1-E97EE9202062}" dt="2021-02-05T19:20:23.662" v="11" actId="680"/>
        <pc:sldMkLst>
          <pc:docMk/>
          <pc:sldMk cId="55832685" sldId="256"/>
        </pc:sldMkLst>
      </pc:sldChg>
      <pc:sldChg chg="addSp delSp modSp new del mod modClrScheme chgLayout">
        <pc:chgData name="Arne Lienemann" userId="bf3495388a6c1893" providerId="LiveId" clId="{7986EF43-3D3D-4C30-93B1-E97EE9202062}" dt="2021-02-05T19:59:15.151" v="24" actId="47"/>
        <pc:sldMkLst>
          <pc:docMk/>
          <pc:sldMk cId="3361272598" sldId="256"/>
        </pc:sldMkLst>
        <pc:spChg chg="del">
          <ac:chgData name="Arne Lienemann" userId="bf3495388a6c1893" providerId="LiveId" clId="{7986EF43-3D3D-4C30-93B1-E97EE9202062}" dt="2021-02-05T19:57:41.189" v="20" actId="700"/>
          <ac:spMkLst>
            <pc:docMk/>
            <pc:sldMk cId="3361272598" sldId="256"/>
            <ac:spMk id="2" creationId="{B0084BED-3734-4332-9F23-1B3C04C292D7}"/>
          </ac:spMkLst>
        </pc:spChg>
        <pc:spChg chg="del">
          <ac:chgData name="Arne Lienemann" userId="bf3495388a6c1893" providerId="LiveId" clId="{7986EF43-3D3D-4C30-93B1-E97EE9202062}" dt="2021-02-05T19:57:41.189" v="20" actId="700"/>
          <ac:spMkLst>
            <pc:docMk/>
            <pc:sldMk cId="3361272598" sldId="256"/>
            <ac:spMk id="3" creationId="{14BD31E6-2148-444C-96CE-31C6B1D73416}"/>
          </ac:spMkLst>
        </pc:spChg>
        <pc:graphicFrameChg chg="add del mod">
          <ac:chgData name="Arne Lienemann" userId="bf3495388a6c1893" providerId="LiveId" clId="{7986EF43-3D3D-4C30-93B1-E97EE9202062}" dt="2021-02-05T19:59:13.540" v="23" actId="478"/>
          <ac:graphicFrameMkLst>
            <pc:docMk/>
            <pc:sldMk cId="3361272598" sldId="256"/>
            <ac:graphicFrameMk id="8" creationId="{725530D1-8870-41C4-BA17-02DA9FAF5290}"/>
          </ac:graphicFrameMkLst>
        </pc:graphicFrameChg>
      </pc:sldChg>
      <pc:sldMasterChg chg="modSldLayout">
        <pc:chgData name="Arne Lienemann" userId="bf3495388a6c1893" providerId="LiveId" clId="{7986EF43-3D3D-4C30-93B1-E97EE9202062}" dt="2021-02-05T19:42:06.526" v="18" actId="255"/>
        <pc:sldMasterMkLst>
          <pc:docMk/>
          <pc:sldMasterMk cId="3455648403" sldId="2147483648"/>
        </pc:sldMasterMkLst>
        <pc:sldLayoutChg chg="addSp delSp modSp mod">
          <pc:chgData name="Arne Lienemann" userId="bf3495388a6c1893" providerId="LiveId" clId="{7986EF43-3D3D-4C30-93B1-E97EE9202062}" dt="2021-02-05T19:42:06.526" v="18" actId="255"/>
          <pc:sldLayoutMkLst>
            <pc:docMk/>
            <pc:sldMasterMk cId="3455648403" sldId="2147483648"/>
            <pc:sldLayoutMk cId="676625507" sldId="2147483656"/>
          </pc:sldLayoutMkLst>
          <pc:spChg chg="mod">
            <ac:chgData name="Arne Lienemann" userId="bf3495388a6c1893" providerId="LiveId" clId="{7986EF43-3D3D-4C30-93B1-E97EE9202062}" dt="2021-02-05T19:42:06.526" v="18" actId="255"/>
            <ac:spMkLst>
              <pc:docMk/>
              <pc:sldMasterMk cId="3455648403" sldId="2147483648"/>
              <pc:sldLayoutMk cId="676625507" sldId="2147483656"/>
              <ac:spMk id="3" creationId="{00000000-0000-0000-0000-000000000000}"/>
            </ac:spMkLst>
          </pc:spChg>
          <pc:spChg chg="add del">
            <ac:chgData name="Arne Lienemann" userId="bf3495388a6c1893" providerId="LiveId" clId="{7986EF43-3D3D-4C30-93B1-E97EE9202062}" dt="2021-02-05T19:19:05.335" v="1" actId="11529"/>
            <ac:spMkLst>
              <pc:docMk/>
              <pc:sldMasterMk cId="3455648403" sldId="2147483648"/>
              <pc:sldLayoutMk cId="676625507" sldId="2147483656"/>
              <ac:spMk id="4" creationId="{A6FB2D1F-3709-48D1-AA6D-6D15A6551677}"/>
            </ac:spMkLst>
          </pc:spChg>
          <pc:spChg chg="del">
            <ac:chgData name="Arne Lienemann" userId="bf3495388a6c1893" providerId="LiveId" clId="{7986EF43-3D3D-4C30-93B1-E97EE9202062}" dt="2021-02-05T19:19:48.057" v="5" actId="478"/>
            <ac:spMkLst>
              <pc:docMk/>
              <pc:sldMasterMk cId="3455648403" sldId="2147483648"/>
              <pc:sldLayoutMk cId="676625507" sldId="2147483656"/>
              <ac:spMk id="5" creationId="{00000000-0000-0000-0000-000000000000}"/>
            </ac:spMkLst>
          </pc:spChg>
          <pc:spChg chg="add mod">
            <ac:chgData name="Arne Lienemann" userId="bf3495388a6c1893" providerId="LiveId" clId="{7986EF43-3D3D-4C30-93B1-E97EE9202062}" dt="2021-02-05T19:25:24.263" v="15" actId="14100"/>
            <ac:spMkLst>
              <pc:docMk/>
              <pc:sldMasterMk cId="3455648403" sldId="2147483648"/>
              <pc:sldLayoutMk cId="676625507" sldId="2147483656"/>
              <ac:spMk id="5" creationId="{E602907A-0678-4FE6-AE19-4AC8597480FA}"/>
            </ac:spMkLst>
          </pc:spChg>
          <pc:spChg chg="del">
            <ac:chgData name="Arne Lienemann" userId="bf3495388a6c1893" providerId="LiveId" clId="{7986EF43-3D3D-4C30-93B1-E97EE9202062}" dt="2021-02-05T19:18:53.817" v="0" actId="478"/>
            <ac:spMkLst>
              <pc:docMk/>
              <pc:sldMasterMk cId="3455648403" sldId="2147483648"/>
              <pc:sldLayoutMk cId="676625507" sldId="2147483656"/>
              <ac:spMk id="6" creationId="{00000000-0000-0000-0000-000000000000}"/>
            </ac:spMkLst>
          </pc:spChg>
          <pc:spChg chg="add mod">
            <ac:chgData name="Arne Lienemann" userId="bf3495388a6c1893" providerId="LiveId" clId="{7986EF43-3D3D-4C30-93B1-E97EE9202062}" dt="2021-02-05T19:25:15.095" v="13" actId="14100"/>
            <ac:spMkLst>
              <pc:docMk/>
              <pc:sldMasterMk cId="3455648403" sldId="2147483648"/>
              <pc:sldLayoutMk cId="676625507" sldId="2147483656"/>
              <ac:spMk id="7" creationId="{16DF2D63-E569-49CF-A490-49CBA6D73032}"/>
            </ac:spMkLst>
          </pc:spChg>
        </pc:sldLayoutChg>
      </pc:sldMasterChg>
    </pc:docChg>
  </pc:docChgLst>
  <pc:docChgLst>
    <pc:chgData name="Arne Lienemann" userId="bf3495388a6c1893" providerId="LiveId" clId="{CA2D8B85-09B4-4A93-B324-AB15C7DE3971}"/>
    <pc:docChg chg="delSld">
      <pc:chgData name="Arne Lienemann" userId="bf3495388a6c1893" providerId="LiveId" clId="{CA2D8B85-09B4-4A93-B324-AB15C7DE3971}" dt="2021-01-24T11:36:09.029" v="0" actId="47"/>
      <pc:docMkLst>
        <pc:docMk/>
      </pc:docMkLst>
      <pc:sldChg chg="del">
        <pc:chgData name="Arne Lienemann" userId="bf3495388a6c1893" providerId="LiveId" clId="{CA2D8B85-09B4-4A93-B324-AB15C7DE3971}" dt="2021-01-24T11:36:09.029" v="0" actId="47"/>
        <pc:sldMkLst>
          <pc:docMk/>
          <pc:sldMk cId="4201864266" sldId="283"/>
        </pc:sldMkLst>
      </pc:sldChg>
      <pc:sldChg chg="del">
        <pc:chgData name="Arne Lienemann" userId="bf3495388a6c1893" providerId="LiveId" clId="{CA2D8B85-09B4-4A93-B324-AB15C7DE3971}" dt="2021-01-24T11:36:09.029" v="0" actId="47"/>
        <pc:sldMkLst>
          <pc:docMk/>
          <pc:sldMk cId="2583847237" sldId="284"/>
        </pc:sldMkLst>
      </pc:sldChg>
      <pc:sldChg chg="del">
        <pc:chgData name="Arne Lienemann" userId="bf3495388a6c1893" providerId="LiveId" clId="{CA2D8B85-09B4-4A93-B324-AB15C7DE3971}" dt="2021-01-24T11:36:09.029" v="0" actId="47"/>
        <pc:sldMkLst>
          <pc:docMk/>
          <pc:sldMk cId="3095664238" sldId="286"/>
        </pc:sldMkLst>
      </pc:sldChg>
      <pc:sldChg chg="del">
        <pc:chgData name="Arne Lienemann" userId="bf3495388a6c1893" providerId="LiveId" clId="{CA2D8B85-09B4-4A93-B324-AB15C7DE3971}" dt="2021-01-24T11:36:09.029" v="0" actId="47"/>
        <pc:sldMkLst>
          <pc:docMk/>
          <pc:sldMk cId="4053979223" sldId="287"/>
        </pc:sldMkLst>
      </pc:sldChg>
      <pc:sldChg chg="del">
        <pc:chgData name="Arne Lienemann" userId="bf3495388a6c1893" providerId="LiveId" clId="{CA2D8B85-09B4-4A93-B324-AB15C7DE3971}" dt="2021-01-24T11:36:09.029" v="0" actId="47"/>
        <pc:sldMkLst>
          <pc:docMk/>
          <pc:sldMk cId="1443435492" sldId="288"/>
        </pc:sldMkLst>
      </pc:sldChg>
      <pc:sldChg chg="del">
        <pc:chgData name="Arne Lienemann" userId="bf3495388a6c1893" providerId="LiveId" clId="{CA2D8B85-09B4-4A93-B324-AB15C7DE3971}" dt="2021-01-24T11:36:09.029" v="0" actId="47"/>
        <pc:sldMkLst>
          <pc:docMk/>
          <pc:sldMk cId="2984635578" sldId="295"/>
        </pc:sldMkLst>
      </pc:sldChg>
      <pc:sldChg chg="del">
        <pc:chgData name="Arne Lienemann" userId="bf3495388a6c1893" providerId="LiveId" clId="{CA2D8B85-09B4-4A93-B324-AB15C7DE3971}" dt="2021-01-24T11:36:09.029" v="0" actId="47"/>
        <pc:sldMkLst>
          <pc:docMk/>
          <pc:sldMk cId="3017875376" sldId="296"/>
        </pc:sldMkLst>
      </pc:sldChg>
      <pc:sldChg chg="del">
        <pc:chgData name="Arne Lienemann" userId="bf3495388a6c1893" providerId="LiveId" clId="{CA2D8B85-09B4-4A93-B324-AB15C7DE3971}" dt="2021-01-24T11:36:09.029" v="0" actId="47"/>
        <pc:sldMkLst>
          <pc:docMk/>
          <pc:sldMk cId="1392292476" sldId="297"/>
        </pc:sldMkLst>
      </pc:sldChg>
      <pc:sldChg chg="del">
        <pc:chgData name="Arne Lienemann" userId="bf3495388a6c1893" providerId="LiveId" clId="{CA2D8B85-09B4-4A93-B324-AB15C7DE3971}" dt="2021-01-24T11:36:09.029" v="0" actId="47"/>
        <pc:sldMkLst>
          <pc:docMk/>
          <pc:sldMk cId="834262454" sldId="298"/>
        </pc:sldMkLst>
      </pc:sldChg>
      <pc:sldChg chg="del">
        <pc:chgData name="Arne Lienemann" userId="bf3495388a6c1893" providerId="LiveId" clId="{CA2D8B85-09B4-4A93-B324-AB15C7DE3971}" dt="2021-01-24T11:36:09.029" v="0" actId="47"/>
        <pc:sldMkLst>
          <pc:docMk/>
          <pc:sldMk cId="3415455204" sldId="299"/>
        </pc:sldMkLst>
      </pc:sldChg>
      <pc:sldChg chg="del">
        <pc:chgData name="Arne Lienemann" userId="bf3495388a6c1893" providerId="LiveId" clId="{CA2D8B85-09B4-4A93-B324-AB15C7DE3971}" dt="2021-01-24T11:36:09.029" v="0" actId="47"/>
        <pc:sldMkLst>
          <pc:docMk/>
          <pc:sldMk cId="694465841" sldId="300"/>
        </pc:sldMkLst>
      </pc:sldChg>
      <pc:sldChg chg="del">
        <pc:chgData name="Arne Lienemann" userId="bf3495388a6c1893" providerId="LiveId" clId="{CA2D8B85-09B4-4A93-B324-AB15C7DE3971}" dt="2021-01-24T11:36:09.029" v="0" actId="47"/>
        <pc:sldMkLst>
          <pc:docMk/>
          <pc:sldMk cId="3316276370" sldId="301"/>
        </pc:sldMkLst>
      </pc:sldChg>
      <pc:sldChg chg="del">
        <pc:chgData name="Arne Lienemann" userId="bf3495388a6c1893" providerId="LiveId" clId="{CA2D8B85-09B4-4A93-B324-AB15C7DE3971}" dt="2021-01-24T11:36:09.029" v="0" actId="47"/>
        <pc:sldMkLst>
          <pc:docMk/>
          <pc:sldMk cId="181132228" sldId="302"/>
        </pc:sldMkLst>
      </pc:sldChg>
      <pc:sldChg chg="del">
        <pc:chgData name="Arne Lienemann" userId="bf3495388a6c1893" providerId="LiveId" clId="{CA2D8B85-09B4-4A93-B324-AB15C7DE3971}" dt="2021-01-24T11:36:09.029" v="0" actId="47"/>
        <pc:sldMkLst>
          <pc:docMk/>
          <pc:sldMk cId="3816535547" sldId="303"/>
        </pc:sldMkLst>
      </pc:sldChg>
      <pc:sldChg chg="del">
        <pc:chgData name="Arne Lienemann" userId="bf3495388a6c1893" providerId="LiveId" clId="{CA2D8B85-09B4-4A93-B324-AB15C7DE3971}" dt="2021-01-24T11:36:09.029" v="0" actId="47"/>
        <pc:sldMkLst>
          <pc:docMk/>
          <pc:sldMk cId="1097034417" sldId="304"/>
        </pc:sldMkLst>
      </pc:sldChg>
      <pc:sldChg chg="del">
        <pc:chgData name="Arne Lienemann" userId="bf3495388a6c1893" providerId="LiveId" clId="{CA2D8B85-09B4-4A93-B324-AB15C7DE3971}" dt="2021-01-24T11:36:09.029" v="0" actId="47"/>
        <pc:sldMkLst>
          <pc:docMk/>
          <pc:sldMk cId="3170900458" sldId="305"/>
        </pc:sldMkLst>
      </pc:sldChg>
      <pc:sldChg chg="del">
        <pc:chgData name="Arne Lienemann" userId="bf3495388a6c1893" providerId="LiveId" clId="{CA2D8B85-09B4-4A93-B324-AB15C7DE3971}" dt="2021-01-24T11:36:09.029" v="0" actId="47"/>
        <pc:sldMkLst>
          <pc:docMk/>
          <pc:sldMk cId="3964262207" sldId="306"/>
        </pc:sldMkLst>
      </pc:sldChg>
      <pc:sldChg chg="del">
        <pc:chgData name="Arne Lienemann" userId="bf3495388a6c1893" providerId="LiveId" clId="{CA2D8B85-09B4-4A93-B324-AB15C7DE3971}" dt="2021-01-24T11:36:09.029" v="0" actId="47"/>
        <pc:sldMkLst>
          <pc:docMk/>
          <pc:sldMk cId="3483291586" sldId="307"/>
        </pc:sldMkLst>
      </pc:sldChg>
      <pc:sldChg chg="del">
        <pc:chgData name="Arne Lienemann" userId="bf3495388a6c1893" providerId="LiveId" clId="{CA2D8B85-09B4-4A93-B324-AB15C7DE3971}" dt="2021-01-24T11:36:09.029" v="0" actId="47"/>
        <pc:sldMkLst>
          <pc:docMk/>
          <pc:sldMk cId="1184162664" sldId="308"/>
        </pc:sldMkLst>
      </pc:sldChg>
      <pc:sldChg chg="del">
        <pc:chgData name="Arne Lienemann" userId="bf3495388a6c1893" providerId="LiveId" clId="{CA2D8B85-09B4-4A93-B324-AB15C7DE3971}" dt="2021-01-24T11:36:09.029" v="0" actId="47"/>
        <pc:sldMkLst>
          <pc:docMk/>
          <pc:sldMk cId="4122517381" sldId="309"/>
        </pc:sldMkLst>
      </pc:sldChg>
      <pc:sldChg chg="del">
        <pc:chgData name="Arne Lienemann" userId="bf3495388a6c1893" providerId="LiveId" clId="{CA2D8B85-09B4-4A93-B324-AB15C7DE3971}" dt="2021-01-24T11:36:09.029" v="0" actId="47"/>
        <pc:sldMkLst>
          <pc:docMk/>
          <pc:sldMk cId="750829831" sldId="310"/>
        </pc:sldMkLst>
      </pc:sldChg>
      <pc:sldChg chg="del">
        <pc:chgData name="Arne Lienemann" userId="bf3495388a6c1893" providerId="LiveId" clId="{CA2D8B85-09B4-4A93-B324-AB15C7DE3971}" dt="2021-01-24T11:36:09.029" v="0" actId="47"/>
        <pc:sldMkLst>
          <pc:docMk/>
          <pc:sldMk cId="3382965968" sldId="311"/>
        </pc:sldMkLst>
      </pc:sldChg>
      <pc:sldChg chg="del">
        <pc:chgData name="Arne Lienemann" userId="bf3495388a6c1893" providerId="LiveId" clId="{CA2D8B85-09B4-4A93-B324-AB15C7DE3971}" dt="2021-01-24T11:36:09.029" v="0" actId="47"/>
        <pc:sldMkLst>
          <pc:docMk/>
          <pc:sldMk cId="837204309" sldId="312"/>
        </pc:sldMkLst>
      </pc:sldChg>
      <pc:sldChg chg="del">
        <pc:chgData name="Arne Lienemann" userId="bf3495388a6c1893" providerId="LiveId" clId="{CA2D8B85-09B4-4A93-B324-AB15C7DE3971}" dt="2021-01-24T11:36:09.029" v="0" actId="47"/>
        <pc:sldMkLst>
          <pc:docMk/>
          <pc:sldMk cId="3020487433" sldId="313"/>
        </pc:sldMkLst>
      </pc:sldChg>
    </pc:docChg>
  </pc:docChgLst>
  <pc:docChgLst>
    <pc:chgData name="Arne Lienemann" userId="bf3495388a6c1893" providerId="LiveId" clId="{72D92CAE-888E-45BA-B6E4-B8520F9ED9AD}"/>
    <pc:docChg chg="custSel modSld">
      <pc:chgData name="Arne Lienemann" userId="bf3495388a6c1893" providerId="LiveId" clId="{72D92CAE-888E-45BA-B6E4-B8520F9ED9AD}" dt="2022-02-17T20:24:13.634" v="60" actId="20577"/>
      <pc:docMkLst>
        <pc:docMk/>
      </pc:docMkLst>
      <pc:sldChg chg="delSp modSp mod">
        <pc:chgData name="Arne Lienemann" userId="bf3495388a6c1893" providerId="LiveId" clId="{72D92CAE-888E-45BA-B6E4-B8520F9ED9AD}" dt="2022-02-17T20:24:13.634" v="60" actId="20577"/>
        <pc:sldMkLst>
          <pc:docMk/>
          <pc:sldMk cId="0" sldId="256"/>
        </pc:sldMkLst>
        <pc:spChg chg="mod">
          <ac:chgData name="Arne Lienemann" userId="bf3495388a6c1893" providerId="LiveId" clId="{72D92CAE-888E-45BA-B6E4-B8520F9ED9AD}" dt="2022-02-17T20:24:13.634" v="60" actId="20577"/>
          <ac:spMkLst>
            <pc:docMk/>
            <pc:sldMk cId="0" sldId="256"/>
            <ac:spMk id="3" creationId="{00000000-0000-0000-0000-000000000000}"/>
          </ac:spMkLst>
        </pc:spChg>
        <pc:graphicFrameChg chg="mod">
          <ac:chgData name="Arne Lienemann" userId="bf3495388a6c1893" providerId="LiveId" clId="{72D92CAE-888E-45BA-B6E4-B8520F9ED9AD}" dt="2022-02-17T20:21:13.140" v="8" actId="207"/>
          <ac:graphicFrameMkLst>
            <pc:docMk/>
            <pc:sldMk cId="0" sldId="256"/>
            <ac:graphicFrameMk id="5" creationId="{00000000-0000-0000-0000-000000000000}"/>
          </ac:graphicFrameMkLst>
        </pc:graphicFrameChg>
        <pc:picChg chg="del">
          <ac:chgData name="Arne Lienemann" userId="bf3495388a6c1893" providerId="LiveId" clId="{72D92CAE-888E-45BA-B6E4-B8520F9ED9AD}" dt="2022-02-17T20:24:06.020" v="47" actId="478"/>
          <ac:picMkLst>
            <pc:docMk/>
            <pc:sldMk cId="0" sldId="256"/>
            <ac:picMk id="4" creationId="{00000000-0000-0000-0000-000000000000}"/>
          </ac:picMkLst>
        </pc:picChg>
      </pc:sldChg>
    </pc:docChg>
  </pc:docChgLst>
</pc:chgInfo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1"/>
  <c:style val="2"/>
  <c:chart>
    <c:autoTitleDeleted val="1"/>
    <c:plotArea>
      <c:layout/>
      <c:barChart>
        <c:barDir val="bar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Count</c:v>
                </c:pt>
              </c:strCache>
            </c:strRef>
          </c:tx>
          <c:spPr>
            <a:solidFill>
              <a:schemeClr val="accent6"/>
            </a:solidFill>
          </c:spPr>
          <c:invertIfNegative val="1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050"/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Sheet1!$A$2:$A$2</c:f>
              <c:strCache>
                <c:ptCount val="1"/>
                <c:pt idx="0">
                  <c:v>abc</c:v>
                </c:pt>
              </c:strCache>
            </c:strRef>
          </c:cat>
          <c:val>
            <c:numRef>
              <c:f>Sheet1!$B$2:$B$2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</c14:spPr>
              </c14:invertSolidFillFmt>
            </c:ext>
            <c:ext xmlns:c16="http://schemas.microsoft.com/office/drawing/2014/chart" uri="{C3380CC4-5D6E-409C-BE32-E72D297353CC}">
              <c16:uniqueId val="{00000000-15B9-4BFB-B03C-2D462FA2603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-2068027336"/>
        <c:axId val="-2113994440"/>
      </c:barChart>
      <c:catAx>
        <c:axId val="-2068027336"/>
        <c:scaling>
          <c:orientation val="maxMin"/>
        </c:scaling>
        <c:delete val="0"/>
        <c:axPos val="l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050"/>
            </a:pPr>
            <a:endParaRPr lang="de-DE"/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orientation val="minMax"/>
        </c:scaling>
        <c:delete val="1"/>
        <c:axPos val="t"/>
        <c:majorGridlines/>
        <c:numFmt formatCode="General" sourceLinked="1"/>
        <c:majorTickMark val="out"/>
        <c:minorTickMark val="none"/>
        <c:tickLblPos val="nextTo"/>
        <c:crossAx val="-2068027336"/>
        <c:crosses val="autoZero"/>
        <c:crossBetween val="between"/>
      </c:valAx>
    </c:plotArea>
    <c:plotVisOnly val="1"/>
    <c:dispBlanksAs val="gap"/>
    <c:showDLblsOverMax val="1"/>
  </c:chart>
  <c:txPr>
    <a:bodyPr/>
    <a:lstStyle/>
    <a:p>
      <a:pPr>
        <a:defRPr sz="1800"/>
      </a:pPr>
      <a:endParaRPr lang="de-DE"/>
    </a:p>
  </c:txPr>
  <c:externalData r:id="rId1">
    <c:autoUpdate val="0"/>
  </c:externalData>
</c:chartSpace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72F1FB-6EB7-4E5D-BAA7-AC23F8B401F7}" type="datetimeFigureOut">
              <a:rPr lang="de-DE" smtClean="0"/>
              <a:t>17.02.2022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BCBEEA-36C5-4789-900B-7840B832D0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66884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4A9DE8-F0EE-4281-B048-76ED942F3380}" type="datetimeFigureOut">
              <a:rPr lang="de-DE" smtClean="0"/>
              <a:t>17.02.2022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33179D-710C-465C-AA59-C4A40AF8E0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34193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71450" indent="-171450" algn="l" defTabSz="914400" rtl="0" eaLnBrk="1" latinLnBrk="0" hangingPunct="1">
      <a:buFont typeface="Sennheiser Office" panose="020B0504020101010102" pitchFamily="34" charset="0"/>
      <a:buChar char="►"/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358775" indent="-171450" algn="l" defTabSz="914400" rtl="0" eaLnBrk="1" latinLnBrk="0" hangingPunct="1">
      <a:buFont typeface="Sennheiser Office" panose="020B0504020101010102" pitchFamily="34" charset="0"/>
      <a:buChar char="–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539750" indent="-171450" algn="l" defTabSz="914400" rtl="0" eaLnBrk="1" latinLnBrk="0" hangingPunct="1">
      <a:buFont typeface="Sennheiser Office" panose="020B0504020101010102" pitchFamily="34" charset="0"/>
      <a:buChar char="–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719138" indent="-171450" algn="l" defTabSz="914400" rtl="0" eaLnBrk="1" latinLnBrk="0" hangingPunct="1">
      <a:buFont typeface="Sennheiser Office" panose="020B0504020101010102" pitchFamily="34" charset="0"/>
      <a:buChar char="–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898525" indent="-171450" algn="l" defTabSz="914400" rtl="0" eaLnBrk="1" latinLnBrk="0" hangingPunct="1">
      <a:buFont typeface="Sennheiser Office" panose="020B0504020101010102" pitchFamily="34" charset="0"/>
      <a:buChar char="–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Relationship Id="rId3" Type="http://schemas.openxmlformats.org/officeDocument/2006/relationships/image" Target="../media/image3.emf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531603" y="3867398"/>
            <a:ext cx="7128335" cy="2046040"/>
          </a:xfrm>
        </p:spPr>
        <p:txBody>
          <a:bodyPr anchor="t" anchorCtr="0"/>
          <a:lstStyle>
            <a:lvl1pPr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defRPr sz="27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531603" y="3133030"/>
            <a:ext cx="7128335" cy="571302"/>
          </a:xfrm>
        </p:spPr>
        <p:txBody>
          <a:bodyPr anchor="b" anchorCtr="0"/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900" cap="all" baseline="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Formatvorlage des Untertitelmasters durch Klicken bearbeiten</a:t>
            </a:r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11" y="484535"/>
            <a:ext cx="684661" cy="513016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194" y="6230169"/>
            <a:ext cx="1188715" cy="126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996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Picture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Titelmasterformat durch Klicken bearbeiten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Smart Control App Survey - Sennheiser Explorers Community - November 2020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BCA0A-7ABF-4912-BC59-85D880278D01}" type="slidenum">
              <a:rPr lang="en-US" noProof="0" smtClean="0"/>
              <a:t>‹Nr.›</a:t>
            </a:fld>
            <a:endParaRPr lang="en-US" noProof="0"/>
          </a:p>
        </p:txBody>
      </p:sp>
      <p:sp>
        <p:nvSpPr>
          <p:cNvPr id="7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658813" y="1233489"/>
            <a:ext cx="5293171" cy="3491655"/>
          </a:xfr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noProof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58813" y="4815050"/>
            <a:ext cx="5293171" cy="1350799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1050"/>
            </a:lvl1pPr>
            <a:lvl2pPr marL="222250" indent="0">
              <a:buNone/>
              <a:defRPr/>
            </a:lvl2pPr>
          </a:lstStyle>
          <a:p>
            <a:pPr lvl="0"/>
            <a:r>
              <a:rPr lang="en-US" noProof="0"/>
              <a:t>Bildunterschrift</a:t>
            </a:r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7"/>
          </p:nvPr>
        </p:nvSpPr>
        <p:spPr>
          <a:xfrm>
            <a:off x="6240017" y="1233489"/>
            <a:ext cx="5293172" cy="3491655"/>
          </a:xfr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noProof="0"/>
          </a:p>
        </p:txBody>
      </p:sp>
      <p:sp>
        <p:nvSpPr>
          <p:cNvPr id="12" name="Textplatzhalter 7"/>
          <p:cNvSpPr>
            <a:spLocks noGrp="1"/>
          </p:cNvSpPr>
          <p:nvPr>
            <p:ph type="body" sz="quarter" idx="18" hasCustomPrompt="1"/>
          </p:nvPr>
        </p:nvSpPr>
        <p:spPr>
          <a:xfrm>
            <a:off x="6240017" y="4815050"/>
            <a:ext cx="5293171" cy="1350799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1050"/>
            </a:lvl1pPr>
            <a:lvl2pPr marL="222250" indent="0">
              <a:buNone/>
              <a:defRPr/>
            </a:lvl2pPr>
          </a:lstStyle>
          <a:p>
            <a:pPr lvl="0"/>
            <a:r>
              <a:rPr lang="en-US" noProof="0"/>
              <a:t>Bildunterschrift</a:t>
            </a:r>
          </a:p>
        </p:txBody>
      </p:sp>
    </p:spTree>
    <p:extLst>
      <p:ext uri="{BB962C8B-B14F-4D97-AF65-F5344CB8AC3E}">
        <p14:creationId xmlns:p14="http://schemas.microsoft.com/office/powerpoint/2010/main" val="503543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Titelmasterformat durch Klicken bearbeiten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Smart Control App Survey - Sennheiser Explorers Community - November 2020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BCA0A-7ABF-4912-BC59-85D880278D01}" type="slidenum">
              <a:rPr lang="en-US" noProof="0" smtClean="0"/>
              <a:t>‹Nr.›</a:t>
            </a:fld>
            <a:endParaRPr lang="en-US" noProof="0"/>
          </a:p>
        </p:txBody>
      </p:sp>
      <p:sp>
        <p:nvSpPr>
          <p:cNvPr id="7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658813" y="1233489"/>
            <a:ext cx="3420963" cy="4679950"/>
          </a:xfr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noProof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58813" y="6003183"/>
            <a:ext cx="3420963" cy="306137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1050"/>
            </a:lvl1pPr>
            <a:lvl2pPr marL="222250" indent="0">
              <a:buNone/>
              <a:defRPr/>
            </a:lvl2pPr>
          </a:lstStyle>
          <a:p>
            <a:pPr lvl="0"/>
            <a:r>
              <a:rPr lang="en-US" noProof="0"/>
              <a:t>Bildunterschrift</a:t>
            </a:r>
          </a:p>
        </p:txBody>
      </p:sp>
      <p:sp>
        <p:nvSpPr>
          <p:cNvPr id="9" name="Bildplatzhalter 10"/>
          <p:cNvSpPr>
            <a:spLocks noGrp="1"/>
          </p:cNvSpPr>
          <p:nvPr>
            <p:ph type="pic" sz="quarter" idx="15"/>
          </p:nvPr>
        </p:nvSpPr>
        <p:spPr>
          <a:xfrm>
            <a:off x="4385519" y="1233489"/>
            <a:ext cx="3420963" cy="4679950"/>
          </a:xfr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noProof="0"/>
          </a:p>
        </p:txBody>
      </p:sp>
      <p:sp>
        <p:nvSpPr>
          <p:cNvPr id="10" name="Textplatzhalter 7"/>
          <p:cNvSpPr>
            <a:spLocks noGrp="1"/>
          </p:cNvSpPr>
          <p:nvPr>
            <p:ph type="body" sz="quarter" idx="16" hasCustomPrompt="1"/>
          </p:nvPr>
        </p:nvSpPr>
        <p:spPr>
          <a:xfrm>
            <a:off x="4385519" y="6003183"/>
            <a:ext cx="3420963" cy="306137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1050"/>
            </a:lvl1pPr>
            <a:lvl2pPr marL="222250" indent="0">
              <a:buNone/>
              <a:defRPr/>
            </a:lvl2pPr>
          </a:lstStyle>
          <a:p>
            <a:pPr lvl="0"/>
            <a:r>
              <a:rPr lang="en-US" noProof="0"/>
              <a:t>Bildunterschrift</a:t>
            </a:r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7"/>
          </p:nvPr>
        </p:nvSpPr>
        <p:spPr>
          <a:xfrm>
            <a:off x="8112225" y="1233489"/>
            <a:ext cx="3420963" cy="4679950"/>
          </a:xfr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noProof="0"/>
          </a:p>
        </p:txBody>
      </p:sp>
      <p:sp>
        <p:nvSpPr>
          <p:cNvPr id="12" name="Textplatzhalter 7"/>
          <p:cNvSpPr>
            <a:spLocks noGrp="1"/>
          </p:cNvSpPr>
          <p:nvPr>
            <p:ph type="body" sz="quarter" idx="18" hasCustomPrompt="1"/>
          </p:nvPr>
        </p:nvSpPr>
        <p:spPr>
          <a:xfrm>
            <a:off x="8112225" y="6003183"/>
            <a:ext cx="3420963" cy="306137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1050"/>
            </a:lvl1pPr>
            <a:lvl2pPr marL="222250" indent="0">
              <a:buNone/>
              <a:defRPr/>
            </a:lvl2pPr>
          </a:lstStyle>
          <a:p>
            <a:pPr lvl="0"/>
            <a:r>
              <a:rPr lang="en-US" noProof="0"/>
              <a:t>Bildunterschrift</a:t>
            </a:r>
          </a:p>
        </p:txBody>
      </p:sp>
    </p:spTree>
    <p:extLst>
      <p:ext uri="{BB962C8B-B14F-4D97-AF65-F5344CB8AC3E}">
        <p14:creationId xmlns:p14="http://schemas.microsoft.com/office/powerpoint/2010/main" val="42106520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Picture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10"/>
          <p:cNvSpPr>
            <a:spLocks noGrp="1"/>
          </p:cNvSpPr>
          <p:nvPr>
            <p:ph type="pic" sz="quarter" idx="17"/>
          </p:nvPr>
        </p:nvSpPr>
        <p:spPr>
          <a:xfrm>
            <a:off x="8112225" y="0"/>
            <a:ext cx="4079775" cy="6857999"/>
          </a:xfr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noProof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58815" y="1196751"/>
            <a:ext cx="7201382" cy="4969099"/>
          </a:xfrm>
        </p:spPr>
        <p:txBody>
          <a:bodyPr/>
          <a:lstStyle/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019176" y="6444865"/>
            <a:ext cx="6841020" cy="188491"/>
          </a:xfrm>
        </p:spPr>
        <p:txBody>
          <a:bodyPr/>
          <a:lstStyle/>
          <a:p>
            <a:r>
              <a:rPr lang="en-US" noProof="0"/>
              <a:t>Smart Control App Survey - Sennheiser Explorers Community - November 2020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BCA0A-7ABF-4912-BC59-85D880278D01}" type="slidenum">
              <a:rPr lang="en-US" noProof="0" smtClean="0"/>
              <a:t>‹Nr.›</a:t>
            </a:fld>
            <a:endParaRPr lang="en-US" noProof="0"/>
          </a:p>
        </p:txBody>
      </p:sp>
      <p:sp>
        <p:nvSpPr>
          <p:cNvPr id="8" name="Textplatzhalt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1101188" y="500670"/>
            <a:ext cx="432000" cy="324000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spcAft>
                <a:spcPts val="0"/>
              </a:spcAft>
              <a:buNone/>
              <a:defRPr sz="200"/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658813" y="425599"/>
            <a:ext cx="7201383" cy="771153"/>
          </a:xfrm>
        </p:spPr>
        <p:txBody>
          <a:bodyPr/>
          <a:lstStyle/>
          <a:p>
            <a:r>
              <a:rPr lang="en-US" noProof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3027832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Picture (b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10"/>
          <p:cNvSpPr>
            <a:spLocks noGrp="1"/>
          </p:cNvSpPr>
          <p:nvPr>
            <p:ph type="pic" sz="quarter" idx="17"/>
          </p:nvPr>
        </p:nvSpPr>
        <p:spPr>
          <a:xfrm>
            <a:off x="8112225" y="0"/>
            <a:ext cx="4079775" cy="6857999"/>
          </a:xfr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noProof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58815" y="1196751"/>
            <a:ext cx="7201382" cy="4969099"/>
          </a:xfrm>
        </p:spPr>
        <p:txBody>
          <a:bodyPr/>
          <a:lstStyle/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019176" y="6444865"/>
            <a:ext cx="6841020" cy="188491"/>
          </a:xfrm>
        </p:spPr>
        <p:txBody>
          <a:bodyPr/>
          <a:lstStyle/>
          <a:p>
            <a:r>
              <a:rPr lang="en-US" noProof="0"/>
              <a:t>Smart Control App Survey - Sennheiser Explorers Community - November 2020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BCA0A-7ABF-4912-BC59-85D880278D01}" type="slidenum">
              <a:rPr lang="en-US" noProof="0" smtClean="0"/>
              <a:t>‹Nr.›</a:t>
            </a:fld>
            <a:endParaRPr lang="en-US" noProof="0"/>
          </a:p>
        </p:txBody>
      </p:sp>
      <p:sp>
        <p:nvSpPr>
          <p:cNvPr id="8" name="Textplatzhalt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1101188" y="500670"/>
            <a:ext cx="432000" cy="324000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spcAft>
                <a:spcPts val="0"/>
              </a:spcAft>
              <a:buNone/>
              <a:defRPr sz="200"/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658813" y="425599"/>
            <a:ext cx="7201383" cy="771153"/>
          </a:xfrm>
        </p:spPr>
        <p:txBody>
          <a:bodyPr/>
          <a:lstStyle/>
          <a:p>
            <a:r>
              <a:rPr lang="en-US" noProof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0501466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Picture (2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7"/>
          <p:cNvSpPr>
            <a:spLocks noGrp="1"/>
          </p:cNvSpPr>
          <p:nvPr>
            <p:ph type="body" sz="quarter" idx="14"/>
          </p:nvPr>
        </p:nvSpPr>
        <p:spPr>
          <a:xfrm>
            <a:off x="658814" y="2780927"/>
            <a:ext cx="7093370" cy="3384923"/>
          </a:xfrm>
        </p:spPr>
        <p:txBody>
          <a:bodyPr numCol="2" spcCol="360000"/>
          <a:lstStyle>
            <a:lvl1pPr>
              <a:spcAft>
                <a:spcPts val="0"/>
              </a:spcAft>
              <a:defRPr sz="1200"/>
            </a:lvl1pPr>
            <a:lvl2pPr>
              <a:spcAft>
                <a:spcPts val="0"/>
              </a:spcAft>
              <a:defRPr sz="1200"/>
            </a:lvl2pPr>
            <a:lvl3pPr>
              <a:spcAft>
                <a:spcPts val="0"/>
              </a:spcAft>
              <a:defRPr sz="1200"/>
            </a:lvl3pPr>
            <a:lvl4pPr>
              <a:spcAft>
                <a:spcPts val="0"/>
              </a:spcAft>
              <a:defRPr sz="1200"/>
            </a:lvl4pPr>
            <a:lvl5pPr>
              <a:spcAft>
                <a:spcPts val="0"/>
              </a:spcAft>
              <a:defRPr sz="1200"/>
            </a:lvl5pPr>
          </a:lstStyle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58813" y="425599"/>
            <a:ext cx="7093371" cy="771153"/>
          </a:xfrm>
        </p:spPr>
        <p:txBody>
          <a:bodyPr/>
          <a:lstStyle/>
          <a:p>
            <a:r>
              <a:rPr lang="en-US" noProof="0"/>
              <a:t>Titelmasterformat durch Klicken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Smart Control App Survey - Sennheiser Explorers Community - November 2020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BCA0A-7ABF-4912-BC59-85D880278D01}" type="slidenum">
              <a:rPr lang="en-US" noProof="0" smtClean="0"/>
              <a:t>‹Nr.›</a:t>
            </a:fld>
            <a:endParaRPr lang="en-US" noProof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658814" y="1196752"/>
            <a:ext cx="7093370" cy="1440159"/>
          </a:xfrm>
        </p:spPr>
        <p:txBody>
          <a:bodyPr/>
          <a:lstStyle/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10" name="Bildplatzhalter 10"/>
          <p:cNvSpPr>
            <a:spLocks noGrp="1"/>
          </p:cNvSpPr>
          <p:nvPr>
            <p:ph type="pic" sz="quarter" idx="17"/>
          </p:nvPr>
        </p:nvSpPr>
        <p:spPr>
          <a:xfrm>
            <a:off x="8112225" y="1233489"/>
            <a:ext cx="3420963" cy="4679950"/>
          </a:xfr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noProof="0"/>
          </a:p>
        </p:txBody>
      </p:sp>
      <p:sp>
        <p:nvSpPr>
          <p:cNvPr id="11" name="Textplatzhalter 7"/>
          <p:cNvSpPr>
            <a:spLocks noGrp="1"/>
          </p:cNvSpPr>
          <p:nvPr>
            <p:ph type="body" sz="quarter" idx="18" hasCustomPrompt="1"/>
          </p:nvPr>
        </p:nvSpPr>
        <p:spPr>
          <a:xfrm>
            <a:off x="8112225" y="6003183"/>
            <a:ext cx="3420963" cy="306137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1050"/>
            </a:lvl1pPr>
            <a:lvl2pPr marL="222250" indent="0">
              <a:buNone/>
              <a:defRPr/>
            </a:lvl2pPr>
          </a:lstStyle>
          <a:p>
            <a:pPr lvl="0"/>
            <a:r>
              <a:rPr lang="en-US" noProof="0"/>
              <a:t>Bildunterschrift</a:t>
            </a:r>
          </a:p>
        </p:txBody>
      </p:sp>
    </p:spTree>
    <p:extLst>
      <p:ext uri="{BB962C8B-B14F-4D97-AF65-F5344CB8AC3E}">
        <p14:creationId xmlns:p14="http://schemas.microsoft.com/office/powerpoint/2010/main" val="26596173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0" y="1520825"/>
            <a:ext cx="12191999" cy="5337175"/>
          </a:xfr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noProof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Titelmasterformat durch Klicken bearbeiten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Smart Control App Survey - Sennheiser Explorers Community - November 2020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BCA0A-7ABF-4912-BC59-85D880278D01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3268711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Big Picture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12191999" cy="6858000"/>
          </a:xfr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noProof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Titelmasterformat durch Klicken bearbeiten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Smart Control App Survey - Sennheiser Explorers Community - November 2020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BCA0A-7ABF-4912-BC59-85D880278D01}" type="slidenum">
              <a:rPr lang="en-US" noProof="0" smtClean="0"/>
              <a:t>‹Nr.›</a:t>
            </a:fld>
            <a:endParaRPr lang="en-US" noProof="0"/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1101188" y="500670"/>
            <a:ext cx="432000" cy="324000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spcAft>
                <a:spcPts val="0"/>
              </a:spcAft>
              <a:buNone/>
              <a:defRPr sz="200"/>
            </a:lvl1pPr>
          </a:lstStyle>
          <a:p>
            <a:pPr lvl="0"/>
            <a:r>
              <a:rPr lang="en-US" noProof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291266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Big Picture (b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12191999" cy="6858000"/>
          </a:xfr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noProof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Titelmasterformat durch Klicken bearbeiten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Smart Control App Survey - Sennheiser Explorers Community - November 2020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BCA0A-7ABF-4912-BC59-85D880278D01}" type="slidenum">
              <a:rPr lang="en-US" noProof="0" smtClean="0"/>
              <a:t>‹Nr.›</a:t>
            </a:fld>
            <a:endParaRPr lang="en-US" noProof="0"/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1101188" y="500670"/>
            <a:ext cx="432000" cy="324000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spcAft>
                <a:spcPts val="0"/>
              </a:spcAft>
              <a:buNone/>
              <a:defRPr sz="200"/>
            </a:lvl1pPr>
          </a:lstStyle>
          <a:p>
            <a:pPr lvl="0"/>
            <a:r>
              <a:rPr lang="en-US" noProof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061530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58815" y="1196751"/>
            <a:ext cx="9001124" cy="4969099"/>
          </a:xfrm>
        </p:spPr>
        <p:txBody>
          <a:bodyPr/>
          <a:lstStyle>
            <a:lvl1pPr marL="1885950" indent="-188595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None/>
              <a:tabLst>
                <a:tab pos="2600325" algn="l"/>
              </a:tabLst>
              <a:defRPr sz="2000"/>
            </a:lvl1pPr>
            <a:lvl2pPr marL="2066925" indent="-179388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Sennheiser Office" panose="00000500000000000000" pitchFamily="50" charset="0"/>
              <a:buChar char="►"/>
              <a:defRPr sz="2000"/>
            </a:lvl2pPr>
            <a:lvl3pPr marL="2238375" indent="-1778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2000"/>
            </a:lvl3pPr>
            <a:lvl4pPr marL="2419350" indent="-179388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2000"/>
            </a:lvl4pPr>
            <a:lvl5pPr marL="2600325" indent="-188913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2000"/>
            </a:lvl5pPr>
          </a:lstStyle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Smart Control App Survey - Sennheiser Explorers Community - November 2020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BCA0A-7ABF-4912-BC59-85D880278D01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5243312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58813" y="434319"/>
            <a:ext cx="9001125" cy="5731531"/>
          </a:xfrm>
        </p:spPr>
        <p:txBody>
          <a:bodyPr/>
          <a:lstStyle>
            <a:lvl1pPr>
              <a:lnSpc>
                <a:spcPct val="95000"/>
              </a:lnSpc>
              <a:defRPr sz="2700" b="0"/>
            </a:lvl1pPr>
          </a:lstStyle>
          <a:p>
            <a:r>
              <a:rPr lang="en-US" noProof="0"/>
              <a:t>Titelmasterformat durch Klicken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Smart Control App Survey - Sennheiser Explorers Community - November 2020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BCA0A-7ABF-4912-BC59-85D880278D01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623458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Smart Control App Survey - Sennheiser Explorers Community - November 2020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BCA0A-7ABF-4912-BC59-85D880278D01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87779713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58813" y="434319"/>
            <a:ext cx="9001125" cy="799169"/>
          </a:xfrm>
        </p:spPr>
        <p:txBody>
          <a:bodyPr/>
          <a:lstStyle>
            <a:lvl1pPr>
              <a:lnSpc>
                <a:spcPct val="95000"/>
              </a:lnSpc>
              <a:defRPr sz="27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Titelmasterformat durch Klicken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 hasCustomPrompt="1"/>
          </p:nvPr>
        </p:nvSpPr>
        <p:spPr>
          <a:xfrm>
            <a:off x="658813" y="4113076"/>
            <a:ext cx="9001125" cy="2088232"/>
          </a:xfrm>
        </p:spPr>
        <p:txBody>
          <a:bodyPr anchor="b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1pPr>
            <a:lvl2pPr marL="222250" indent="0">
              <a:buNone/>
              <a:defRPr/>
            </a:lvl2pPr>
          </a:lstStyle>
          <a:p>
            <a:pPr lvl="0"/>
            <a:r>
              <a:rPr lang="en-US" noProof="0"/>
              <a:t>Contact</a:t>
            </a:r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1188" y="500670"/>
            <a:ext cx="432000" cy="323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254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grey)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buNone/>
              <a:defRPr sz="1050">
                <a:solidFill>
                  <a:schemeClr val="accent1"/>
                </a:solidFill>
              </a:defRPr>
            </a:lvl1pPr>
            <a:lvl2pPr>
              <a:defRPr sz="1050">
                <a:solidFill>
                  <a:schemeClr val="accent1"/>
                </a:solidFill>
              </a:defRPr>
            </a:lvl2pPr>
            <a:lvl3pPr>
              <a:defRPr sz="1050">
                <a:solidFill>
                  <a:schemeClr val="accent1"/>
                </a:solidFill>
              </a:defRPr>
            </a:lvl3pPr>
            <a:lvl4pPr>
              <a:defRPr sz="1050">
                <a:solidFill>
                  <a:schemeClr val="accent1"/>
                </a:solidFill>
              </a:defRPr>
            </a:lvl4pPr>
            <a:lvl5pPr>
              <a:defRPr sz="105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noProof="0" dirty="0" err="1"/>
              <a:t>Formatvorlagen</a:t>
            </a:r>
            <a:r>
              <a:rPr lang="en-US" noProof="0" dirty="0"/>
              <a:t> des </a:t>
            </a:r>
            <a:r>
              <a:rPr lang="en-US" noProof="0" dirty="0" err="1"/>
              <a:t>Textmasters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Ebene</a:t>
            </a:r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Ebene</a:t>
            </a:r>
          </a:p>
          <a:p>
            <a:pPr lvl="3"/>
            <a:r>
              <a:rPr lang="en-US" noProof="0" dirty="0" err="1"/>
              <a:t>Vierte</a:t>
            </a:r>
            <a:r>
              <a:rPr lang="en-US" noProof="0" dirty="0"/>
              <a:t> Ebene</a:t>
            </a:r>
          </a:p>
          <a:p>
            <a:pPr lvl="4"/>
            <a:r>
              <a:rPr lang="en-US" noProof="0" dirty="0" err="1"/>
              <a:t>Fünfte</a:t>
            </a:r>
            <a:r>
              <a:rPr lang="en-US" noProof="0" dirty="0"/>
              <a:t> Ebene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16DF2D63-E569-49CF-A490-49CBA6D7303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58813" y="6445251"/>
            <a:ext cx="396627" cy="152101"/>
          </a:xfrm>
        </p:spPr>
        <p:txBody>
          <a:bodyPr/>
          <a:lstStyle>
            <a:lvl1pPr>
              <a:buNone/>
              <a:defRPr sz="900">
                <a:solidFill>
                  <a:schemeClr val="accent1"/>
                </a:solidFill>
              </a:defRPr>
            </a:lvl1pPr>
            <a:lvl2pPr>
              <a:defRPr sz="900">
                <a:solidFill>
                  <a:schemeClr val="accent1"/>
                </a:solidFill>
              </a:defRPr>
            </a:lvl2pPr>
            <a:lvl3pPr>
              <a:defRPr sz="900">
                <a:solidFill>
                  <a:schemeClr val="accent1"/>
                </a:solidFill>
              </a:defRPr>
            </a:lvl3pPr>
            <a:lvl4pPr>
              <a:defRPr sz="900">
                <a:solidFill>
                  <a:schemeClr val="accent1"/>
                </a:solidFill>
              </a:defRPr>
            </a:lvl4pPr>
            <a:lvl5pPr>
              <a:defRPr sz="900">
                <a:solidFill>
                  <a:schemeClr val="accent1"/>
                </a:solidFill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5" name="Textplatzhalter 6">
            <a:extLst>
              <a:ext uri="{FF2B5EF4-FFF2-40B4-BE49-F238E27FC236}">
                <a16:creationId xmlns:a16="http://schemas.microsoft.com/office/drawing/2014/main" id="{E602907A-0678-4FE6-AE19-4AC8597480F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1051" y="6445251"/>
            <a:ext cx="8588887" cy="152101"/>
          </a:xfrm>
        </p:spPr>
        <p:txBody>
          <a:bodyPr/>
          <a:lstStyle>
            <a:lvl1pPr>
              <a:buNone/>
              <a:defRPr sz="900">
                <a:solidFill>
                  <a:schemeClr val="accent1"/>
                </a:solidFill>
              </a:defRPr>
            </a:lvl1pPr>
            <a:lvl2pPr>
              <a:defRPr sz="900">
                <a:solidFill>
                  <a:schemeClr val="accent1"/>
                </a:solidFill>
              </a:defRPr>
            </a:lvl2pPr>
            <a:lvl3pPr>
              <a:defRPr sz="900">
                <a:solidFill>
                  <a:schemeClr val="accent1"/>
                </a:solidFill>
              </a:defRPr>
            </a:lvl3pPr>
            <a:lvl4pPr>
              <a:defRPr sz="900">
                <a:solidFill>
                  <a:schemeClr val="accent1"/>
                </a:solidFill>
              </a:defRPr>
            </a:lvl4pPr>
            <a:lvl5pPr>
              <a:defRPr sz="900">
                <a:solidFill>
                  <a:schemeClr val="accent1"/>
                </a:solidFill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676625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 (blue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Smart Control App Survey - Sennheiser Explorers Community - November 2020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82BCA0A-7ABF-4912-BC59-85D880278D01}" type="slidenum">
              <a:rPr lang="en-US" noProof="0" smtClean="0"/>
              <a:pPr/>
              <a:t>‹Nr.›</a:t>
            </a:fld>
            <a:endParaRPr lang="en-US" noProof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1188" y="500670"/>
            <a:ext cx="432000" cy="323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193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(2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7"/>
          <p:cNvSpPr>
            <a:spLocks noGrp="1"/>
          </p:cNvSpPr>
          <p:nvPr>
            <p:ph type="body" sz="quarter" idx="14"/>
          </p:nvPr>
        </p:nvSpPr>
        <p:spPr>
          <a:xfrm>
            <a:off x="658814" y="3142945"/>
            <a:ext cx="9001124" cy="3022905"/>
          </a:xfrm>
        </p:spPr>
        <p:txBody>
          <a:bodyPr numCol="2" spcCol="360000"/>
          <a:lstStyle>
            <a:lvl1pPr>
              <a:spcAft>
                <a:spcPts val="0"/>
              </a:spcAft>
              <a:defRPr sz="1200"/>
            </a:lvl1pPr>
            <a:lvl2pPr>
              <a:spcAft>
                <a:spcPts val="0"/>
              </a:spcAft>
              <a:defRPr sz="1200"/>
            </a:lvl2pPr>
            <a:lvl3pPr>
              <a:spcAft>
                <a:spcPts val="0"/>
              </a:spcAft>
              <a:defRPr sz="1200"/>
            </a:lvl3pPr>
            <a:lvl4pPr>
              <a:spcAft>
                <a:spcPts val="0"/>
              </a:spcAft>
              <a:defRPr sz="1200"/>
            </a:lvl4pPr>
            <a:lvl5pPr>
              <a:spcAft>
                <a:spcPts val="0"/>
              </a:spcAft>
              <a:defRPr sz="1200"/>
            </a:lvl5pPr>
          </a:lstStyle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Titelmasterformat durch Klicken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Smart Control App Survey - Sennheiser Explorers Community - November 2020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BCA0A-7ABF-4912-BC59-85D880278D01}" type="slidenum">
              <a:rPr lang="en-US" noProof="0" smtClean="0"/>
              <a:t>‹Nr.›</a:t>
            </a:fld>
            <a:endParaRPr lang="en-US" noProof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658814" y="1196752"/>
            <a:ext cx="9001124" cy="1838343"/>
          </a:xfrm>
        </p:spPr>
        <p:txBody>
          <a:bodyPr/>
          <a:lstStyle/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90460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(3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7"/>
          <p:cNvSpPr>
            <a:spLocks noGrp="1"/>
          </p:cNvSpPr>
          <p:nvPr>
            <p:ph type="body" sz="quarter" idx="14"/>
          </p:nvPr>
        </p:nvSpPr>
        <p:spPr>
          <a:xfrm>
            <a:off x="658814" y="1223703"/>
            <a:ext cx="10874374" cy="4942148"/>
          </a:xfrm>
        </p:spPr>
        <p:txBody>
          <a:bodyPr numCol="3" spcCol="360000"/>
          <a:lstStyle>
            <a:lvl1pPr>
              <a:spcAft>
                <a:spcPts val="0"/>
              </a:spcAft>
              <a:defRPr sz="1200"/>
            </a:lvl1pPr>
            <a:lvl2pPr>
              <a:spcAft>
                <a:spcPts val="0"/>
              </a:spcAft>
              <a:defRPr sz="1200"/>
            </a:lvl2pPr>
            <a:lvl3pPr>
              <a:spcAft>
                <a:spcPts val="0"/>
              </a:spcAft>
              <a:defRPr sz="1200"/>
            </a:lvl3pPr>
            <a:lvl4pPr>
              <a:spcAft>
                <a:spcPts val="0"/>
              </a:spcAft>
              <a:defRPr sz="1200"/>
            </a:lvl4pPr>
            <a:lvl5pPr>
              <a:spcAft>
                <a:spcPts val="0"/>
              </a:spcAft>
              <a:defRPr sz="1200"/>
            </a:lvl5pPr>
          </a:lstStyle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Titelmasterformat durch Klicken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Smart Control App Survey - Sennheiser Explorers Community - November 2020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BCA0A-7ABF-4912-BC59-85D880278D01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33955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Titelmasterformat durch Klicken bearbeiten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Smart Control App Survey - Sennheiser Explorers Community - November 2020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BCA0A-7ABF-4912-BC59-85D880278D01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096022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Smart Control App Survey - Sennheiser Explorers Community - November 2020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BCA0A-7ABF-4912-BC59-85D880278D01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061804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Pictures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Titelmasterformat durch Klicken bearbeiten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Smart Control App Survey - Sennheiser Explorers Community - November 2020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BCA0A-7ABF-4912-BC59-85D880278D01}" type="slidenum">
              <a:rPr lang="en-US" noProof="0" smtClean="0"/>
              <a:t>‹Nr.›</a:t>
            </a:fld>
            <a:endParaRPr lang="en-US" noProof="0"/>
          </a:p>
        </p:txBody>
      </p:sp>
      <p:sp>
        <p:nvSpPr>
          <p:cNvPr id="7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658813" y="1233489"/>
            <a:ext cx="7147669" cy="4679950"/>
          </a:xfr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noProof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58813" y="6003183"/>
            <a:ext cx="7147669" cy="306137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1050"/>
            </a:lvl1pPr>
            <a:lvl2pPr marL="222250" indent="0">
              <a:buNone/>
              <a:defRPr/>
            </a:lvl2pPr>
          </a:lstStyle>
          <a:p>
            <a:pPr lvl="0"/>
            <a:r>
              <a:rPr lang="en-US" noProof="0"/>
              <a:t>Bildunterschrift</a:t>
            </a:r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7"/>
          </p:nvPr>
        </p:nvSpPr>
        <p:spPr>
          <a:xfrm>
            <a:off x="8112225" y="1233489"/>
            <a:ext cx="3420963" cy="4679950"/>
          </a:xfr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noProof="0"/>
          </a:p>
        </p:txBody>
      </p:sp>
      <p:sp>
        <p:nvSpPr>
          <p:cNvPr id="12" name="Textplatzhalter 7"/>
          <p:cNvSpPr>
            <a:spLocks noGrp="1"/>
          </p:cNvSpPr>
          <p:nvPr>
            <p:ph type="body" sz="quarter" idx="18" hasCustomPrompt="1"/>
          </p:nvPr>
        </p:nvSpPr>
        <p:spPr>
          <a:xfrm>
            <a:off x="8112225" y="6003183"/>
            <a:ext cx="3420963" cy="306137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1050"/>
            </a:lvl1pPr>
            <a:lvl2pPr marL="222250" indent="0">
              <a:buNone/>
              <a:defRPr/>
            </a:lvl2pPr>
          </a:lstStyle>
          <a:p>
            <a:pPr lvl="0"/>
            <a:r>
              <a:rPr lang="en-US" noProof="0"/>
              <a:t>Bildunterschrift</a:t>
            </a:r>
          </a:p>
        </p:txBody>
      </p:sp>
    </p:spTree>
    <p:extLst>
      <p:ext uri="{BB962C8B-B14F-4D97-AF65-F5344CB8AC3E}">
        <p14:creationId xmlns:p14="http://schemas.microsoft.com/office/powerpoint/2010/main" val="80332894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2" Type="http://schemas.openxmlformats.org/officeDocument/2006/relationships/slideLayout" Target="../slideLayouts/slideLayout2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22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58813" y="425599"/>
            <a:ext cx="9001125" cy="77115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58815" y="1196753"/>
            <a:ext cx="9001124" cy="496909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019436" y="6444865"/>
            <a:ext cx="8640502" cy="18849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90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noProof="0"/>
              <a:t>Smart Control App Survey - Sennheiser Explorers Community - November 2020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8814" y="6444865"/>
            <a:ext cx="360362" cy="18849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900">
                <a:solidFill>
                  <a:schemeClr val="accent1"/>
                </a:solidFill>
                <a:latin typeface="+mj-lt"/>
              </a:defRPr>
            </a:lvl1pPr>
          </a:lstStyle>
          <a:p>
            <a:fld id="{982BCA0A-7ABF-4912-BC59-85D880278D01}" type="slidenum">
              <a:rPr lang="en-US" noProof="0" smtClean="0"/>
              <a:pPr/>
              <a:t>‹Nr.›</a:t>
            </a:fld>
            <a:endParaRPr lang="en-US" noProof="0"/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0556" y="500670"/>
            <a:ext cx="432632" cy="324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648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  <p:sldLayoutId id="2147483657" r:id="rId4"/>
    <p:sldLayoutId id="2147483670" r:id="rId5"/>
    <p:sldLayoutId id="2147483671" r:id="rId6"/>
    <p:sldLayoutId id="2147483654" r:id="rId7"/>
    <p:sldLayoutId id="2147483655" r:id="rId8"/>
    <p:sldLayoutId id="2147483663" r:id="rId9"/>
    <p:sldLayoutId id="2147483672" r:id="rId10"/>
    <p:sldLayoutId id="2147483662" r:id="rId11"/>
    <p:sldLayoutId id="2147483664" r:id="rId12"/>
    <p:sldLayoutId id="2147483668" r:id="rId13"/>
    <p:sldLayoutId id="2147483673" r:id="rId14"/>
    <p:sldLayoutId id="2147483665" r:id="rId15"/>
    <p:sldLayoutId id="2147483666" r:id="rId16"/>
    <p:sldLayoutId id="2147483669" r:id="rId17"/>
    <p:sldLayoutId id="2147483658" r:id="rId18"/>
    <p:sldLayoutId id="2147483667" r:id="rId19"/>
    <p:sldLayoutId id="2147483674" r:id="rId20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0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0"/>
        </a:spcBef>
        <a:spcAft>
          <a:spcPts val="1800"/>
        </a:spcAft>
        <a:buClr>
          <a:schemeClr val="accent1"/>
        </a:buClr>
        <a:buFont typeface="Sennheiser Office" panose="020B0504020101010102" pitchFamily="34" charset="0"/>
        <a:buChar char="►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0850" indent="-228600" algn="l" defTabSz="914400" rtl="0" eaLnBrk="1" latinLnBrk="0" hangingPunct="1">
        <a:lnSpc>
          <a:spcPct val="120000"/>
        </a:lnSpc>
        <a:spcBef>
          <a:spcPts val="0"/>
        </a:spcBef>
        <a:spcAft>
          <a:spcPts val="1800"/>
        </a:spcAft>
        <a:buClr>
          <a:schemeClr val="accent1"/>
        </a:buClr>
        <a:buFont typeface="Sennheiser Office" panose="020B0504020101010102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657225" indent="-206375" algn="l" defTabSz="914400" rtl="0" eaLnBrk="1" latinLnBrk="0" hangingPunct="1">
        <a:lnSpc>
          <a:spcPct val="120000"/>
        </a:lnSpc>
        <a:spcBef>
          <a:spcPts val="0"/>
        </a:spcBef>
        <a:spcAft>
          <a:spcPts val="1800"/>
        </a:spcAft>
        <a:buClr>
          <a:schemeClr val="accent1"/>
        </a:buClr>
        <a:buFont typeface="Sennheiser Office" panose="020B0504020101010102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895350" indent="-228600" algn="l" defTabSz="914400" rtl="0" eaLnBrk="1" latinLnBrk="0" hangingPunct="1">
        <a:lnSpc>
          <a:spcPct val="120000"/>
        </a:lnSpc>
        <a:spcBef>
          <a:spcPts val="0"/>
        </a:spcBef>
        <a:spcAft>
          <a:spcPts val="1800"/>
        </a:spcAft>
        <a:buClr>
          <a:schemeClr val="accent1"/>
        </a:buClr>
        <a:buFont typeface="Sennheiser Office" panose="020B0504020101010102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114425" indent="-219075" algn="l" defTabSz="914400" rtl="0" eaLnBrk="1" latinLnBrk="0" hangingPunct="1">
        <a:lnSpc>
          <a:spcPct val="120000"/>
        </a:lnSpc>
        <a:spcBef>
          <a:spcPts val="0"/>
        </a:spcBef>
        <a:spcAft>
          <a:spcPts val="1800"/>
        </a:spcAft>
        <a:buClr>
          <a:schemeClr val="accent1"/>
        </a:buClr>
        <a:buFont typeface="Sennheiser Office" panose="020B0504020101010102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12" userDrawn="1">
          <p15:clr>
            <a:srgbClr val="F26B43"/>
          </p15:clr>
        </p15:guide>
        <p15:guide id="2" pos="415" userDrawn="1">
          <p15:clr>
            <a:srgbClr val="F26B43"/>
          </p15:clr>
        </p15:guide>
        <p15:guide id="3" pos="7265" userDrawn="1">
          <p15:clr>
            <a:srgbClr val="F26B43"/>
          </p15:clr>
        </p15:guide>
        <p15:guide id="5" orient="horz" pos="3884" userDrawn="1">
          <p15:clr>
            <a:srgbClr val="F26B43"/>
          </p15:clr>
        </p15:guide>
        <p15:guide id="6" pos="6085" userDrawn="1">
          <p15:clr>
            <a:srgbClr val="F26B43"/>
          </p15:clr>
        </p15:guide>
        <p15:guide id="9" orient="horz" pos="777" userDrawn="1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Wordcloud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Question number 1: (n = 3)</a:t>
            </a:r>
          </a:p>
        </p:txBody>
      </p:sp>
      <p:graphicFrame>
        <p:nvGraphicFramePr>
          <p:cNvPr id="5" name="Char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7518358"/>
              </p:ext>
            </p:extLst>
          </p:nvPr>
        </p:nvGraphicFramePr>
        <p:xfrm>
          <a:off x="658813" y="1916113"/>
          <a:ext cx="5741987" cy="42497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6" name="Picture 5" descr="saved_pic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889000"/>
            <a:ext cx="5080000" cy="5080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ennheiser">
  <a:themeElements>
    <a:clrScheme name="Benutzerdefiniert 44">
      <a:dk1>
        <a:sysClr val="windowText" lastClr="000000"/>
      </a:dk1>
      <a:lt1>
        <a:sysClr val="window" lastClr="FFFFFF"/>
      </a:lt1>
      <a:dk2>
        <a:srgbClr val="E0E0E0"/>
      </a:dk2>
      <a:lt2>
        <a:srgbClr val="E0E0E0"/>
      </a:lt2>
      <a:accent1>
        <a:srgbClr val="0095D5"/>
      </a:accent1>
      <a:accent2>
        <a:srgbClr val="414141"/>
      </a:accent2>
      <a:accent3>
        <a:srgbClr val="E0E0E0"/>
      </a:accent3>
      <a:accent4>
        <a:srgbClr val="00333F"/>
      </a:accent4>
      <a:accent5>
        <a:srgbClr val="E5F4FA"/>
      </a:accent5>
      <a:accent6>
        <a:srgbClr val="99AEB5"/>
      </a:accent6>
      <a:hlink>
        <a:srgbClr val="000000"/>
      </a:hlink>
      <a:folHlink>
        <a:srgbClr val="000000"/>
      </a:folHlink>
    </a:clrScheme>
    <a:fontScheme name="Benutzerdefiniert 172">
      <a:majorFont>
        <a:latin typeface="Sennheiser Office"/>
        <a:ea typeface=""/>
        <a:cs typeface=""/>
      </a:majorFont>
      <a:minorFont>
        <a:latin typeface="Sennheiser Offic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12700">
          <a:solidFill>
            <a:schemeClr val="accent1"/>
          </a:solidFill>
        </a:ln>
      </a:spPr>
      <a:bodyPr rtlCol="0" anchor="ctr"/>
      <a:lstStyle>
        <a:defPPr algn="ctr">
          <a:lnSpc>
            <a:spcPct val="110000"/>
          </a:lnSpc>
          <a:defRPr sz="15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110000"/>
          </a:lnSpc>
          <a:defRPr sz="15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Sennheiser_PowerPoint_16x9.potx" id="{33079D3E-89FE-4739-9F46-394C15D3BE70}" vid="{046DB577-3C1F-49BB-B1AA-8141244674A7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enutzerdefiniert 172">
      <a:majorFont>
        <a:latin typeface="Sennheiser Office"/>
        <a:ea typeface=""/>
        <a:cs typeface=""/>
      </a:majorFont>
      <a:minorFont>
        <a:latin typeface="Sennheiser Offic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enutzerdefiniert 172">
      <a:majorFont>
        <a:latin typeface="Sennheiser Office"/>
        <a:ea typeface=""/>
        <a:cs typeface=""/>
      </a:majorFont>
      <a:minorFont>
        <a:latin typeface="Sennheiser Offic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Breitbild</PresentationFormat>
  <Paragraphs>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4" baseType="lpstr">
      <vt:lpstr>Sennheiser Office</vt:lpstr>
      <vt:lpstr>Arial</vt:lpstr>
      <vt:lpstr>Sennheiser</vt:lpstr>
      <vt:lpstr>Wordcloud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the right Size? An Explorers Community Survey</dc:title>
  <dc:creator>Lienemann, Arne</dc:creator>
  <cp:lastModifiedBy>Arne Lienemann</cp:lastModifiedBy>
  <cp:revision>60</cp:revision>
  <dcterms:created xsi:type="dcterms:W3CDTF">2020-08-24T08:55:38Z</dcterms:created>
  <dcterms:modified xsi:type="dcterms:W3CDTF">2022-02-17T20:24:16Z</dcterms:modified>
</cp:coreProperties>
</file>