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2CAE-888E-45BA-B6E4-B8520F9ED9AD}" v="7" dt="2022-02-17T20:21:13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  <pc:docChgLst>
    <pc:chgData name="Arne Lienemann" userId="bf3495388a6c1893" providerId="LiveId" clId="{72D92CAE-888E-45BA-B6E4-B8520F9ED9AD}"/>
    <pc:docChg chg="custSel modSld">
      <pc:chgData name="Arne Lienemann" userId="bf3495388a6c1893" providerId="LiveId" clId="{72D92CAE-888E-45BA-B6E4-B8520F9ED9AD}" dt="2022-02-17T20:24:13.634" v="60" actId="20577"/>
      <pc:docMkLst>
        <pc:docMk/>
      </pc:docMkLst>
      <pc:sldChg chg="delSp modSp mod">
        <pc:chgData name="Arne Lienemann" userId="bf3495388a6c1893" providerId="LiveId" clId="{72D92CAE-888E-45BA-B6E4-B8520F9ED9AD}" dt="2022-02-17T20:24:13.634" v="60" actId="20577"/>
        <pc:sldMkLst>
          <pc:docMk/>
          <pc:sldMk cId="0" sldId="256"/>
        </pc:sldMkLst>
        <pc:spChg chg="mod">
          <ac:chgData name="Arne Lienemann" userId="bf3495388a6c1893" providerId="LiveId" clId="{72D92CAE-888E-45BA-B6E4-B8520F9ED9AD}" dt="2022-02-17T20:24:13.634" v="60" actId="20577"/>
          <ac:spMkLst>
            <pc:docMk/>
            <pc:sldMk cId="0" sldId="256"/>
            <ac:spMk id="3" creationId="{00000000-0000-0000-0000-000000000000}"/>
          </ac:spMkLst>
        </pc:spChg>
        <pc:graphicFrameChg chg="mod">
          <ac:chgData name="Arne Lienemann" userId="bf3495388a6c1893" providerId="LiveId" clId="{72D92CAE-888E-45BA-B6E4-B8520F9ED9AD}" dt="2022-02-17T20:21:13.140" v="8" actId="207"/>
          <ac:graphicFrameMkLst>
            <pc:docMk/>
            <pc:sldMk cId="0" sldId="256"/>
            <ac:graphicFrameMk id="5" creationId="{00000000-0000-0000-0000-000000000000}"/>
          </ac:graphicFrameMkLst>
        </pc:graphicFrameChg>
        <pc:picChg chg="del">
          <ac:chgData name="Arne Lienemann" userId="bf3495388a6c1893" providerId="LiveId" clId="{72D92CAE-888E-45BA-B6E4-B8520F9ED9AD}" dt="2022-02-17T20:24:06.020" v="47" actId="478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word</c:v>
                </c:pt>
                <c:pt idx="1">
                  <c:v>word</c:v>
                </c:pt>
                <c:pt idx="2">
                  <c:v>word</c:v>
                </c:pt>
                <c:pt idx="3">
                  <c:v>word</c:v>
                </c:pt>
                <c:pt idx="4">
                  <c:v>word</c:v>
                </c:pt>
                <c:pt idx="5">
                  <c:v>word</c:v>
                </c:pt>
                <c:pt idx="6">
                  <c:v>word</c:v>
                </c:pt>
                <c:pt idx="7">
                  <c:v>word</c:v>
                </c:pt>
                <c:pt idx="8">
                  <c:v>word</c:v>
                </c:pt>
                <c:pt idx="9">
                  <c:v>word</c:v>
                </c:pt>
                <c:pt idx="10">
                  <c:v>word</c:v>
                </c:pt>
                <c:pt idx="11">
                  <c:v>word</c:v>
                </c:pt>
                <c:pt idx="12">
                  <c:v>word</c:v>
                </c:pt>
                <c:pt idx="13">
                  <c:v>word</c:v>
                </c:pt>
                <c:pt idx="14">
                  <c:v>word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15</c:v>
                </c:pt>
                <c:pt idx="1">
                  <c:v>14</c:v>
                </c:pt>
                <c:pt idx="2">
                  <c:v>13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5B9-4BFB-B03C-2D462FA26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t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>
                <a:solidFill>
                  <a:schemeClr val="accent1"/>
                </a:solidFill>
              </a:rPr>
              <a:t>Question </a:t>
            </a:r>
            <a:r>
              <a:rPr lang="de-DE" sz="1200" dirty="0" err="1">
                <a:solidFill>
                  <a:schemeClr val="accent1"/>
                </a:solidFill>
              </a:rPr>
              <a:t>text</a:t>
            </a:r>
            <a:endParaRPr sz="12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18358"/>
              </p:ext>
            </p:extLst>
          </p:nvPr>
        </p:nvGraphicFramePr>
        <p:xfrm>
          <a:off x="658813" y="1916113"/>
          <a:ext cx="5741987" cy="424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Sennheiser Office</vt:lpstr>
      <vt:lpstr>Arial</vt:lpstr>
      <vt:lpstr>Sennheiser</vt:lpstr>
      <vt:lpstr>Wordcloud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2022-02-17T20:24:16Z</dcterms:modified>
</cp:coreProperties>
</file>