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B26C1-C656-417F-A8AA-9D4C7DD67EEA}" v="8" dt="2022-02-17T16:03:4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font" Target="fonts/font4.fntdata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A11B26C1-C656-417F-A8AA-9D4C7DD67EEA}"/>
    <pc:docChg chg="custSel addSld modSld">
      <pc:chgData name="Arne Lienemann" userId="bf3495388a6c1893" providerId="LiveId" clId="{A11B26C1-C656-417F-A8AA-9D4C7DD67EEA}" dt="2022-02-17T16:03:41.377" v="153" actId="207"/>
      <pc:docMkLst>
        <pc:docMk/>
      </pc:docMkLst>
      <pc:sldChg chg="addSp delSp modSp new mod modClrScheme chgLayout">
        <pc:chgData name="Arne Lienemann" userId="bf3495388a6c1893" providerId="LiveId" clId="{A11B26C1-C656-417F-A8AA-9D4C7DD67EEA}" dt="2022-02-17T16:03:41.377" v="153" actId="207"/>
        <pc:sldMkLst>
          <pc:docMk/>
          <pc:sldMk cId="2675167787" sldId="256"/>
        </pc:sldMkLst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2" creationId="{B9BE7DA8-98F4-4FEC-93D4-5981C34B67E2}"/>
          </ac:spMkLst>
        </pc:spChg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3" creationId="{24CBCBDB-D583-42F2-BBDB-38430DB06E35}"/>
          </ac:spMkLst>
        </pc:spChg>
        <pc:spChg chg="add mod ord">
          <ac:chgData name="Arne Lienemann" userId="bf3495388a6c1893" providerId="LiveId" clId="{A11B26C1-C656-417F-A8AA-9D4C7DD67EEA}" dt="2022-02-17T15:59:15.804" v="44" actId="20577"/>
          <ac:spMkLst>
            <pc:docMk/>
            <pc:sldMk cId="2675167787" sldId="256"/>
            <ac:spMk id="4" creationId="{8761CC87-41D3-4267-B488-2CBDCE4C10E5}"/>
          </ac:spMkLst>
        </pc:spChg>
        <pc:spChg chg="add mod ord">
          <ac:chgData name="Arne Lienemann" userId="bf3495388a6c1893" providerId="LiveId" clId="{A11B26C1-C656-417F-A8AA-9D4C7DD67EEA}" dt="2022-02-17T15:59:35.448" v="132" actId="20577"/>
          <ac:spMkLst>
            <pc:docMk/>
            <pc:sldMk cId="2675167787" sldId="256"/>
            <ac:spMk id="5" creationId="{22C15DD9-A504-466D-B9C6-AE33CBA02C37}"/>
          </ac:spMkLst>
        </pc:spChg>
        <pc:spChg chg="add mod ord">
          <ac:chgData name="Arne Lienemann" userId="bf3495388a6c1893" providerId="LiveId" clId="{A11B26C1-C656-417F-A8AA-9D4C7DD67EEA}" dt="2022-02-17T15:59:03.952" v="2" actId="20577"/>
          <ac:spMkLst>
            <pc:docMk/>
            <pc:sldMk cId="2675167787" sldId="256"/>
            <ac:spMk id="6" creationId="{FEF618A4-3783-448B-8391-7108074EDCE1}"/>
          </ac:spMkLst>
        </pc:spChg>
        <pc:spChg chg="add mod ord">
          <ac:chgData name="Arne Lienemann" userId="bf3495388a6c1893" providerId="LiveId" clId="{A11B26C1-C656-417F-A8AA-9D4C7DD67EEA}" dt="2022-02-17T15:59:10.055" v="23" actId="20577"/>
          <ac:spMkLst>
            <pc:docMk/>
            <pc:sldMk cId="2675167787" sldId="256"/>
            <ac:spMk id="7" creationId="{A2019FF2-CE72-42C5-B3E5-7E19B9A2CEEF}"/>
          </ac:spMkLst>
        </pc:spChg>
        <pc:graphicFrameChg chg="add mod">
          <ac:chgData name="Arne Lienemann" userId="bf3495388a6c1893" providerId="LiveId" clId="{A11B26C1-C656-417F-A8AA-9D4C7DD67EEA}" dt="2022-02-17T16:03:41.377" v="153" actId="207"/>
          <ac:graphicFrameMkLst>
            <pc:docMk/>
            <pc:sldMk cId="2675167787" sldId="256"/>
            <ac:graphicFrameMk id="10" creationId="{609D48FE-13AE-469C-B03D-BFCEB179E59C}"/>
          </ac:graphicFrameMkLst>
        </pc:graphicFrameChg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Segments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69-45B8-A269-4D720DC368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9-45B8-A269-4D720DC368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9-45B8-A269-4D720DC368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769-45B8-A269-4D720DC368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769-45B8-A269-4D720DC368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769-45B8-A269-4D720DC368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Achiever</c:v>
                </c:pt>
                <c:pt idx="1">
                  <c:v>Deal Seeker</c:v>
                </c:pt>
                <c:pt idx="2">
                  <c:v>Influencer</c:v>
                </c:pt>
                <c:pt idx="3">
                  <c:v>Pragmatists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0.31</c:v>
                </c:pt>
                <c:pt idx="2">
                  <c:v>0.02</c:v>
                </c:pt>
                <c:pt idx="3">
                  <c:v>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9-45B8-A269-4D720DC368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61CC87-41D3-4267-B488-2CBDCE4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C15DD9-A504-466D-B9C6-AE33CBA0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much do you agree or disagree to these statements describing your lifestyle? (n = 4923)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F618A4-3783-448B-8391-7108074ED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019FF2-CE72-42C5-B3E5-7E19B9A2C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09D48FE-13AE-469C-B03D-BFCEB179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068481"/>
              </p:ext>
            </p:extLst>
          </p:nvPr>
        </p:nvGraphicFramePr>
        <p:xfrm>
          <a:off x="2099556" y="1916113"/>
          <a:ext cx="7560382" cy="422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167787"/>
      </p:ext>
    </p:extLst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Sennheiser Office</vt:lpstr>
      <vt:lpstr>Sennheiser</vt:lpstr>
      <vt:lpstr>Segmentation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2022-02-17T16:03:43Z</dcterms:modified>
</cp:coreProperties>
</file>