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embeddedFontLst>
    <p:embeddedFont>
      <p:font typeface="Sennheiser Office" panose="020B0504020101010102" charset="0"/>
      <p:regular r:id="rId5"/>
      <p:bold r:id="rId6"/>
      <p:italic r:id="rId7"/>
      <p:boldItalic r:id="rId8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415" userDrawn="1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pos="6108" userDrawn="1">
          <p15:clr>
            <a:srgbClr val="A4A3A4"/>
          </p15:clr>
        </p15:guide>
        <p15:guide id="5" pos="7265" userDrawn="1">
          <p15:clr>
            <a:srgbClr val="A4A3A4"/>
          </p15:clr>
        </p15:guide>
        <p15:guide id="6" orient="horz" pos="12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sman, Ulrike" initials="BU" lastIdx="8" clrIdx="0">
    <p:extLst>
      <p:ext uri="{19B8F6BF-5375-455C-9EA6-DF929625EA0E}">
        <p15:presenceInfo xmlns:p15="http://schemas.microsoft.com/office/powerpoint/2012/main" userId="S::Ulrike.Bosman@sennheiser.com::0feda479-d618-42bb-9814-d6664d2739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1B26C1-C656-417F-A8AA-9D4C7DD67EEA}" v="8" dt="2022-02-17T16:03:41.3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8" autoAdjust="0"/>
    <p:restoredTop sz="85429" autoAdjust="0"/>
  </p:normalViewPr>
  <p:slideViewPr>
    <p:cSldViewPr showGuides="1">
      <p:cViewPr varScale="1">
        <p:scale>
          <a:sx n="80" d="100"/>
          <a:sy n="80" d="100"/>
        </p:scale>
        <p:origin x="56" y="756"/>
      </p:cViewPr>
      <p:guideLst>
        <p:guide orient="horz" pos="777"/>
        <p:guide pos="415"/>
        <p:guide orient="horz" pos="3884"/>
        <p:guide pos="6108"/>
        <p:guide pos="7265"/>
        <p:guide orient="horz" pos="1207"/>
      </p:guideLst>
    </p:cSldViewPr>
  </p:slideViewPr>
  <p:outlineViewPr>
    <p:cViewPr>
      <p:scale>
        <a:sx n="33" d="100"/>
        <a:sy n="33" d="100"/>
      </p:scale>
      <p:origin x="0" y="-198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930" y="9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e Lienemann" userId="bf3495388a6c1893" providerId="LiveId" clId="{7986EF43-3D3D-4C30-93B1-E97EE9202062}"/>
    <pc:docChg chg="undo custSel addSld delSld modSld modMainMaster">
      <pc:chgData name="Arne Lienemann" userId="bf3495388a6c1893" providerId="LiveId" clId="{7986EF43-3D3D-4C30-93B1-E97EE9202062}" dt="2021-02-05T19:59:17.445" v="26" actId="47"/>
      <pc:docMkLst>
        <pc:docMk/>
      </pc:docMkLst>
      <pc:sldChg chg="new del">
        <pc:chgData name="Arne Lienemann" userId="bf3495388a6c1893" providerId="LiveId" clId="{7986EF43-3D3D-4C30-93B1-E97EE9202062}" dt="2021-02-05T19:59:17.445" v="26" actId="47"/>
        <pc:sldMkLst>
          <pc:docMk/>
          <pc:sldMk cId="9277277" sldId="256"/>
        </pc:sldMkLst>
      </pc:sldChg>
      <pc:sldChg chg="new del">
        <pc:chgData name="Arne Lienemann" userId="bf3495388a6c1893" providerId="LiveId" clId="{7986EF43-3D3D-4C30-93B1-E97EE9202062}" dt="2021-02-05T19:20:23.662" v="11" actId="680"/>
        <pc:sldMkLst>
          <pc:docMk/>
          <pc:sldMk cId="55832685" sldId="256"/>
        </pc:sldMkLst>
      </pc:sldChg>
      <pc:sldChg chg="addSp delSp modSp new del mod modClrScheme chgLayout">
        <pc:chgData name="Arne Lienemann" userId="bf3495388a6c1893" providerId="LiveId" clId="{7986EF43-3D3D-4C30-93B1-E97EE9202062}" dt="2021-02-05T19:59:15.151" v="24" actId="47"/>
        <pc:sldMkLst>
          <pc:docMk/>
          <pc:sldMk cId="3361272598" sldId="256"/>
        </pc:sldMkLst>
        <pc:spChg chg="del">
          <ac:chgData name="Arne Lienemann" userId="bf3495388a6c1893" providerId="LiveId" clId="{7986EF43-3D3D-4C30-93B1-E97EE9202062}" dt="2021-02-05T19:57:41.189" v="20" actId="700"/>
          <ac:spMkLst>
            <pc:docMk/>
            <pc:sldMk cId="3361272598" sldId="256"/>
            <ac:spMk id="2" creationId="{B0084BED-3734-4332-9F23-1B3C04C292D7}"/>
          </ac:spMkLst>
        </pc:spChg>
        <pc:spChg chg="del">
          <ac:chgData name="Arne Lienemann" userId="bf3495388a6c1893" providerId="LiveId" clId="{7986EF43-3D3D-4C30-93B1-E97EE9202062}" dt="2021-02-05T19:57:41.189" v="20" actId="700"/>
          <ac:spMkLst>
            <pc:docMk/>
            <pc:sldMk cId="3361272598" sldId="256"/>
            <ac:spMk id="3" creationId="{14BD31E6-2148-444C-96CE-31C6B1D73416}"/>
          </ac:spMkLst>
        </pc:spChg>
        <pc:graphicFrameChg chg="add del mod">
          <ac:chgData name="Arne Lienemann" userId="bf3495388a6c1893" providerId="LiveId" clId="{7986EF43-3D3D-4C30-93B1-E97EE9202062}" dt="2021-02-05T19:59:13.540" v="23" actId="478"/>
          <ac:graphicFrameMkLst>
            <pc:docMk/>
            <pc:sldMk cId="3361272598" sldId="256"/>
            <ac:graphicFrameMk id="8" creationId="{725530D1-8870-41C4-BA17-02DA9FAF5290}"/>
          </ac:graphicFrameMkLst>
        </pc:graphicFrameChg>
      </pc:sldChg>
      <pc:sldMasterChg chg="modSldLayout">
        <pc:chgData name="Arne Lienemann" userId="bf3495388a6c1893" providerId="LiveId" clId="{7986EF43-3D3D-4C30-93B1-E97EE9202062}" dt="2021-02-05T19:42:06.526" v="18" actId="255"/>
        <pc:sldMasterMkLst>
          <pc:docMk/>
          <pc:sldMasterMk cId="3455648403" sldId="2147483648"/>
        </pc:sldMasterMkLst>
        <pc:sldLayoutChg chg="addSp delSp modSp mod">
          <pc:chgData name="Arne Lienemann" userId="bf3495388a6c1893" providerId="LiveId" clId="{7986EF43-3D3D-4C30-93B1-E97EE9202062}" dt="2021-02-05T19:42:06.526" v="18" actId="255"/>
          <pc:sldLayoutMkLst>
            <pc:docMk/>
            <pc:sldMasterMk cId="3455648403" sldId="2147483648"/>
            <pc:sldLayoutMk cId="676625507" sldId="2147483656"/>
          </pc:sldLayoutMkLst>
          <pc:spChg chg="mod">
            <ac:chgData name="Arne Lienemann" userId="bf3495388a6c1893" providerId="LiveId" clId="{7986EF43-3D3D-4C30-93B1-E97EE9202062}" dt="2021-02-05T19:42:06.526" v="18" actId="255"/>
            <ac:spMkLst>
              <pc:docMk/>
              <pc:sldMasterMk cId="3455648403" sldId="2147483648"/>
              <pc:sldLayoutMk cId="676625507" sldId="2147483656"/>
              <ac:spMk id="3" creationId="{00000000-0000-0000-0000-000000000000}"/>
            </ac:spMkLst>
          </pc:spChg>
          <pc:spChg chg="add del">
            <ac:chgData name="Arne Lienemann" userId="bf3495388a6c1893" providerId="LiveId" clId="{7986EF43-3D3D-4C30-93B1-E97EE9202062}" dt="2021-02-05T19:19:05.335" v="1" actId="11529"/>
            <ac:spMkLst>
              <pc:docMk/>
              <pc:sldMasterMk cId="3455648403" sldId="2147483648"/>
              <pc:sldLayoutMk cId="676625507" sldId="2147483656"/>
              <ac:spMk id="4" creationId="{A6FB2D1F-3709-48D1-AA6D-6D15A6551677}"/>
            </ac:spMkLst>
          </pc:spChg>
          <pc:spChg chg="del">
            <ac:chgData name="Arne Lienemann" userId="bf3495388a6c1893" providerId="LiveId" clId="{7986EF43-3D3D-4C30-93B1-E97EE9202062}" dt="2021-02-05T19:19:48.057" v="5" actId="478"/>
            <ac:spMkLst>
              <pc:docMk/>
              <pc:sldMasterMk cId="3455648403" sldId="2147483648"/>
              <pc:sldLayoutMk cId="676625507" sldId="2147483656"/>
              <ac:spMk id="5" creationId="{00000000-0000-0000-0000-000000000000}"/>
            </ac:spMkLst>
          </pc:spChg>
          <pc:spChg chg="add mod">
            <ac:chgData name="Arne Lienemann" userId="bf3495388a6c1893" providerId="LiveId" clId="{7986EF43-3D3D-4C30-93B1-E97EE9202062}" dt="2021-02-05T19:25:24.263" v="15" actId="14100"/>
            <ac:spMkLst>
              <pc:docMk/>
              <pc:sldMasterMk cId="3455648403" sldId="2147483648"/>
              <pc:sldLayoutMk cId="676625507" sldId="2147483656"/>
              <ac:spMk id="5" creationId="{E602907A-0678-4FE6-AE19-4AC8597480FA}"/>
            </ac:spMkLst>
          </pc:spChg>
          <pc:spChg chg="del">
            <ac:chgData name="Arne Lienemann" userId="bf3495388a6c1893" providerId="LiveId" clId="{7986EF43-3D3D-4C30-93B1-E97EE9202062}" dt="2021-02-05T19:18:53.817" v="0" actId="478"/>
            <ac:spMkLst>
              <pc:docMk/>
              <pc:sldMasterMk cId="3455648403" sldId="2147483648"/>
              <pc:sldLayoutMk cId="676625507" sldId="2147483656"/>
              <ac:spMk id="6" creationId="{00000000-0000-0000-0000-000000000000}"/>
            </ac:spMkLst>
          </pc:spChg>
          <pc:spChg chg="add mod">
            <ac:chgData name="Arne Lienemann" userId="bf3495388a6c1893" providerId="LiveId" clId="{7986EF43-3D3D-4C30-93B1-E97EE9202062}" dt="2021-02-05T19:25:15.095" v="13" actId="14100"/>
            <ac:spMkLst>
              <pc:docMk/>
              <pc:sldMasterMk cId="3455648403" sldId="2147483648"/>
              <pc:sldLayoutMk cId="676625507" sldId="2147483656"/>
              <ac:spMk id="7" creationId="{16DF2D63-E569-49CF-A490-49CBA6D73032}"/>
            </ac:spMkLst>
          </pc:spChg>
        </pc:sldLayoutChg>
      </pc:sldMasterChg>
    </pc:docChg>
  </pc:docChgLst>
  <pc:docChgLst>
    <pc:chgData name="Arne Lienemann" userId="bf3495388a6c1893" providerId="LiveId" clId="{A11B26C1-C656-417F-A8AA-9D4C7DD67EEA}"/>
    <pc:docChg chg="custSel addSld modSld">
      <pc:chgData name="Arne Lienemann" userId="bf3495388a6c1893" providerId="LiveId" clId="{A11B26C1-C656-417F-A8AA-9D4C7DD67EEA}" dt="2022-02-17T16:03:41.377" v="153" actId="207"/>
      <pc:docMkLst>
        <pc:docMk/>
      </pc:docMkLst>
      <pc:sldChg chg="addSp delSp modSp new mod modClrScheme chgLayout">
        <pc:chgData name="Arne Lienemann" userId="bf3495388a6c1893" providerId="LiveId" clId="{A11B26C1-C656-417F-A8AA-9D4C7DD67EEA}" dt="2022-02-17T16:03:41.377" v="153" actId="207"/>
        <pc:sldMkLst>
          <pc:docMk/>
          <pc:sldMk cId="2675167787" sldId="256"/>
        </pc:sldMkLst>
        <pc:spChg chg="del mod ord">
          <ac:chgData name="Arne Lienemann" userId="bf3495388a6c1893" providerId="LiveId" clId="{A11B26C1-C656-417F-A8AA-9D4C7DD67EEA}" dt="2022-02-17T15:58:58.457" v="1" actId="700"/>
          <ac:spMkLst>
            <pc:docMk/>
            <pc:sldMk cId="2675167787" sldId="256"/>
            <ac:spMk id="2" creationId="{B9BE7DA8-98F4-4FEC-93D4-5981C34B67E2}"/>
          </ac:spMkLst>
        </pc:spChg>
        <pc:spChg chg="del mod ord">
          <ac:chgData name="Arne Lienemann" userId="bf3495388a6c1893" providerId="LiveId" clId="{A11B26C1-C656-417F-A8AA-9D4C7DD67EEA}" dt="2022-02-17T15:58:58.457" v="1" actId="700"/>
          <ac:spMkLst>
            <pc:docMk/>
            <pc:sldMk cId="2675167787" sldId="256"/>
            <ac:spMk id="3" creationId="{24CBCBDB-D583-42F2-BBDB-38430DB06E35}"/>
          </ac:spMkLst>
        </pc:spChg>
        <pc:spChg chg="add mod ord">
          <ac:chgData name="Arne Lienemann" userId="bf3495388a6c1893" providerId="LiveId" clId="{A11B26C1-C656-417F-A8AA-9D4C7DD67EEA}" dt="2022-02-17T15:59:15.804" v="44" actId="20577"/>
          <ac:spMkLst>
            <pc:docMk/>
            <pc:sldMk cId="2675167787" sldId="256"/>
            <ac:spMk id="4" creationId="{8761CC87-41D3-4267-B488-2CBDCE4C10E5}"/>
          </ac:spMkLst>
        </pc:spChg>
        <pc:spChg chg="add mod ord">
          <ac:chgData name="Arne Lienemann" userId="bf3495388a6c1893" providerId="LiveId" clId="{A11B26C1-C656-417F-A8AA-9D4C7DD67EEA}" dt="2022-02-17T15:59:35.448" v="132" actId="20577"/>
          <ac:spMkLst>
            <pc:docMk/>
            <pc:sldMk cId="2675167787" sldId="256"/>
            <ac:spMk id="5" creationId="{22C15DD9-A504-466D-B9C6-AE33CBA02C37}"/>
          </ac:spMkLst>
        </pc:spChg>
        <pc:spChg chg="add mod ord">
          <ac:chgData name="Arne Lienemann" userId="bf3495388a6c1893" providerId="LiveId" clId="{A11B26C1-C656-417F-A8AA-9D4C7DD67EEA}" dt="2022-02-17T15:59:03.952" v="2" actId="20577"/>
          <ac:spMkLst>
            <pc:docMk/>
            <pc:sldMk cId="2675167787" sldId="256"/>
            <ac:spMk id="6" creationId="{FEF618A4-3783-448B-8391-7108074EDCE1}"/>
          </ac:spMkLst>
        </pc:spChg>
        <pc:spChg chg="add mod ord">
          <ac:chgData name="Arne Lienemann" userId="bf3495388a6c1893" providerId="LiveId" clId="{A11B26C1-C656-417F-A8AA-9D4C7DD67EEA}" dt="2022-02-17T15:59:10.055" v="23" actId="20577"/>
          <ac:spMkLst>
            <pc:docMk/>
            <pc:sldMk cId="2675167787" sldId="256"/>
            <ac:spMk id="7" creationId="{A2019FF2-CE72-42C5-B3E5-7E19B9A2CEEF}"/>
          </ac:spMkLst>
        </pc:spChg>
        <pc:graphicFrameChg chg="add mod">
          <ac:chgData name="Arne Lienemann" userId="bf3495388a6c1893" providerId="LiveId" clId="{A11B26C1-C656-417F-A8AA-9D4C7DD67EEA}" dt="2022-02-17T16:03:41.377" v="153" actId="207"/>
          <ac:graphicFrameMkLst>
            <pc:docMk/>
            <pc:sldMk cId="2675167787" sldId="256"/>
            <ac:graphicFrameMk id="10" creationId="{609D48FE-13AE-469C-B03D-BFCEB179E59C}"/>
          </ac:graphicFrameMkLst>
        </pc:graphicFrameChg>
      </pc:sldChg>
    </pc:docChg>
  </pc:docChgLst>
  <pc:docChgLst>
    <pc:chgData name="Arne Lienemann" userId="bf3495388a6c1893" providerId="LiveId" clId="{CA2D8B85-09B4-4A93-B324-AB15C7DE3971}"/>
    <pc:docChg chg="delSld">
      <pc:chgData name="Arne Lienemann" userId="bf3495388a6c1893" providerId="LiveId" clId="{CA2D8B85-09B4-4A93-B324-AB15C7DE3971}" dt="2021-01-24T11:36:09.029" v="0" actId="47"/>
      <pc:docMkLst>
        <pc:docMk/>
      </pc:docMkLst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201864266" sldId="283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2583847237" sldId="284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95664238" sldId="28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053979223" sldId="28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443435492" sldId="28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2984635578" sldId="295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17875376" sldId="29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392292476" sldId="29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834262454" sldId="29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415455204" sldId="299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694465841" sldId="300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316276370" sldId="301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81132228" sldId="302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816535547" sldId="303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097034417" sldId="304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170900458" sldId="305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964262207" sldId="30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483291586" sldId="30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184162664" sldId="30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122517381" sldId="309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750829831" sldId="310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382965968" sldId="311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837204309" sldId="312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20487433" sldId="313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769-45B8-A269-4D720DC368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69-45B8-A269-4D720DC368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769-45B8-A269-4D720DC368D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E769-45B8-A269-4D720DC368D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769-45B8-A269-4D720DC368D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E769-45B8-A269-4D720DC368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Achiever</c:v>
                </c:pt>
                <c:pt idx="1">
                  <c:v>Influencer</c:v>
                </c:pt>
                <c:pt idx="2">
                  <c:v>Deal Seeker</c:v>
                </c:pt>
                <c:pt idx="3">
                  <c:v>Trend Embracer</c:v>
                </c:pt>
                <c:pt idx="4">
                  <c:v>Others</c:v>
                </c:pt>
              </c:strCache>
            </c:strRef>
          </c:cat>
          <c:val>
            <c:numRef>
              <c:f>Tabelle1!$B$2:$B$6</c:f>
              <c:numCache>
                <c:formatCode>0%</c:formatCode>
                <c:ptCount val="5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69-45B8-A269-4D720DC368D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2F1FB-6EB7-4E5D-BAA7-AC23F8B401F7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CBEEA-36C5-4789-900B-7840B832D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88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A9DE8-F0EE-4281-B048-76ED942F3380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3179D-710C-465C-AA59-C4A40AF8E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419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Sennheiser Office" panose="020B0504020101010102" pitchFamily="34" charset="0"/>
      <a:buChar char="►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5877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9750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9138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31603" y="3867398"/>
            <a:ext cx="7128335" cy="2046040"/>
          </a:xfrm>
        </p:spPr>
        <p:txBody>
          <a:bodyPr anchor="t" anchorCtr="0"/>
          <a:lstStyle>
            <a:lvl1pPr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31603" y="3133030"/>
            <a:ext cx="7128335" cy="571302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1" y="484535"/>
            <a:ext cx="684661" cy="51301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4" y="6230169"/>
            <a:ext cx="1188715" cy="12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9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5293171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6240017" y="1233489"/>
            <a:ext cx="5293172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40017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50354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9" name="Bildplatzhalter 10"/>
          <p:cNvSpPr>
            <a:spLocks noGrp="1"/>
          </p:cNvSpPr>
          <p:nvPr>
            <p:ph type="pic" sz="quarter" idx="15"/>
          </p:nvPr>
        </p:nvSpPr>
        <p:spPr>
          <a:xfrm>
            <a:off x="4385519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385519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421065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02783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014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2780927"/>
            <a:ext cx="7093370" cy="3384923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7093371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7093370" cy="144015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2659617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520825"/>
            <a:ext cx="12191999" cy="53371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87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9126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6153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9001124" cy="4969099"/>
          </a:xfrm>
        </p:spPr>
        <p:txBody>
          <a:bodyPr/>
          <a:lstStyle>
            <a:lvl1pPr marL="1885950" indent="-188595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>
                <a:tab pos="2600325" algn="l"/>
              </a:tabLst>
              <a:defRPr sz="2000"/>
            </a:lvl1pPr>
            <a:lvl2pPr marL="2066925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Sennheiser Office" panose="00000500000000000000" pitchFamily="50" charset="0"/>
              <a:buChar char="►"/>
              <a:defRPr sz="2000"/>
            </a:lvl2pPr>
            <a:lvl3pPr marL="2238375" indent="-177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3pPr>
            <a:lvl4pPr marL="2419350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4pPr>
            <a:lvl5pPr marL="2600325" indent="-18891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4331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5731531"/>
          </a:xfrm>
        </p:spPr>
        <p:txBody>
          <a:bodyPr/>
          <a:lstStyle>
            <a:lvl1pPr>
              <a:lnSpc>
                <a:spcPct val="95000"/>
              </a:lnSpc>
              <a:defRPr sz="2700" b="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345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7797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799169"/>
          </a:xfrm>
        </p:spPr>
        <p:txBody>
          <a:bodyPr/>
          <a:lstStyle>
            <a:lvl1pPr>
              <a:lnSpc>
                <a:spcPct val="95000"/>
              </a:lnSpc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4113076"/>
            <a:ext cx="9001125" cy="208823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Contact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5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None/>
              <a:defRPr sz="1050">
                <a:solidFill>
                  <a:schemeClr val="accent1"/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50">
                <a:solidFill>
                  <a:schemeClr val="accent1"/>
                </a:solidFill>
              </a:defRPr>
            </a:lvl3pPr>
            <a:lvl4pPr>
              <a:defRPr sz="1050">
                <a:solidFill>
                  <a:schemeClr val="accent1"/>
                </a:solidFill>
              </a:defRPr>
            </a:lvl4pPr>
            <a:lvl5pPr>
              <a:defRPr sz="10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6DF2D63-E569-49CF-A490-49CBA6D730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3" y="6445251"/>
            <a:ext cx="396627" cy="152101"/>
          </a:xfrm>
        </p:spPr>
        <p:txBody>
          <a:bodyPr/>
          <a:lstStyle>
            <a:lvl1pPr>
              <a:buNone/>
              <a:defRPr sz="900">
                <a:solidFill>
                  <a:schemeClr val="accent1"/>
                </a:solidFill>
              </a:defRPr>
            </a:lvl1pPr>
            <a:lvl2pPr>
              <a:defRPr sz="900">
                <a:solidFill>
                  <a:schemeClr val="accent1"/>
                </a:solidFill>
              </a:defRPr>
            </a:lvl2pPr>
            <a:lvl3pPr>
              <a:defRPr sz="9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E602907A-0678-4FE6-AE19-4AC8597480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051" y="6445251"/>
            <a:ext cx="8588887" cy="152101"/>
          </a:xfrm>
        </p:spPr>
        <p:txBody>
          <a:bodyPr/>
          <a:lstStyle>
            <a:lvl1pPr>
              <a:buNone/>
              <a:defRPr sz="900">
                <a:solidFill>
                  <a:schemeClr val="accent1"/>
                </a:solidFill>
              </a:defRPr>
            </a:lvl1pPr>
            <a:lvl2pPr>
              <a:defRPr sz="900">
                <a:solidFill>
                  <a:schemeClr val="accent1"/>
                </a:solidFill>
              </a:defRPr>
            </a:lvl2pPr>
            <a:lvl3pPr>
              <a:defRPr sz="9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62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blu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9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3142945"/>
            <a:ext cx="9001124" cy="3022905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9001124" cy="1838343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046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3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1223703"/>
            <a:ext cx="10874374" cy="4942148"/>
          </a:xfrm>
        </p:spPr>
        <p:txBody>
          <a:bodyPr numCol="3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3955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960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6180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7147669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7147669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80332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9001125" cy="7711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8815" y="1196753"/>
            <a:ext cx="9001124" cy="49690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19436" y="6444865"/>
            <a:ext cx="864050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8814" y="6444865"/>
            <a:ext cx="36036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556" y="500670"/>
            <a:ext cx="432632" cy="3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4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70" r:id="rId5"/>
    <p:sldLayoutId id="2147483671" r:id="rId6"/>
    <p:sldLayoutId id="2147483654" r:id="rId7"/>
    <p:sldLayoutId id="2147483655" r:id="rId8"/>
    <p:sldLayoutId id="2147483663" r:id="rId9"/>
    <p:sldLayoutId id="2147483672" r:id="rId10"/>
    <p:sldLayoutId id="2147483662" r:id="rId11"/>
    <p:sldLayoutId id="2147483664" r:id="rId12"/>
    <p:sldLayoutId id="2147483668" r:id="rId13"/>
    <p:sldLayoutId id="2147483673" r:id="rId14"/>
    <p:sldLayoutId id="2147483665" r:id="rId15"/>
    <p:sldLayoutId id="2147483666" r:id="rId16"/>
    <p:sldLayoutId id="2147483669" r:id="rId17"/>
    <p:sldLayoutId id="2147483658" r:id="rId18"/>
    <p:sldLayoutId id="2147483667" r:id="rId19"/>
    <p:sldLayoutId id="2147483674" r:id="rId2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►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2063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14425" indent="-2190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" userDrawn="1">
          <p15:clr>
            <a:srgbClr val="F26B43"/>
          </p15:clr>
        </p15:guide>
        <p15:guide id="2" pos="415" userDrawn="1">
          <p15:clr>
            <a:srgbClr val="F26B43"/>
          </p15:clr>
        </p15:guide>
        <p15:guide id="3" pos="7265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6085" userDrawn="1">
          <p15:clr>
            <a:srgbClr val="F26B43"/>
          </p15:clr>
        </p15:guide>
        <p15:guide id="9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61CC87-41D3-4267-B488-2CBDCE4C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Segmentation Analysis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2C15DD9-A504-466D-B9C6-AE33CBA02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agree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disagree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statements</a:t>
            </a:r>
            <a:r>
              <a:rPr lang="de-DE" dirty="0"/>
              <a:t> </a:t>
            </a:r>
            <a:r>
              <a:rPr lang="de-DE" dirty="0" err="1"/>
              <a:t>describing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lifestyle</a:t>
            </a:r>
            <a:r>
              <a:rPr lang="de-DE" dirty="0"/>
              <a:t>?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EF618A4-3783-448B-8391-7108074EDC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2019FF2-CE72-42C5-B3E5-7E19B9A2CE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Segmentation Analysis</a:t>
            </a: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609D48FE-13AE-469C-B03D-BFCEB179E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0068481"/>
              </p:ext>
            </p:extLst>
          </p:nvPr>
        </p:nvGraphicFramePr>
        <p:xfrm>
          <a:off x="2099556" y="1916113"/>
          <a:ext cx="7560382" cy="4222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5167787"/>
      </p:ext>
    </p:extLst>
  </p:cSld>
  <p:clrMapOvr>
    <a:masterClrMapping/>
  </p:clrMapOvr>
</p:sld>
</file>

<file path=ppt/theme/theme1.xml><?xml version="1.0" encoding="utf-8"?>
<a:theme xmlns:a="http://schemas.openxmlformats.org/drawingml/2006/main" name="Sennheiser">
  <a:themeElements>
    <a:clrScheme name="Benutzerdefiniert 44">
      <a:dk1>
        <a:sysClr val="windowText" lastClr="000000"/>
      </a:dk1>
      <a:lt1>
        <a:sysClr val="window" lastClr="FFFFFF"/>
      </a:lt1>
      <a:dk2>
        <a:srgbClr val="E0E0E0"/>
      </a:dk2>
      <a:lt2>
        <a:srgbClr val="E0E0E0"/>
      </a:lt2>
      <a:accent1>
        <a:srgbClr val="0095D5"/>
      </a:accent1>
      <a:accent2>
        <a:srgbClr val="414141"/>
      </a:accent2>
      <a:accent3>
        <a:srgbClr val="E0E0E0"/>
      </a:accent3>
      <a:accent4>
        <a:srgbClr val="00333F"/>
      </a:accent4>
      <a:accent5>
        <a:srgbClr val="E5F4FA"/>
      </a:accent5>
      <a:accent6>
        <a:srgbClr val="99AEB5"/>
      </a:accent6>
      <a:hlink>
        <a:srgbClr val="000000"/>
      </a:hlink>
      <a:folHlink>
        <a:srgbClr val="000000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accent1"/>
          </a:solidFill>
        </a:ln>
      </a:spPr>
      <a:bodyPr rtlCol="0" anchor="ctr"/>
      <a:lstStyle>
        <a:defPPr algn="ctr">
          <a:lnSpc>
            <a:spcPct val="110000"/>
          </a:lnSpc>
          <a:defRPr sz="15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5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nnheiser_PowerPoint_16x9.potx" id="{33079D3E-89FE-4739-9F46-394C15D3BE70}" vid="{046DB577-3C1F-49BB-B1AA-814124467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Sennheiser Office</vt:lpstr>
      <vt:lpstr>Sennheiser</vt:lpstr>
      <vt:lpstr>Segmentation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right Size? An Explorers Community Survey</dc:title>
  <dc:creator>Lienemann, Arne</dc:creator>
  <cp:lastModifiedBy>Arne Lienemann</cp:lastModifiedBy>
  <cp:revision>60</cp:revision>
  <dcterms:created xsi:type="dcterms:W3CDTF">2020-08-24T08:55:38Z</dcterms:created>
  <dcterms:modified xsi:type="dcterms:W3CDTF">2022-02-17T16:03:43Z</dcterms:modified>
</cp:coreProperties>
</file>