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13"/>
    <p:sldId id="257" r:id="rId14"/>
    <p:sldId id="258" r:id="rId15"/>
    <p:sldId id="259" r:id="rId16"/>
    <p:sldId id="260" r:id="rId17"/>
  </p:sldIdLst>
  <p:sldSz cx="12192000" cy="6858000"/>
  <p:notesSz cx="6858000" cy="9144000"/>
  <p:embeddedFontLst>
    <p:embeddedFont>
      <p:font typeface="Sennheiser Office" panose="020B0504020101010102" pitchFamily="34" charset="0"/>
      <p:regular r:id="rId4"/>
      <p:bold r:id="rId5"/>
      <p:italic r:id="rId6"/>
      <p:boldItalic r:id="rId7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415" userDrawn="1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pos="6085" userDrawn="1">
          <p15:clr>
            <a:srgbClr val="A4A3A4"/>
          </p15:clr>
        </p15:guide>
        <p15:guide id="5" pos="72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740BE-0873-4DC2-9D78-10ADB732257F}" v="21" dt="2019-07-24T11:54:49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1" autoAdjust="0"/>
    <p:restoredTop sz="97463" autoAdjust="0"/>
  </p:normalViewPr>
  <p:slideViewPr>
    <p:cSldViewPr showGuides="1">
      <p:cViewPr varScale="1">
        <p:scale>
          <a:sx n="94" d="100"/>
          <a:sy n="94" d="100"/>
        </p:scale>
        <p:origin x="355" y="91"/>
      </p:cViewPr>
      <p:guideLst>
        <p:guide orient="horz" pos="777"/>
        <p:guide pos="415"/>
        <p:guide orient="horz" pos="3884"/>
        <p:guide pos="6085"/>
        <p:guide pos="7265"/>
      </p:guideLst>
    </p:cSldViewPr>
  </p:slideViewPr>
  <p:outlineViewPr>
    <p:cViewPr>
      <p:scale>
        <a:sx n="33" d="100"/>
        <a:sy n="33" d="100"/>
      </p:scale>
      <p:origin x="0" y="-198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122" d="100"/>
          <a:sy n="122" d="100"/>
        </p:scale>
        <p:origin x="4914" y="90"/>
      </p:cViewPr>
      <p:guideLst/>
    </p:cSldViewPr>
  </p:notesViewPr>
  <p:gridSpacing cx="36004" cy="36004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Too Cheap</c:v>
                </c:pt>
              </c:strCache>
            </c:strRef>
          </c:tx>
          <c:marker>
            <c:symbol val="none"/>
          </c:marker>
          <c:cat>
            <c:numRef>
              <c:f>Sheet1!$A$2:$A$53</c:f>
              <c:numCache>
                <c:formatCode>General</c:formatCode>
                <c:ptCount val="52"/>
                <c:pt idx="0">
                  <c:v>7.199999999999999</c:v>
                </c:pt>
                <c:pt idx="1">
                  <c:v>21.599999999999998</c:v>
                </c:pt>
                <c:pt idx="2">
                  <c:v>24.6</c:v>
                </c:pt>
                <c:pt idx="3">
                  <c:v>30.0</c:v>
                </c:pt>
                <c:pt idx="4">
                  <c:v>36.0</c:v>
                </c:pt>
                <c:pt idx="5">
                  <c:v>43.199999999999996</c:v>
                </c:pt>
                <c:pt idx="6">
                  <c:v>50.0</c:v>
                </c:pt>
                <c:pt idx="7">
                  <c:v>50.4</c:v>
                </c:pt>
                <c:pt idx="8">
                  <c:v>54.0</c:v>
                </c:pt>
                <c:pt idx="9">
                  <c:v>57.599999999999994</c:v>
                </c:pt>
                <c:pt idx="10">
                  <c:v>61.5</c:v>
                </c:pt>
                <c:pt idx="11">
                  <c:v>64.8</c:v>
                </c:pt>
                <c:pt idx="12">
                  <c:v>72.0</c:v>
                </c:pt>
                <c:pt idx="13">
                  <c:v>79.0</c:v>
                </c:pt>
                <c:pt idx="14">
                  <c:v>80.0</c:v>
                </c:pt>
                <c:pt idx="15">
                  <c:v>99.0</c:v>
                </c:pt>
                <c:pt idx="16">
                  <c:v>100.0</c:v>
                </c:pt>
                <c:pt idx="17">
                  <c:v>105.0</c:v>
                </c:pt>
                <c:pt idx="18">
                  <c:v>108.0</c:v>
                </c:pt>
                <c:pt idx="19">
                  <c:v>123.0</c:v>
                </c:pt>
                <c:pt idx="20">
                  <c:v>133.2</c:v>
                </c:pt>
                <c:pt idx="21">
                  <c:v>143.28</c:v>
                </c:pt>
                <c:pt idx="22">
                  <c:v>144.0</c:v>
                </c:pt>
                <c:pt idx="23">
                  <c:v>150.0</c:v>
                </c:pt>
                <c:pt idx="24">
                  <c:v>162.0</c:v>
                </c:pt>
                <c:pt idx="25">
                  <c:v>175.0</c:v>
                </c:pt>
                <c:pt idx="26">
                  <c:v>180.0</c:v>
                </c:pt>
                <c:pt idx="27">
                  <c:v>184.5</c:v>
                </c:pt>
                <c:pt idx="28">
                  <c:v>194.4</c:v>
                </c:pt>
                <c:pt idx="29">
                  <c:v>200.0</c:v>
                </c:pt>
                <c:pt idx="30">
                  <c:v>210.0</c:v>
                </c:pt>
                <c:pt idx="31">
                  <c:v>215.28</c:v>
                </c:pt>
                <c:pt idx="32">
                  <c:v>216.0</c:v>
                </c:pt>
                <c:pt idx="33">
                  <c:v>230.0</c:v>
                </c:pt>
                <c:pt idx="34">
                  <c:v>250.0</c:v>
                </c:pt>
                <c:pt idx="35">
                  <c:v>252.0</c:v>
                </c:pt>
                <c:pt idx="36">
                  <c:v>280.0</c:v>
                </c:pt>
                <c:pt idx="37">
                  <c:v>287.28</c:v>
                </c:pt>
                <c:pt idx="38">
                  <c:v>288.0</c:v>
                </c:pt>
                <c:pt idx="39">
                  <c:v>300.0</c:v>
                </c:pt>
                <c:pt idx="40">
                  <c:v>307.5</c:v>
                </c:pt>
                <c:pt idx="41">
                  <c:v>315.0</c:v>
                </c:pt>
                <c:pt idx="42">
                  <c:v>324.0</c:v>
                </c:pt>
                <c:pt idx="43">
                  <c:v>350.0</c:v>
                </c:pt>
                <c:pt idx="44">
                  <c:v>359.28</c:v>
                </c:pt>
                <c:pt idx="45">
                  <c:v>369.0</c:v>
                </c:pt>
                <c:pt idx="46">
                  <c:v>399.0</c:v>
                </c:pt>
                <c:pt idx="47">
                  <c:v>400.0</c:v>
                </c:pt>
                <c:pt idx="48">
                  <c:v>420.0</c:v>
                </c:pt>
                <c:pt idx="49">
                  <c:v>560.0</c:v>
                </c:pt>
                <c:pt idx="50">
                  <c:v>630.0</c:v>
                </c:pt>
                <c:pt idx="51">
                  <c:v>2460.0</c:v>
                </c:pt>
              </c:numCache>
            </c:num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0.9473684210526316</c:v>
                </c:pt>
                <c:pt idx="1">
                  <c:v>0.8947368421052632</c:v>
                </c:pt>
                <c:pt idx="2">
                  <c:v>0.8421052631578947</c:v>
                </c:pt>
                <c:pt idx="3">
                  <c:v>0.7894736842105263</c:v>
                </c:pt>
                <c:pt idx="4">
                  <c:v>0.7894736842105263</c:v>
                </c:pt>
                <c:pt idx="5">
                  <c:v>0.736842105263158</c:v>
                </c:pt>
                <c:pt idx="6">
                  <c:v>0.736842105263158</c:v>
                </c:pt>
                <c:pt idx="7">
                  <c:v>0.6842105263157895</c:v>
                </c:pt>
                <c:pt idx="8">
                  <c:v>0.6842105263157895</c:v>
                </c:pt>
                <c:pt idx="9">
                  <c:v>0.631578947368421</c:v>
                </c:pt>
                <c:pt idx="10">
                  <c:v>0.631578947368421</c:v>
                </c:pt>
                <c:pt idx="11">
                  <c:v>0.631578947368421</c:v>
                </c:pt>
                <c:pt idx="12">
                  <c:v>0.5263157894736843</c:v>
                </c:pt>
                <c:pt idx="13">
                  <c:v>0.4736842105263158</c:v>
                </c:pt>
                <c:pt idx="14">
                  <c:v>0.42105263157894735</c:v>
                </c:pt>
                <c:pt idx="15">
                  <c:v>0.368421052631579</c:v>
                </c:pt>
                <c:pt idx="16">
                  <c:v>0.368421052631579</c:v>
                </c:pt>
                <c:pt idx="17">
                  <c:v>0.26315789473684215</c:v>
                </c:pt>
                <c:pt idx="18">
                  <c:v>0.1578947368421053</c:v>
                </c:pt>
                <c:pt idx="19">
                  <c:v>0.10526315789473695</c:v>
                </c:pt>
                <c:pt idx="20">
                  <c:v>0.10526315789473695</c:v>
                </c:pt>
                <c:pt idx="21">
                  <c:v>0.052631578947368585</c:v>
                </c:pt>
                <c:pt idx="22">
                  <c:v>0.052631578947368585</c:v>
                </c:pt>
                <c:pt idx="23">
                  <c:v>0.052631578947368585</c:v>
                </c:pt>
                <c:pt idx="24">
                  <c:v>0.052631578947368585</c:v>
                </c:pt>
                <c:pt idx="25">
                  <c:v>2.220446049250313e-16</c:v>
                </c:pt>
                <c:pt idx="26">
                  <c:v>2.220446049250313e-16</c:v>
                </c:pt>
                <c:pt idx="27">
                  <c:v>2.220446049250313e-16</c:v>
                </c:pt>
                <c:pt idx="28">
                  <c:v>2.220446049250313e-16</c:v>
                </c:pt>
                <c:pt idx="29">
                  <c:v>2.220446049250313e-16</c:v>
                </c:pt>
                <c:pt idx="30">
                  <c:v>2.220446049250313e-16</c:v>
                </c:pt>
                <c:pt idx="31">
                  <c:v>2.220446049250313e-16</c:v>
                </c:pt>
                <c:pt idx="32">
                  <c:v>2.220446049250313e-16</c:v>
                </c:pt>
                <c:pt idx="33">
                  <c:v>2.220446049250313e-16</c:v>
                </c:pt>
                <c:pt idx="34">
                  <c:v>2.220446049250313e-16</c:v>
                </c:pt>
                <c:pt idx="35">
                  <c:v>2.220446049250313e-16</c:v>
                </c:pt>
                <c:pt idx="36">
                  <c:v>2.220446049250313e-16</c:v>
                </c:pt>
                <c:pt idx="37">
                  <c:v>2.220446049250313e-16</c:v>
                </c:pt>
                <c:pt idx="38">
                  <c:v>2.220446049250313e-16</c:v>
                </c:pt>
                <c:pt idx="39">
                  <c:v>2.220446049250313e-16</c:v>
                </c:pt>
                <c:pt idx="40">
                  <c:v>2.220446049250313e-16</c:v>
                </c:pt>
                <c:pt idx="41">
                  <c:v>2.220446049250313e-16</c:v>
                </c:pt>
                <c:pt idx="42">
                  <c:v>2.220446049250313e-16</c:v>
                </c:pt>
                <c:pt idx="43">
                  <c:v>2.220446049250313e-16</c:v>
                </c:pt>
                <c:pt idx="44">
                  <c:v>2.220446049250313e-16</c:v>
                </c:pt>
                <c:pt idx="45">
                  <c:v>2.220446049250313e-16</c:v>
                </c:pt>
                <c:pt idx="46">
                  <c:v>2.220446049250313e-16</c:v>
                </c:pt>
                <c:pt idx="47">
                  <c:v>2.220446049250313e-16</c:v>
                </c:pt>
                <c:pt idx="48">
                  <c:v>2.220446049250313e-16</c:v>
                </c:pt>
                <c:pt idx="49">
                  <c:v>2.220446049250313e-16</c:v>
                </c:pt>
                <c:pt idx="50">
                  <c:v>2.220446049250313e-16</c:v>
                </c:pt>
                <c:pt idx="51">
                  <c:v>2.220446049250313e-16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Cheap</c:v>
                </c:pt>
              </c:strCache>
            </c:strRef>
          </c:tx>
          <c:marker>
            <c:symbol val="none"/>
          </c:marker>
          <c:cat>
            <c:numRef>
              <c:f>Sheet1!$A$2:$A$53</c:f>
              <c:numCache>
                <c:formatCode>General</c:formatCode>
                <c:ptCount val="52"/>
                <c:pt idx="0">
                  <c:v>7.199999999999999</c:v>
                </c:pt>
                <c:pt idx="1">
                  <c:v>21.599999999999998</c:v>
                </c:pt>
                <c:pt idx="2">
                  <c:v>24.6</c:v>
                </c:pt>
                <c:pt idx="3">
                  <c:v>30.0</c:v>
                </c:pt>
                <c:pt idx="4">
                  <c:v>36.0</c:v>
                </c:pt>
                <c:pt idx="5">
                  <c:v>43.199999999999996</c:v>
                </c:pt>
                <c:pt idx="6">
                  <c:v>50.0</c:v>
                </c:pt>
                <c:pt idx="7">
                  <c:v>50.4</c:v>
                </c:pt>
                <c:pt idx="8">
                  <c:v>54.0</c:v>
                </c:pt>
                <c:pt idx="9">
                  <c:v>57.599999999999994</c:v>
                </c:pt>
                <c:pt idx="10">
                  <c:v>61.5</c:v>
                </c:pt>
                <c:pt idx="11">
                  <c:v>64.8</c:v>
                </c:pt>
                <c:pt idx="12">
                  <c:v>72.0</c:v>
                </c:pt>
                <c:pt idx="13">
                  <c:v>79.0</c:v>
                </c:pt>
                <c:pt idx="14">
                  <c:v>80.0</c:v>
                </c:pt>
                <c:pt idx="15">
                  <c:v>99.0</c:v>
                </c:pt>
                <c:pt idx="16">
                  <c:v>100.0</c:v>
                </c:pt>
                <c:pt idx="17">
                  <c:v>105.0</c:v>
                </c:pt>
                <c:pt idx="18">
                  <c:v>108.0</c:v>
                </c:pt>
                <c:pt idx="19">
                  <c:v>123.0</c:v>
                </c:pt>
                <c:pt idx="20">
                  <c:v>133.2</c:v>
                </c:pt>
                <c:pt idx="21">
                  <c:v>143.28</c:v>
                </c:pt>
                <c:pt idx="22">
                  <c:v>144.0</c:v>
                </c:pt>
                <c:pt idx="23">
                  <c:v>150.0</c:v>
                </c:pt>
                <c:pt idx="24">
                  <c:v>162.0</c:v>
                </c:pt>
                <c:pt idx="25">
                  <c:v>175.0</c:v>
                </c:pt>
                <c:pt idx="26">
                  <c:v>180.0</c:v>
                </c:pt>
                <c:pt idx="27">
                  <c:v>184.5</c:v>
                </c:pt>
                <c:pt idx="28">
                  <c:v>194.4</c:v>
                </c:pt>
                <c:pt idx="29">
                  <c:v>200.0</c:v>
                </c:pt>
                <c:pt idx="30">
                  <c:v>210.0</c:v>
                </c:pt>
                <c:pt idx="31">
                  <c:v>215.28</c:v>
                </c:pt>
                <c:pt idx="32">
                  <c:v>216.0</c:v>
                </c:pt>
                <c:pt idx="33">
                  <c:v>230.0</c:v>
                </c:pt>
                <c:pt idx="34">
                  <c:v>250.0</c:v>
                </c:pt>
                <c:pt idx="35">
                  <c:v>252.0</c:v>
                </c:pt>
                <c:pt idx="36">
                  <c:v>280.0</c:v>
                </c:pt>
                <c:pt idx="37">
                  <c:v>287.28</c:v>
                </c:pt>
                <c:pt idx="38">
                  <c:v>288.0</c:v>
                </c:pt>
                <c:pt idx="39">
                  <c:v>300.0</c:v>
                </c:pt>
                <c:pt idx="40">
                  <c:v>307.5</c:v>
                </c:pt>
                <c:pt idx="41">
                  <c:v>315.0</c:v>
                </c:pt>
                <c:pt idx="42">
                  <c:v>324.0</c:v>
                </c:pt>
                <c:pt idx="43">
                  <c:v>350.0</c:v>
                </c:pt>
                <c:pt idx="44">
                  <c:v>359.28</c:v>
                </c:pt>
                <c:pt idx="45">
                  <c:v>369.0</c:v>
                </c:pt>
                <c:pt idx="46">
                  <c:v>399.0</c:v>
                </c:pt>
                <c:pt idx="47">
                  <c:v>400.0</c:v>
                </c:pt>
                <c:pt idx="48">
                  <c:v>420.0</c:v>
                </c:pt>
                <c:pt idx="49">
                  <c:v>560.0</c:v>
                </c:pt>
                <c:pt idx="50">
                  <c:v>630.0</c:v>
                </c:pt>
                <c:pt idx="51">
                  <c:v>2460.0</c:v>
                </c:pt>
              </c:numCache>
            </c:numRef>
          </c:cat>
          <c:val>
            <c:numRef>
              <c:f>Sheet1!$C$2:$C$53</c:f>
              <c:numCache>
                <c:formatCode>General</c:formatCode>
                <c:ptCount val="52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0.8947368421052632</c:v>
                </c:pt>
                <c:pt idx="5">
                  <c:v>0.8947368421052632</c:v>
                </c:pt>
                <c:pt idx="6">
                  <c:v>0.8421052631578947</c:v>
                </c:pt>
                <c:pt idx="7">
                  <c:v>0.8421052631578947</c:v>
                </c:pt>
                <c:pt idx="8">
                  <c:v>0.8421052631578947</c:v>
                </c:pt>
                <c:pt idx="9">
                  <c:v>0.8421052631578947</c:v>
                </c:pt>
                <c:pt idx="10">
                  <c:v>0.7894736842105263</c:v>
                </c:pt>
                <c:pt idx="11">
                  <c:v>0.7894736842105263</c:v>
                </c:pt>
                <c:pt idx="12">
                  <c:v>0.736842105263158</c:v>
                </c:pt>
                <c:pt idx="13">
                  <c:v>0.736842105263158</c:v>
                </c:pt>
                <c:pt idx="14">
                  <c:v>0.736842105263158</c:v>
                </c:pt>
                <c:pt idx="15">
                  <c:v>0.736842105263158</c:v>
                </c:pt>
                <c:pt idx="16">
                  <c:v>0.6842105263157895</c:v>
                </c:pt>
                <c:pt idx="17">
                  <c:v>0.6842105263157895</c:v>
                </c:pt>
                <c:pt idx="18">
                  <c:v>0.5789473684210527</c:v>
                </c:pt>
                <c:pt idx="19">
                  <c:v>0.5789473684210527</c:v>
                </c:pt>
                <c:pt idx="20">
                  <c:v>0.5263157894736843</c:v>
                </c:pt>
                <c:pt idx="21">
                  <c:v>0.5263157894736843</c:v>
                </c:pt>
                <c:pt idx="22">
                  <c:v>0.4736842105263158</c:v>
                </c:pt>
                <c:pt idx="23">
                  <c:v>0.42105263157894735</c:v>
                </c:pt>
                <c:pt idx="24">
                  <c:v>0.42105263157894735</c:v>
                </c:pt>
                <c:pt idx="25">
                  <c:v>0.368421052631579</c:v>
                </c:pt>
                <c:pt idx="26">
                  <c:v>0.26315789473684215</c:v>
                </c:pt>
                <c:pt idx="27">
                  <c:v>0.21052631578947367</c:v>
                </c:pt>
                <c:pt idx="28">
                  <c:v>0.21052631578947367</c:v>
                </c:pt>
                <c:pt idx="29">
                  <c:v>0.1578947368421053</c:v>
                </c:pt>
                <c:pt idx="30">
                  <c:v>0.10526315789473695</c:v>
                </c:pt>
                <c:pt idx="31">
                  <c:v>0.052631578947368585</c:v>
                </c:pt>
                <c:pt idx="32">
                  <c:v>0.052631578947368585</c:v>
                </c:pt>
                <c:pt idx="33">
                  <c:v>0.052631578947368585</c:v>
                </c:pt>
                <c:pt idx="34">
                  <c:v>0.052631578947368585</c:v>
                </c:pt>
                <c:pt idx="35">
                  <c:v>0.052631578947368585</c:v>
                </c:pt>
                <c:pt idx="36">
                  <c:v>2.220446049250313e-16</c:v>
                </c:pt>
                <c:pt idx="37">
                  <c:v>2.220446049250313e-16</c:v>
                </c:pt>
                <c:pt idx="38">
                  <c:v>2.220446049250313e-16</c:v>
                </c:pt>
                <c:pt idx="39">
                  <c:v>2.220446049250313e-16</c:v>
                </c:pt>
                <c:pt idx="40">
                  <c:v>2.220446049250313e-16</c:v>
                </c:pt>
                <c:pt idx="41">
                  <c:v>2.220446049250313e-16</c:v>
                </c:pt>
                <c:pt idx="42">
                  <c:v>2.220446049250313e-16</c:v>
                </c:pt>
                <c:pt idx="43">
                  <c:v>2.220446049250313e-16</c:v>
                </c:pt>
                <c:pt idx="44">
                  <c:v>2.220446049250313e-16</c:v>
                </c:pt>
                <c:pt idx="45">
                  <c:v>2.220446049250313e-16</c:v>
                </c:pt>
                <c:pt idx="46">
                  <c:v>2.220446049250313e-16</c:v>
                </c:pt>
                <c:pt idx="47">
                  <c:v>2.220446049250313e-16</c:v>
                </c:pt>
                <c:pt idx="48">
                  <c:v>2.220446049250313e-16</c:v>
                </c:pt>
                <c:pt idx="49">
                  <c:v>2.220446049250313e-16</c:v>
                </c:pt>
                <c:pt idx="50">
                  <c:v>2.220446049250313e-16</c:v>
                </c:pt>
                <c:pt idx="51">
                  <c:v>2.220446049250313e-16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Too Expensive</c:v>
                </c:pt>
              </c:strCache>
            </c:strRef>
          </c:tx>
          <c:marker>
            <c:symbol val="none"/>
          </c:marker>
          <c:cat>
            <c:numRef>
              <c:f>Sheet1!$A$2:$A$53</c:f>
              <c:numCache>
                <c:formatCode>General</c:formatCode>
                <c:ptCount val="52"/>
                <c:pt idx="0">
                  <c:v>7.199999999999999</c:v>
                </c:pt>
                <c:pt idx="1">
                  <c:v>21.599999999999998</c:v>
                </c:pt>
                <c:pt idx="2">
                  <c:v>24.6</c:v>
                </c:pt>
                <c:pt idx="3">
                  <c:v>30.0</c:v>
                </c:pt>
                <c:pt idx="4">
                  <c:v>36.0</c:v>
                </c:pt>
                <c:pt idx="5">
                  <c:v>43.199999999999996</c:v>
                </c:pt>
                <c:pt idx="6">
                  <c:v>50.0</c:v>
                </c:pt>
                <c:pt idx="7">
                  <c:v>50.4</c:v>
                </c:pt>
                <c:pt idx="8">
                  <c:v>54.0</c:v>
                </c:pt>
                <c:pt idx="9">
                  <c:v>57.599999999999994</c:v>
                </c:pt>
                <c:pt idx="10">
                  <c:v>61.5</c:v>
                </c:pt>
                <c:pt idx="11">
                  <c:v>64.8</c:v>
                </c:pt>
                <c:pt idx="12">
                  <c:v>72.0</c:v>
                </c:pt>
                <c:pt idx="13">
                  <c:v>79.0</c:v>
                </c:pt>
                <c:pt idx="14">
                  <c:v>80.0</c:v>
                </c:pt>
                <c:pt idx="15">
                  <c:v>99.0</c:v>
                </c:pt>
                <c:pt idx="16">
                  <c:v>100.0</c:v>
                </c:pt>
                <c:pt idx="17">
                  <c:v>105.0</c:v>
                </c:pt>
                <c:pt idx="18">
                  <c:v>108.0</c:v>
                </c:pt>
                <c:pt idx="19">
                  <c:v>123.0</c:v>
                </c:pt>
                <c:pt idx="20">
                  <c:v>133.2</c:v>
                </c:pt>
                <c:pt idx="21">
                  <c:v>143.28</c:v>
                </c:pt>
                <c:pt idx="22">
                  <c:v>144.0</c:v>
                </c:pt>
                <c:pt idx="23">
                  <c:v>150.0</c:v>
                </c:pt>
                <c:pt idx="24">
                  <c:v>162.0</c:v>
                </c:pt>
                <c:pt idx="25">
                  <c:v>175.0</c:v>
                </c:pt>
                <c:pt idx="26">
                  <c:v>180.0</c:v>
                </c:pt>
                <c:pt idx="27">
                  <c:v>184.5</c:v>
                </c:pt>
                <c:pt idx="28">
                  <c:v>194.4</c:v>
                </c:pt>
                <c:pt idx="29">
                  <c:v>200.0</c:v>
                </c:pt>
                <c:pt idx="30">
                  <c:v>210.0</c:v>
                </c:pt>
                <c:pt idx="31">
                  <c:v>215.28</c:v>
                </c:pt>
                <c:pt idx="32">
                  <c:v>216.0</c:v>
                </c:pt>
                <c:pt idx="33">
                  <c:v>230.0</c:v>
                </c:pt>
                <c:pt idx="34">
                  <c:v>250.0</c:v>
                </c:pt>
                <c:pt idx="35">
                  <c:v>252.0</c:v>
                </c:pt>
                <c:pt idx="36">
                  <c:v>280.0</c:v>
                </c:pt>
                <c:pt idx="37">
                  <c:v>287.28</c:v>
                </c:pt>
                <c:pt idx="38">
                  <c:v>288.0</c:v>
                </c:pt>
                <c:pt idx="39">
                  <c:v>300.0</c:v>
                </c:pt>
                <c:pt idx="40">
                  <c:v>307.5</c:v>
                </c:pt>
                <c:pt idx="41">
                  <c:v>315.0</c:v>
                </c:pt>
                <c:pt idx="42">
                  <c:v>324.0</c:v>
                </c:pt>
                <c:pt idx="43">
                  <c:v>350.0</c:v>
                </c:pt>
                <c:pt idx="44">
                  <c:v>359.28</c:v>
                </c:pt>
                <c:pt idx="45">
                  <c:v>369.0</c:v>
                </c:pt>
                <c:pt idx="46">
                  <c:v>399.0</c:v>
                </c:pt>
                <c:pt idx="47">
                  <c:v>400.0</c:v>
                </c:pt>
                <c:pt idx="48">
                  <c:v>420.0</c:v>
                </c:pt>
                <c:pt idx="49">
                  <c:v>560.0</c:v>
                </c:pt>
                <c:pt idx="50">
                  <c:v>630.0</c:v>
                </c:pt>
                <c:pt idx="51">
                  <c:v>2460.0</c:v>
                </c:pt>
              </c:numCache>
            </c:numRef>
          </c:cat>
          <c:val>
            <c:numRef>
              <c:f>Sheet1!$D$2:$D$53</c:f>
              <c:numCache>
                <c:formatCode>General</c:formatCode>
                <c:ptCount val="52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0.05263157894736842</c:v>
                </c:pt>
                <c:pt idx="13">
                  <c:v>0.05263157894736842</c:v>
                </c:pt>
                <c:pt idx="14">
                  <c:v>0.05263157894736842</c:v>
                </c:pt>
                <c:pt idx="15">
                  <c:v>0.05263157894736842</c:v>
                </c:pt>
                <c:pt idx="16">
                  <c:v>0.05263157894736842</c:v>
                </c:pt>
                <c:pt idx="17">
                  <c:v>0.05263157894736842</c:v>
                </c:pt>
                <c:pt idx="18">
                  <c:v>0.05263157894736842</c:v>
                </c:pt>
                <c:pt idx="19">
                  <c:v>0.05263157894736842</c:v>
                </c:pt>
                <c:pt idx="20">
                  <c:v>0.05263157894736842</c:v>
                </c:pt>
                <c:pt idx="21">
                  <c:v>0.05263157894736842</c:v>
                </c:pt>
                <c:pt idx="22">
                  <c:v>0.10526315789473684</c:v>
                </c:pt>
                <c:pt idx="23">
                  <c:v>0.10526315789473684</c:v>
                </c:pt>
                <c:pt idx="24">
                  <c:v>0.10526315789473684</c:v>
                </c:pt>
                <c:pt idx="25">
                  <c:v>0.10526315789473684</c:v>
                </c:pt>
                <c:pt idx="26">
                  <c:v>0.10526315789473684</c:v>
                </c:pt>
                <c:pt idx="27">
                  <c:v>0.10526315789473684</c:v>
                </c:pt>
                <c:pt idx="28">
                  <c:v>0.15789473684210525</c:v>
                </c:pt>
                <c:pt idx="29">
                  <c:v>0.15789473684210525</c:v>
                </c:pt>
                <c:pt idx="30">
                  <c:v>0.15789473684210525</c:v>
                </c:pt>
                <c:pt idx="31">
                  <c:v>0.15789473684210525</c:v>
                </c:pt>
                <c:pt idx="32">
                  <c:v>0.21052631578947367</c:v>
                </c:pt>
                <c:pt idx="33">
                  <c:v>0.2631578947368421</c:v>
                </c:pt>
                <c:pt idx="34">
                  <c:v>0.2631578947368421</c:v>
                </c:pt>
                <c:pt idx="35">
                  <c:v>0.3684210526315789</c:v>
                </c:pt>
                <c:pt idx="36">
                  <c:v>0.3684210526315789</c:v>
                </c:pt>
                <c:pt idx="37">
                  <c:v>0.3684210526315789</c:v>
                </c:pt>
                <c:pt idx="38">
                  <c:v>0.47368421052631576</c:v>
                </c:pt>
                <c:pt idx="39">
                  <c:v>0.5263157894736842</c:v>
                </c:pt>
                <c:pt idx="40">
                  <c:v>0.5263157894736842</c:v>
                </c:pt>
                <c:pt idx="41">
                  <c:v>0.5263157894736842</c:v>
                </c:pt>
                <c:pt idx="42">
                  <c:v>0.5789473684210527</c:v>
                </c:pt>
                <c:pt idx="43">
                  <c:v>0.6842105263157895</c:v>
                </c:pt>
                <c:pt idx="44">
                  <c:v>0.736842105263158</c:v>
                </c:pt>
                <c:pt idx="45">
                  <c:v>0.7894736842105263</c:v>
                </c:pt>
                <c:pt idx="46">
                  <c:v>0.7894736842105263</c:v>
                </c:pt>
                <c:pt idx="47">
                  <c:v>0.8421052631578947</c:v>
                </c:pt>
                <c:pt idx="48">
                  <c:v>0.894736842105263</c:v>
                </c:pt>
                <c:pt idx="49">
                  <c:v>0.894736842105263</c:v>
                </c:pt>
                <c:pt idx="50">
                  <c:v>0.9473684210526314</c:v>
                </c:pt>
                <c:pt idx="51">
                  <c:v>0.9999999999999998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Expensive</c:v>
                </c:pt>
              </c:strCache>
            </c:strRef>
          </c:tx>
          <c:marker>
            <c:symbol val="none"/>
          </c:marker>
          <c:cat>
            <c:numRef>
              <c:f>Sheet1!$A$2:$A$53</c:f>
              <c:numCache>
                <c:formatCode>General</c:formatCode>
                <c:ptCount val="52"/>
                <c:pt idx="0">
                  <c:v>7.199999999999999</c:v>
                </c:pt>
                <c:pt idx="1">
                  <c:v>21.599999999999998</c:v>
                </c:pt>
                <c:pt idx="2">
                  <c:v>24.6</c:v>
                </c:pt>
                <c:pt idx="3">
                  <c:v>30.0</c:v>
                </c:pt>
                <c:pt idx="4">
                  <c:v>36.0</c:v>
                </c:pt>
                <c:pt idx="5">
                  <c:v>43.199999999999996</c:v>
                </c:pt>
                <c:pt idx="6">
                  <c:v>50.0</c:v>
                </c:pt>
                <c:pt idx="7">
                  <c:v>50.4</c:v>
                </c:pt>
                <c:pt idx="8">
                  <c:v>54.0</c:v>
                </c:pt>
                <c:pt idx="9">
                  <c:v>57.599999999999994</c:v>
                </c:pt>
                <c:pt idx="10">
                  <c:v>61.5</c:v>
                </c:pt>
                <c:pt idx="11">
                  <c:v>64.8</c:v>
                </c:pt>
                <c:pt idx="12">
                  <c:v>72.0</c:v>
                </c:pt>
                <c:pt idx="13">
                  <c:v>79.0</c:v>
                </c:pt>
                <c:pt idx="14">
                  <c:v>80.0</c:v>
                </c:pt>
                <c:pt idx="15">
                  <c:v>99.0</c:v>
                </c:pt>
                <c:pt idx="16">
                  <c:v>100.0</c:v>
                </c:pt>
                <c:pt idx="17">
                  <c:v>105.0</c:v>
                </c:pt>
                <c:pt idx="18">
                  <c:v>108.0</c:v>
                </c:pt>
                <c:pt idx="19">
                  <c:v>123.0</c:v>
                </c:pt>
                <c:pt idx="20">
                  <c:v>133.2</c:v>
                </c:pt>
                <c:pt idx="21">
                  <c:v>143.28</c:v>
                </c:pt>
                <c:pt idx="22">
                  <c:v>144.0</c:v>
                </c:pt>
                <c:pt idx="23">
                  <c:v>150.0</c:v>
                </c:pt>
                <c:pt idx="24">
                  <c:v>162.0</c:v>
                </c:pt>
                <c:pt idx="25">
                  <c:v>175.0</c:v>
                </c:pt>
                <c:pt idx="26">
                  <c:v>180.0</c:v>
                </c:pt>
                <c:pt idx="27">
                  <c:v>184.5</c:v>
                </c:pt>
                <c:pt idx="28">
                  <c:v>194.4</c:v>
                </c:pt>
                <c:pt idx="29">
                  <c:v>200.0</c:v>
                </c:pt>
                <c:pt idx="30">
                  <c:v>210.0</c:v>
                </c:pt>
                <c:pt idx="31">
                  <c:v>215.28</c:v>
                </c:pt>
                <c:pt idx="32">
                  <c:v>216.0</c:v>
                </c:pt>
                <c:pt idx="33">
                  <c:v>230.0</c:v>
                </c:pt>
                <c:pt idx="34">
                  <c:v>250.0</c:v>
                </c:pt>
                <c:pt idx="35">
                  <c:v>252.0</c:v>
                </c:pt>
                <c:pt idx="36">
                  <c:v>280.0</c:v>
                </c:pt>
                <c:pt idx="37">
                  <c:v>287.28</c:v>
                </c:pt>
                <c:pt idx="38">
                  <c:v>288.0</c:v>
                </c:pt>
                <c:pt idx="39">
                  <c:v>300.0</c:v>
                </c:pt>
                <c:pt idx="40">
                  <c:v>307.5</c:v>
                </c:pt>
                <c:pt idx="41">
                  <c:v>315.0</c:v>
                </c:pt>
                <c:pt idx="42">
                  <c:v>324.0</c:v>
                </c:pt>
                <c:pt idx="43">
                  <c:v>350.0</c:v>
                </c:pt>
                <c:pt idx="44">
                  <c:v>359.28</c:v>
                </c:pt>
                <c:pt idx="45">
                  <c:v>369.0</c:v>
                </c:pt>
                <c:pt idx="46">
                  <c:v>399.0</c:v>
                </c:pt>
                <c:pt idx="47">
                  <c:v>400.0</c:v>
                </c:pt>
                <c:pt idx="48">
                  <c:v>420.0</c:v>
                </c:pt>
                <c:pt idx="49">
                  <c:v>560.0</c:v>
                </c:pt>
                <c:pt idx="50">
                  <c:v>630.0</c:v>
                </c:pt>
                <c:pt idx="51">
                  <c:v>2460.0</c:v>
                </c:pt>
              </c:numCache>
            </c:numRef>
          </c:cat>
          <c:val>
            <c:numRef>
              <c:f>Sheet1!$E$2:$E$53</c:f>
              <c:numCache>
                <c:formatCode>General</c:formatCode>
                <c:ptCount val="52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0.05263157894736842</c:v>
                </c:pt>
                <c:pt idx="9">
                  <c:v>0.05263157894736842</c:v>
                </c:pt>
                <c:pt idx="10">
                  <c:v>0.05263157894736842</c:v>
                </c:pt>
                <c:pt idx="11">
                  <c:v>0.10526315789473684</c:v>
                </c:pt>
                <c:pt idx="12">
                  <c:v>0.10526315789473684</c:v>
                </c:pt>
                <c:pt idx="13">
                  <c:v>0.10526315789473684</c:v>
                </c:pt>
                <c:pt idx="14">
                  <c:v>0.10526315789473684</c:v>
                </c:pt>
                <c:pt idx="15">
                  <c:v>0.10526315789473684</c:v>
                </c:pt>
                <c:pt idx="16">
                  <c:v>0.10526315789473684</c:v>
                </c:pt>
                <c:pt idx="17">
                  <c:v>0.10526315789473684</c:v>
                </c:pt>
                <c:pt idx="18">
                  <c:v>0.10526315789473684</c:v>
                </c:pt>
                <c:pt idx="19">
                  <c:v>0.10526315789473684</c:v>
                </c:pt>
                <c:pt idx="20">
                  <c:v>0.10526315789473684</c:v>
                </c:pt>
                <c:pt idx="21">
                  <c:v>0.10526315789473684</c:v>
                </c:pt>
                <c:pt idx="22">
                  <c:v>0.15789473684210525</c:v>
                </c:pt>
                <c:pt idx="23">
                  <c:v>0.15789473684210525</c:v>
                </c:pt>
                <c:pt idx="24">
                  <c:v>0.21052631578947367</c:v>
                </c:pt>
                <c:pt idx="25">
                  <c:v>0.21052631578947367</c:v>
                </c:pt>
                <c:pt idx="26">
                  <c:v>0.3157894736842105</c:v>
                </c:pt>
                <c:pt idx="27">
                  <c:v>0.3157894736842105</c:v>
                </c:pt>
                <c:pt idx="28">
                  <c:v>0.3157894736842105</c:v>
                </c:pt>
                <c:pt idx="29">
                  <c:v>0.3684210526315789</c:v>
                </c:pt>
                <c:pt idx="30">
                  <c:v>0.3684210526315789</c:v>
                </c:pt>
                <c:pt idx="31">
                  <c:v>0.3684210526315789</c:v>
                </c:pt>
                <c:pt idx="32">
                  <c:v>0.42105263157894735</c:v>
                </c:pt>
                <c:pt idx="33">
                  <c:v>0.42105263157894735</c:v>
                </c:pt>
                <c:pt idx="34">
                  <c:v>0.5263157894736842</c:v>
                </c:pt>
                <c:pt idx="35">
                  <c:v>0.631578947368421</c:v>
                </c:pt>
                <c:pt idx="36">
                  <c:v>0.6842105263157894</c:v>
                </c:pt>
                <c:pt idx="37">
                  <c:v>0.7368421052631577</c:v>
                </c:pt>
                <c:pt idx="38">
                  <c:v>0.7368421052631577</c:v>
                </c:pt>
                <c:pt idx="39">
                  <c:v>0.7368421052631577</c:v>
                </c:pt>
                <c:pt idx="40">
                  <c:v>0.7894736842105261</c:v>
                </c:pt>
                <c:pt idx="41">
                  <c:v>0.8421052631578945</c:v>
                </c:pt>
                <c:pt idx="42">
                  <c:v>0.8421052631578945</c:v>
                </c:pt>
                <c:pt idx="43">
                  <c:v>0.8421052631578945</c:v>
                </c:pt>
                <c:pt idx="44">
                  <c:v>0.8421052631578945</c:v>
                </c:pt>
                <c:pt idx="45">
                  <c:v>0.8947368421052628</c:v>
                </c:pt>
                <c:pt idx="46">
                  <c:v>0.9473684210526312</c:v>
                </c:pt>
                <c:pt idx="47">
                  <c:v>0.9473684210526312</c:v>
                </c:pt>
                <c:pt idx="48">
                  <c:v>0.9473684210526312</c:v>
                </c:pt>
                <c:pt idx="49">
                  <c:v>0.9999999999999996</c:v>
                </c:pt>
                <c:pt idx="50">
                  <c:v>0.9999999999999996</c:v>
                </c:pt>
                <c:pt idx="51">
                  <c:v>0.9999999999999996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numRef>
              <c:f>Sheet1!$A$2:$A$53</c:f>
              <c:numCache>
                <c:formatCode>General</c:formatCode>
                <c:ptCount val="52"/>
                <c:pt idx="0">
                  <c:v>7.199999999999999</c:v>
                </c:pt>
                <c:pt idx="1">
                  <c:v>21.599999999999998</c:v>
                </c:pt>
                <c:pt idx="2">
                  <c:v>24.6</c:v>
                </c:pt>
                <c:pt idx="3">
                  <c:v>30.0</c:v>
                </c:pt>
                <c:pt idx="4">
                  <c:v>36.0</c:v>
                </c:pt>
                <c:pt idx="5">
                  <c:v>43.199999999999996</c:v>
                </c:pt>
                <c:pt idx="6">
                  <c:v>50.0</c:v>
                </c:pt>
                <c:pt idx="7">
                  <c:v>50.4</c:v>
                </c:pt>
                <c:pt idx="8">
                  <c:v>54.0</c:v>
                </c:pt>
                <c:pt idx="9">
                  <c:v>57.599999999999994</c:v>
                </c:pt>
                <c:pt idx="10">
                  <c:v>61.5</c:v>
                </c:pt>
                <c:pt idx="11">
                  <c:v>64.8</c:v>
                </c:pt>
                <c:pt idx="12">
                  <c:v>72.0</c:v>
                </c:pt>
                <c:pt idx="13">
                  <c:v>79.0</c:v>
                </c:pt>
                <c:pt idx="14">
                  <c:v>80.0</c:v>
                </c:pt>
                <c:pt idx="15">
                  <c:v>99.0</c:v>
                </c:pt>
                <c:pt idx="16">
                  <c:v>100.0</c:v>
                </c:pt>
                <c:pt idx="17">
                  <c:v>105.0</c:v>
                </c:pt>
                <c:pt idx="18">
                  <c:v>108.0</c:v>
                </c:pt>
                <c:pt idx="19">
                  <c:v>123.0</c:v>
                </c:pt>
                <c:pt idx="20">
                  <c:v>133.2</c:v>
                </c:pt>
                <c:pt idx="21">
                  <c:v>143.28</c:v>
                </c:pt>
                <c:pt idx="22">
                  <c:v>144.0</c:v>
                </c:pt>
                <c:pt idx="23">
                  <c:v>150.0</c:v>
                </c:pt>
                <c:pt idx="24">
                  <c:v>162.0</c:v>
                </c:pt>
                <c:pt idx="25">
                  <c:v>175.0</c:v>
                </c:pt>
                <c:pt idx="26">
                  <c:v>180.0</c:v>
                </c:pt>
                <c:pt idx="27">
                  <c:v>184.5</c:v>
                </c:pt>
                <c:pt idx="28">
                  <c:v>194.4</c:v>
                </c:pt>
                <c:pt idx="29">
                  <c:v>200.0</c:v>
                </c:pt>
                <c:pt idx="30">
                  <c:v>210.0</c:v>
                </c:pt>
                <c:pt idx="31">
                  <c:v>215.28</c:v>
                </c:pt>
                <c:pt idx="32">
                  <c:v>216.0</c:v>
                </c:pt>
                <c:pt idx="33">
                  <c:v>230.0</c:v>
                </c:pt>
                <c:pt idx="34">
                  <c:v>250.0</c:v>
                </c:pt>
                <c:pt idx="35">
                  <c:v>252.0</c:v>
                </c:pt>
                <c:pt idx="36">
                  <c:v>280.0</c:v>
                </c:pt>
                <c:pt idx="37">
                  <c:v>287.28</c:v>
                </c:pt>
                <c:pt idx="38">
                  <c:v>288.0</c:v>
                </c:pt>
                <c:pt idx="39">
                  <c:v>300.0</c:v>
                </c:pt>
                <c:pt idx="40">
                  <c:v>307.5</c:v>
                </c:pt>
                <c:pt idx="41">
                  <c:v>315.0</c:v>
                </c:pt>
                <c:pt idx="42">
                  <c:v>324.0</c:v>
                </c:pt>
                <c:pt idx="43">
                  <c:v>350.0</c:v>
                </c:pt>
                <c:pt idx="44">
                  <c:v>359.28</c:v>
                </c:pt>
                <c:pt idx="45">
                  <c:v>369.0</c:v>
                </c:pt>
                <c:pt idx="46">
                  <c:v>399.0</c:v>
                </c:pt>
                <c:pt idx="47">
                  <c:v>400.0</c:v>
                </c:pt>
                <c:pt idx="48">
                  <c:v>420.0</c:v>
                </c:pt>
                <c:pt idx="49">
                  <c:v>560.0</c:v>
                </c:pt>
                <c:pt idx="50">
                  <c:v>630.0</c:v>
                </c:pt>
                <c:pt idx="51">
                  <c:v>2460.0</c:v>
                </c:pt>
              </c:numCache>
            </c:num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0.05263157894736836</c:v>
                </c:pt>
                <c:pt idx="1">
                  <c:v>0.10526315789473684</c:v>
                </c:pt>
                <c:pt idx="2">
                  <c:v>0.1578947368421053</c:v>
                </c:pt>
                <c:pt idx="3">
                  <c:v>0.21052631578947367</c:v>
                </c:pt>
                <c:pt idx="4">
                  <c:v>0.21052631578947367</c:v>
                </c:pt>
                <c:pt idx="5">
                  <c:v>0.26315789473684204</c:v>
                </c:pt>
                <c:pt idx="6">
                  <c:v>0.26315789473684204</c:v>
                </c:pt>
                <c:pt idx="7">
                  <c:v>0.3157894736842105</c:v>
                </c:pt>
                <c:pt idx="8">
                  <c:v>0.3157894736842105</c:v>
                </c:pt>
                <c:pt idx="9">
                  <c:v>0.368421052631579</c:v>
                </c:pt>
                <c:pt idx="10">
                  <c:v>0.368421052631579</c:v>
                </c:pt>
                <c:pt idx="11">
                  <c:v>0.368421052631579</c:v>
                </c:pt>
                <c:pt idx="12">
                  <c:v>0.4210526315789473</c:v>
                </c:pt>
                <c:pt idx="13">
                  <c:v>0.47368421052631576</c:v>
                </c:pt>
                <c:pt idx="14">
                  <c:v>0.5263157894736843</c:v>
                </c:pt>
                <c:pt idx="15">
                  <c:v>0.5789473684210527</c:v>
                </c:pt>
                <c:pt idx="16">
                  <c:v>0.5789473684210527</c:v>
                </c:pt>
                <c:pt idx="17">
                  <c:v>0.6842105263157894</c:v>
                </c:pt>
                <c:pt idx="18">
                  <c:v>0.7894736842105263</c:v>
                </c:pt>
                <c:pt idx="19">
                  <c:v>0.8421052631578947</c:v>
                </c:pt>
                <c:pt idx="20">
                  <c:v>0.8421052631578947</c:v>
                </c:pt>
                <c:pt idx="21">
                  <c:v>0.894736842105263</c:v>
                </c:pt>
                <c:pt idx="22">
                  <c:v>0.8421052631578946</c:v>
                </c:pt>
                <c:pt idx="23">
                  <c:v>0.8421052631578946</c:v>
                </c:pt>
                <c:pt idx="24">
                  <c:v>0.8421052631578946</c:v>
                </c:pt>
                <c:pt idx="25">
                  <c:v>0.8947368421052629</c:v>
                </c:pt>
                <c:pt idx="26">
                  <c:v>0.8947368421052629</c:v>
                </c:pt>
                <c:pt idx="27">
                  <c:v>0.8947368421052629</c:v>
                </c:pt>
                <c:pt idx="28">
                  <c:v>0.8421052631578945</c:v>
                </c:pt>
                <c:pt idx="29">
                  <c:v>0.8421052631578945</c:v>
                </c:pt>
                <c:pt idx="30">
                  <c:v>0.8421052631578945</c:v>
                </c:pt>
                <c:pt idx="31">
                  <c:v>0.8421052631578945</c:v>
                </c:pt>
                <c:pt idx="32">
                  <c:v>0.7894736842105261</c:v>
                </c:pt>
                <c:pt idx="33">
                  <c:v>0.7368421052631577</c:v>
                </c:pt>
                <c:pt idx="34">
                  <c:v>0.7368421052631577</c:v>
                </c:pt>
                <c:pt idx="35">
                  <c:v>0.6315789473684208</c:v>
                </c:pt>
                <c:pt idx="36">
                  <c:v>0.6315789473684208</c:v>
                </c:pt>
                <c:pt idx="37">
                  <c:v>0.6315789473684208</c:v>
                </c:pt>
                <c:pt idx="38">
                  <c:v>0.5263157894736841</c:v>
                </c:pt>
                <c:pt idx="39">
                  <c:v>0.4736842105263156</c:v>
                </c:pt>
                <c:pt idx="40">
                  <c:v>0.4736842105263156</c:v>
                </c:pt>
                <c:pt idx="41">
                  <c:v>0.4736842105263156</c:v>
                </c:pt>
                <c:pt idx="42">
                  <c:v>0.4210526315789471</c:v>
                </c:pt>
                <c:pt idx="43">
                  <c:v>0.3157894736842103</c:v>
                </c:pt>
                <c:pt idx="44">
                  <c:v>0.2631578947368418</c:v>
                </c:pt>
                <c:pt idx="45">
                  <c:v>0.21052631578947345</c:v>
                </c:pt>
                <c:pt idx="46">
                  <c:v>0.21052631578947345</c:v>
                </c:pt>
                <c:pt idx="47">
                  <c:v>0.1578947368421051</c:v>
                </c:pt>
                <c:pt idx="48">
                  <c:v>0.10526315789473673</c:v>
                </c:pt>
                <c:pt idx="49">
                  <c:v>0.10526315789473673</c:v>
                </c:pt>
                <c:pt idx="50">
                  <c:v>0.05263157894736836</c:v>
                </c:pt>
                <c:pt idx="51">
                  <c:v>0.0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numRef>
              <c:f>Sheet1!$A$2:$A$53</c:f>
              <c:numCache>
                <c:formatCode>General</c:formatCode>
                <c:ptCount val="52"/>
                <c:pt idx="0">
                  <c:v>7.199999999999999</c:v>
                </c:pt>
                <c:pt idx="1">
                  <c:v>21.599999999999998</c:v>
                </c:pt>
                <c:pt idx="2">
                  <c:v>24.6</c:v>
                </c:pt>
                <c:pt idx="3">
                  <c:v>30.0</c:v>
                </c:pt>
                <c:pt idx="4">
                  <c:v>36.0</c:v>
                </c:pt>
                <c:pt idx="5">
                  <c:v>43.199999999999996</c:v>
                </c:pt>
                <c:pt idx="6">
                  <c:v>50.0</c:v>
                </c:pt>
                <c:pt idx="7">
                  <c:v>50.4</c:v>
                </c:pt>
                <c:pt idx="8">
                  <c:v>54.0</c:v>
                </c:pt>
                <c:pt idx="9">
                  <c:v>57.599999999999994</c:v>
                </c:pt>
                <c:pt idx="10">
                  <c:v>61.5</c:v>
                </c:pt>
                <c:pt idx="11">
                  <c:v>64.8</c:v>
                </c:pt>
                <c:pt idx="12">
                  <c:v>72.0</c:v>
                </c:pt>
                <c:pt idx="13">
                  <c:v>79.0</c:v>
                </c:pt>
                <c:pt idx="14">
                  <c:v>80.0</c:v>
                </c:pt>
                <c:pt idx="15">
                  <c:v>99.0</c:v>
                </c:pt>
                <c:pt idx="16">
                  <c:v>100.0</c:v>
                </c:pt>
                <c:pt idx="17">
                  <c:v>105.0</c:v>
                </c:pt>
                <c:pt idx="18">
                  <c:v>108.0</c:v>
                </c:pt>
                <c:pt idx="19">
                  <c:v>123.0</c:v>
                </c:pt>
                <c:pt idx="20">
                  <c:v>133.2</c:v>
                </c:pt>
                <c:pt idx="21">
                  <c:v>143.28</c:v>
                </c:pt>
                <c:pt idx="22">
                  <c:v>144.0</c:v>
                </c:pt>
                <c:pt idx="23">
                  <c:v>150.0</c:v>
                </c:pt>
                <c:pt idx="24">
                  <c:v>162.0</c:v>
                </c:pt>
                <c:pt idx="25">
                  <c:v>175.0</c:v>
                </c:pt>
                <c:pt idx="26">
                  <c:v>180.0</c:v>
                </c:pt>
                <c:pt idx="27">
                  <c:v>184.5</c:v>
                </c:pt>
                <c:pt idx="28">
                  <c:v>194.4</c:v>
                </c:pt>
                <c:pt idx="29">
                  <c:v>200.0</c:v>
                </c:pt>
                <c:pt idx="30">
                  <c:v>210.0</c:v>
                </c:pt>
                <c:pt idx="31">
                  <c:v>215.28</c:v>
                </c:pt>
                <c:pt idx="32">
                  <c:v>216.0</c:v>
                </c:pt>
                <c:pt idx="33">
                  <c:v>230.0</c:v>
                </c:pt>
                <c:pt idx="34">
                  <c:v>250.0</c:v>
                </c:pt>
                <c:pt idx="35">
                  <c:v>252.0</c:v>
                </c:pt>
                <c:pt idx="36">
                  <c:v>280.0</c:v>
                </c:pt>
                <c:pt idx="37">
                  <c:v>287.28</c:v>
                </c:pt>
                <c:pt idx="38">
                  <c:v>288.0</c:v>
                </c:pt>
                <c:pt idx="39">
                  <c:v>300.0</c:v>
                </c:pt>
                <c:pt idx="40">
                  <c:v>307.5</c:v>
                </c:pt>
                <c:pt idx="41">
                  <c:v>315.0</c:v>
                </c:pt>
                <c:pt idx="42">
                  <c:v>324.0</c:v>
                </c:pt>
                <c:pt idx="43">
                  <c:v>350.0</c:v>
                </c:pt>
                <c:pt idx="44">
                  <c:v>359.28</c:v>
                </c:pt>
                <c:pt idx="45">
                  <c:v>369.0</c:v>
                </c:pt>
                <c:pt idx="46">
                  <c:v>399.0</c:v>
                </c:pt>
                <c:pt idx="47">
                  <c:v>400.0</c:v>
                </c:pt>
                <c:pt idx="48">
                  <c:v>420.0</c:v>
                </c:pt>
                <c:pt idx="49">
                  <c:v>560.0</c:v>
                </c:pt>
                <c:pt idx="50">
                  <c:v>630.0</c:v>
                </c:pt>
                <c:pt idx="51">
                  <c:v>2460.0</c:v>
                </c:pt>
              </c:numCache>
            </c:num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0.3789473684210522</c:v>
                </c:pt>
                <c:pt idx="1">
                  <c:v>2.2736842105263153</c:v>
                </c:pt>
                <c:pt idx="2">
                  <c:v>3.884210526315791</c:v>
                </c:pt>
                <c:pt idx="3">
                  <c:v>6.315789473684211</c:v>
                </c:pt>
                <c:pt idx="4">
                  <c:v>7.578947368421052</c:v>
                </c:pt>
                <c:pt idx="5">
                  <c:v>11.368421052631575</c:v>
                </c:pt>
                <c:pt idx="6">
                  <c:v>13.157894736842103</c:v>
                </c:pt>
                <c:pt idx="7">
                  <c:v>15.915789473684208</c:v>
                </c:pt>
                <c:pt idx="8">
                  <c:v>17.052631578947366</c:v>
                </c:pt>
                <c:pt idx="9">
                  <c:v>21.221052631578946</c:v>
                </c:pt>
                <c:pt idx="10">
                  <c:v>22.657894736842106</c:v>
                </c:pt>
                <c:pt idx="11">
                  <c:v>23.873684210526317</c:v>
                </c:pt>
                <c:pt idx="12">
                  <c:v>30.315789473684205</c:v>
                </c:pt>
                <c:pt idx="13">
                  <c:v>37.421052631578945</c:v>
                </c:pt>
                <c:pt idx="14">
                  <c:v>42.10526315789474</c:v>
                </c:pt>
                <c:pt idx="15">
                  <c:v>57.31578947368421</c:v>
                </c:pt>
                <c:pt idx="16">
                  <c:v>57.89473684210527</c:v>
                </c:pt>
                <c:pt idx="17">
                  <c:v>71.84210526315789</c:v>
                </c:pt>
                <c:pt idx="18">
                  <c:v>85.26315789473685</c:v>
                </c:pt>
                <c:pt idx="19">
                  <c:v>103.57894736842104</c:v>
                </c:pt>
                <c:pt idx="20">
                  <c:v>112.16842105263156</c:v>
                </c:pt>
                <c:pt idx="21">
                  <c:v>128.1978947368421</c:v>
                </c:pt>
                <c:pt idx="22">
                  <c:v>121.26315789473682</c:v>
                </c:pt>
                <c:pt idx="23">
                  <c:v>126.31578947368419</c:v>
                </c:pt>
                <c:pt idx="24">
                  <c:v>136.42105263157893</c:v>
                </c:pt>
                <c:pt idx="25">
                  <c:v>156.578947368421</c:v>
                </c:pt>
                <c:pt idx="26">
                  <c:v>161.05263157894734</c:v>
                </c:pt>
                <c:pt idx="27">
                  <c:v>165.078947368421</c:v>
                </c:pt>
                <c:pt idx="28">
                  <c:v>163.70526315789468</c:v>
                </c:pt>
                <c:pt idx="29">
                  <c:v>168.4210526315789</c:v>
                </c:pt>
                <c:pt idx="30">
                  <c:v>176.84210526315783</c:v>
                </c:pt>
                <c:pt idx="31">
                  <c:v>181.28842105263152</c:v>
                </c:pt>
                <c:pt idx="32">
                  <c:v>170.52631578947364</c:v>
                </c:pt>
                <c:pt idx="33">
                  <c:v>169.47368421052627</c:v>
                </c:pt>
                <c:pt idx="34">
                  <c:v>184.21052631578942</c:v>
                </c:pt>
                <c:pt idx="35">
                  <c:v>159.15789473684205</c:v>
                </c:pt>
                <c:pt idx="36">
                  <c:v>176.84210526315783</c:v>
                </c:pt>
                <c:pt idx="37">
                  <c:v>181.4399999999999</c:v>
                </c:pt>
                <c:pt idx="38">
                  <c:v>151.578947368421</c:v>
                </c:pt>
                <c:pt idx="39">
                  <c:v>142.10526315789468</c:v>
                </c:pt>
                <c:pt idx="40">
                  <c:v>145.65789473684205</c:v>
                </c:pt>
                <c:pt idx="41">
                  <c:v>149.21052631578942</c:v>
                </c:pt>
                <c:pt idx="42">
                  <c:v>136.42105263157887</c:v>
                </c:pt>
                <c:pt idx="43">
                  <c:v>110.5263157894736</c:v>
                </c:pt>
                <c:pt idx="44">
                  <c:v>94.54736842105252</c:v>
                </c:pt>
                <c:pt idx="45">
                  <c:v>77.68421052631571</c:v>
                </c:pt>
                <c:pt idx="46">
                  <c:v>83.9999999999999</c:v>
                </c:pt>
                <c:pt idx="47">
                  <c:v>63.15789473684204</c:v>
                </c:pt>
                <c:pt idx="48">
                  <c:v>44.21052631578942</c:v>
                </c:pt>
                <c:pt idx="49">
                  <c:v>58.947368421052566</c:v>
                </c:pt>
                <c:pt idx="50">
                  <c:v>33.15789473684207</c:v>
                </c:pt>
                <c:pt idx="51">
                  <c:v>0.0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2F1FB-6EB7-4E5D-BAA7-AC23F8B401F7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CBEEA-36C5-4789-900B-7840B832D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88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A9DE8-F0EE-4281-B048-76ED942F3380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179D-710C-465C-AA59-C4A40AF8E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41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Sennheiser Office" panose="020B0504020101010102" pitchFamily="34" charset="0"/>
      <a:buChar char="►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877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9750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9138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31603" y="3867398"/>
            <a:ext cx="7128335" cy="2046040"/>
          </a:xfrm>
        </p:spPr>
        <p:txBody>
          <a:bodyPr anchor="t" anchorCtr="0"/>
          <a:lstStyle>
            <a:lvl1pPr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31603" y="3133030"/>
            <a:ext cx="7128335" cy="571302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1" y="484535"/>
            <a:ext cx="684661" cy="51301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4" y="6230169"/>
            <a:ext cx="1188715" cy="1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9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5293171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6240017" y="1233489"/>
            <a:ext cx="5293172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40017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50354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9" name="Bildplatzhalter 10"/>
          <p:cNvSpPr>
            <a:spLocks noGrp="1"/>
          </p:cNvSpPr>
          <p:nvPr>
            <p:ph type="pic" sz="quarter" idx="15"/>
          </p:nvPr>
        </p:nvSpPr>
        <p:spPr>
          <a:xfrm>
            <a:off x="4385519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385519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421065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0278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014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2780927"/>
            <a:ext cx="7093370" cy="3384923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7093371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7093370" cy="144015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2659617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520825"/>
            <a:ext cx="12191999" cy="53371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87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9126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6153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9001124" cy="4969099"/>
          </a:xfrm>
        </p:spPr>
        <p:txBody>
          <a:bodyPr/>
          <a:lstStyle>
            <a:lvl1pPr marL="1885950" indent="-188595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>
                <a:tab pos="2600325" algn="l"/>
              </a:tabLst>
              <a:defRPr sz="2000"/>
            </a:lvl1pPr>
            <a:lvl2pPr marL="2066925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Sennheiser Office" panose="00000500000000000000" pitchFamily="50" charset="0"/>
              <a:buChar char="►"/>
              <a:defRPr sz="2000"/>
            </a:lvl2pPr>
            <a:lvl3pPr marL="2238375" indent="-177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3pPr>
            <a:lvl4pPr marL="2419350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4pPr>
            <a:lvl5pPr marL="2600325" indent="-18891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4331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5731531"/>
          </a:xfrm>
        </p:spPr>
        <p:txBody>
          <a:bodyPr/>
          <a:lstStyle>
            <a:lvl1pPr>
              <a:lnSpc>
                <a:spcPct val="95000"/>
              </a:lnSpc>
              <a:defRPr sz="2700" b="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345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7797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799169"/>
          </a:xfrm>
        </p:spPr>
        <p:txBody>
          <a:bodyPr/>
          <a:lstStyle>
            <a:lvl1pPr>
              <a:lnSpc>
                <a:spcPct val="95000"/>
              </a:lnSpc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4113076"/>
            <a:ext cx="9001125" cy="208823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Contact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66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9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3142945"/>
            <a:ext cx="9001124" cy="3022905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9001124" cy="1838343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46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3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1223703"/>
            <a:ext cx="10874374" cy="4942148"/>
          </a:xfrm>
        </p:spPr>
        <p:txBody>
          <a:bodyPr numCol="3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95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60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6180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7147669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7147669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8033289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9001125" cy="771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8815" y="1196753"/>
            <a:ext cx="9001124" cy="49690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19436" y="6444865"/>
            <a:ext cx="864050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8814" y="6444865"/>
            <a:ext cx="36036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556" y="500670"/>
            <a:ext cx="432632" cy="3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70" r:id="rId5"/>
    <p:sldLayoutId id="2147483671" r:id="rId6"/>
    <p:sldLayoutId id="2147483654" r:id="rId7"/>
    <p:sldLayoutId id="2147483655" r:id="rId8"/>
    <p:sldLayoutId id="2147483663" r:id="rId9"/>
    <p:sldLayoutId id="2147483672" r:id="rId10"/>
    <p:sldLayoutId id="2147483662" r:id="rId11"/>
    <p:sldLayoutId id="2147483664" r:id="rId12"/>
    <p:sldLayoutId id="2147483668" r:id="rId13"/>
    <p:sldLayoutId id="2147483673" r:id="rId14"/>
    <p:sldLayoutId id="2147483665" r:id="rId15"/>
    <p:sldLayoutId id="2147483666" r:id="rId16"/>
    <p:sldLayoutId id="2147483669" r:id="rId17"/>
    <p:sldLayoutId id="2147483658" r:id="rId18"/>
    <p:sldLayoutId id="2147483667" r:id="rId19"/>
    <p:sldLayoutId id="2147483674" r:id="rId2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►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063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2190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" userDrawn="1">
          <p15:clr>
            <a:srgbClr val="F26B43"/>
          </p15:clr>
        </p15:guide>
        <p15:guide id="2" pos="415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6085" userDrawn="1">
          <p15:clr>
            <a:srgbClr val="F26B43"/>
          </p15:clr>
        </p15:guide>
        <p15:guide id="9" orient="horz" pos="777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Price Sensitivity Meter</a:t>
            </a:r>
          </a:p>
          <a:p>
            <a:r>
              <a:t>Survey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Arne Lienemann </a:t>
            </a:r>
          </a:p>
          <a:p>
            <a:r>
              <a:t>Consumer Insights | Global Portfolio Management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Price Acceptance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ennheiser">
  <a:themeElements>
    <a:clrScheme name="Benutzerdefiniert 44">
      <a:dk1>
        <a:sysClr val="windowText" lastClr="000000"/>
      </a:dk1>
      <a:lt1>
        <a:sysClr val="window" lastClr="FFFFFF"/>
      </a:lt1>
      <a:dk2>
        <a:srgbClr val="E0E0E0"/>
      </a:dk2>
      <a:lt2>
        <a:srgbClr val="E0E0E0"/>
      </a:lt2>
      <a:accent1>
        <a:srgbClr val="0095D5"/>
      </a:accent1>
      <a:accent2>
        <a:srgbClr val="414141"/>
      </a:accent2>
      <a:accent3>
        <a:srgbClr val="E0E0E0"/>
      </a:accent3>
      <a:accent4>
        <a:srgbClr val="00333F"/>
      </a:accent4>
      <a:accent5>
        <a:srgbClr val="E5F4FA"/>
      </a:accent5>
      <a:accent6>
        <a:srgbClr val="99AEB5"/>
      </a:accent6>
      <a:hlink>
        <a:srgbClr val="000000"/>
      </a:hlink>
      <a:folHlink>
        <a:srgbClr val="000000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1"/>
          </a:solidFill>
        </a:ln>
      </a:spPr>
      <a:bodyPr rtlCol="0" anchor="ctr"/>
      <a:lstStyle>
        <a:defPPr algn="ctr">
          <a:lnSpc>
            <a:spcPct val="110000"/>
          </a:lnSpc>
          <a:defRPr sz="15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nnheiser_PowerPoint_16x9.potx" id="{33079D3E-89FE-4739-9F46-394C15D3BE70}" vid="{046DB577-3C1F-49BB-B1AA-814124467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Sennheiser Office</vt:lpstr>
      <vt:lpstr>Arial</vt:lpstr>
      <vt:lpstr>Sennheiser</vt:lpstr>
    </vt:vector>
  </TitlesOfParts>
  <Company>Sennheiser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Sennheiser</dc:creator>
  <cp:lastModifiedBy>Arne Lienemann</cp:lastModifiedBy>
  <cp:revision>91</cp:revision>
  <dcterms:created xsi:type="dcterms:W3CDTF">2016-10-24T13:21:48Z</dcterms:created>
  <dcterms:modified xsi:type="dcterms:W3CDTF">2022-03-22T14:05:22Z</dcterms:modified>
</cp:coreProperties>
</file>