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charts/chart1.xml" ContentType="application/vnd.openxmlformats-officedocument.drawingml.chart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embeddedFontLst>
    <p:embeddedFont>
      <p:font typeface="Sennheiser Office" panose="020B0504020101010102" charset="0"/>
      <p:regular r:id="rId5"/>
      <p:bold r:id="rId6"/>
      <p:italic r:id="rId7"/>
      <p:boldItalic r:id="rId8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7" userDrawn="1">
          <p15:clr>
            <a:srgbClr val="A4A3A4"/>
          </p15:clr>
        </p15:guide>
        <p15:guide id="2" pos="415" userDrawn="1">
          <p15:clr>
            <a:srgbClr val="A4A3A4"/>
          </p15:clr>
        </p15:guide>
        <p15:guide id="3" orient="horz" pos="3884" userDrawn="1">
          <p15:clr>
            <a:srgbClr val="A4A3A4"/>
          </p15:clr>
        </p15:guide>
        <p15:guide id="4" pos="6108" userDrawn="1">
          <p15:clr>
            <a:srgbClr val="A4A3A4"/>
          </p15:clr>
        </p15:guide>
        <p15:guide id="5" pos="7265" userDrawn="1">
          <p15:clr>
            <a:srgbClr val="A4A3A4"/>
          </p15:clr>
        </p15:guide>
        <p15:guide id="6" orient="horz" pos="12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sman, Ulrike" initials="BU" lastIdx="8" clrIdx="0">
    <p:extLst>
      <p:ext uri="{19B8F6BF-5375-455C-9EA6-DF929625EA0E}">
        <p15:presenceInfo xmlns:p15="http://schemas.microsoft.com/office/powerpoint/2012/main" userId="S::Ulrike.Bosman@sennheiser.com::0feda479-d618-42bb-9814-d6664d2739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D92CAE-888E-45BA-B6E4-B8520F9ED9AD}" v="7" dt="2022-02-17T20:21:13.1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8" autoAdjust="0"/>
    <p:restoredTop sz="85429" autoAdjust="0"/>
  </p:normalViewPr>
  <p:slideViewPr>
    <p:cSldViewPr showGuides="1">
      <p:cViewPr varScale="1">
        <p:scale>
          <a:sx n="80" d="100"/>
          <a:sy n="80" d="100"/>
        </p:scale>
        <p:origin x="56" y="756"/>
      </p:cViewPr>
      <p:guideLst>
        <p:guide orient="horz" pos="777"/>
        <p:guide pos="415"/>
        <p:guide orient="horz" pos="3884"/>
        <p:guide pos="6108"/>
        <p:guide pos="7265"/>
        <p:guide orient="horz" pos="1207"/>
      </p:guideLst>
    </p:cSldViewPr>
  </p:slideViewPr>
  <p:outlineViewPr>
    <p:cViewPr>
      <p:scale>
        <a:sx n="33" d="100"/>
        <a:sy n="33" d="100"/>
      </p:scale>
      <p:origin x="0" y="-198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930" y="96"/>
      </p:cViewPr>
      <p:guideLst/>
    </p:cSldViewPr>
  </p:notesViewPr>
  <p:gridSpacing cx="36004" cy="36004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6/11/relationships/changesInfo" Target="changesInfos/changesInfo1.xml"/><Relationship Id="rId15" Type="http://schemas.microsoft.com/office/2015/10/relationships/revisionInfo" Target="revisionInfo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font" Target="fonts/font1.fntdata"/><Relationship Id="rId6" Type="http://schemas.openxmlformats.org/officeDocument/2006/relationships/font" Target="fonts/font2.fntdata"/><Relationship Id="rId7" Type="http://schemas.openxmlformats.org/officeDocument/2006/relationships/font" Target="fonts/font3.fntdata"/><Relationship Id="rId8" Type="http://schemas.openxmlformats.org/officeDocument/2006/relationships/font" Target="fonts/font4.fntdata"/><Relationship Id="rId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e Lienemann" userId="bf3495388a6c1893" providerId="LiveId" clId="{7986EF43-3D3D-4C30-93B1-E97EE9202062}"/>
    <pc:docChg chg="undo custSel addSld delSld modSld modMainMaster">
      <pc:chgData name="Arne Lienemann" userId="bf3495388a6c1893" providerId="LiveId" clId="{7986EF43-3D3D-4C30-93B1-E97EE9202062}" dt="2021-02-05T19:59:17.445" v="26" actId="47"/>
      <pc:docMkLst>
        <pc:docMk/>
      </pc:docMkLst>
      <pc:sldChg chg="new del">
        <pc:chgData name="Arne Lienemann" userId="bf3495388a6c1893" providerId="LiveId" clId="{7986EF43-3D3D-4C30-93B1-E97EE9202062}" dt="2021-02-05T19:59:17.445" v="26" actId="47"/>
        <pc:sldMkLst>
          <pc:docMk/>
          <pc:sldMk cId="9277277" sldId="256"/>
        </pc:sldMkLst>
      </pc:sldChg>
      <pc:sldChg chg="new del">
        <pc:chgData name="Arne Lienemann" userId="bf3495388a6c1893" providerId="LiveId" clId="{7986EF43-3D3D-4C30-93B1-E97EE9202062}" dt="2021-02-05T19:20:23.662" v="11" actId="680"/>
        <pc:sldMkLst>
          <pc:docMk/>
          <pc:sldMk cId="55832685" sldId="256"/>
        </pc:sldMkLst>
      </pc:sldChg>
      <pc:sldChg chg="addSp delSp modSp new del mod modClrScheme chgLayout">
        <pc:chgData name="Arne Lienemann" userId="bf3495388a6c1893" providerId="LiveId" clId="{7986EF43-3D3D-4C30-93B1-E97EE9202062}" dt="2021-02-05T19:59:15.151" v="24" actId="47"/>
        <pc:sldMkLst>
          <pc:docMk/>
          <pc:sldMk cId="3361272598" sldId="256"/>
        </pc:sldMkLst>
        <pc:spChg chg="del">
          <ac:chgData name="Arne Lienemann" userId="bf3495388a6c1893" providerId="LiveId" clId="{7986EF43-3D3D-4C30-93B1-E97EE9202062}" dt="2021-02-05T19:57:41.189" v="20" actId="700"/>
          <ac:spMkLst>
            <pc:docMk/>
            <pc:sldMk cId="3361272598" sldId="256"/>
            <ac:spMk id="2" creationId="{B0084BED-3734-4332-9F23-1B3C04C292D7}"/>
          </ac:spMkLst>
        </pc:spChg>
        <pc:spChg chg="del">
          <ac:chgData name="Arne Lienemann" userId="bf3495388a6c1893" providerId="LiveId" clId="{7986EF43-3D3D-4C30-93B1-E97EE9202062}" dt="2021-02-05T19:57:41.189" v="20" actId="700"/>
          <ac:spMkLst>
            <pc:docMk/>
            <pc:sldMk cId="3361272598" sldId="256"/>
            <ac:spMk id="3" creationId="{14BD31E6-2148-444C-96CE-31C6B1D73416}"/>
          </ac:spMkLst>
        </pc:spChg>
        <pc:graphicFrameChg chg="add del mod">
          <ac:chgData name="Arne Lienemann" userId="bf3495388a6c1893" providerId="LiveId" clId="{7986EF43-3D3D-4C30-93B1-E97EE9202062}" dt="2021-02-05T19:59:13.540" v="23" actId="478"/>
          <ac:graphicFrameMkLst>
            <pc:docMk/>
            <pc:sldMk cId="3361272598" sldId="256"/>
            <ac:graphicFrameMk id="8" creationId="{725530D1-8870-41C4-BA17-02DA9FAF5290}"/>
          </ac:graphicFrameMkLst>
        </pc:graphicFrameChg>
      </pc:sldChg>
      <pc:sldMasterChg chg="modSldLayout">
        <pc:chgData name="Arne Lienemann" userId="bf3495388a6c1893" providerId="LiveId" clId="{7986EF43-3D3D-4C30-93B1-E97EE9202062}" dt="2021-02-05T19:42:06.526" v="18" actId="255"/>
        <pc:sldMasterMkLst>
          <pc:docMk/>
          <pc:sldMasterMk cId="3455648403" sldId="2147483648"/>
        </pc:sldMasterMkLst>
        <pc:sldLayoutChg chg="addSp delSp modSp mod">
          <pc:chgData name="Arne Lienemann" userId="bf3495388a6c1893" providerId="LiveId" clId="{7986EF43-3D3D-4C30-93B1-E97EE9202062}" dt="2021-02-05T19:42:06.526" v="18" actId="255"/>
          <pc:sldLayoutMkLst>
            <pc:docMk/>
            <pc:sldMasterMk cId="3455648403" sldId="2147483648"/>
            <pc:sldLayoutMk cId="676625507" sldId="2147483656"/>
          </pc:sldLayoutMkLst>
          <pc:spChg chg="mod">
            <ac:chgData name="Arne Lienemann" userId="bf3495388a6c1893" providerId="LiveId" clId="{7986EF43-3D3D-4C30-93B1-E97EE9202062}" dt="2021-02-05T19:42:06.526" v="18" actId="255"/>
            <ac:spMkLst>
              <pc:docMk/>
              <pc:sldMasterMk cId="3455648403" sldId="2147483648"/>
              <pc:sldLayoutMk cId="676625507" sldId="2147483656"/>
              <ac:spMk id="3" creationId="{00000000-0000-0000-0000-000000000000}"/>
            </ac:spMkLst>
          </pc:spChg>
          <pc:spChg chg="add del">
            <ac:chgData name="Arne Lienemann" userId="bf3495388a6c1893" providerId="LiveId" clId="{7986EF43-3D3D-4C30-93B1-E97EE9202062}" dt="2021-02-05T19:19:05.335" v="1" actId="11529"/>
            <ac:spMkLst>
              <pc:docMk/>
              <pc:sldMasterMk cId="3455648403" sldId="2147483648"/>
              <pc:sldLayoutMk cId="676625507" sldId="2147483656"/>
              <ac:spMk id="4" creationId="{A6FB2D1F-3709-48D1-AA6D-6D15A6551677}"/>
            </ac:spMkLst>
          </pc:spChg>
          <pc:spChg chg="del">
            <ac:chgData name="Arne Lienemann" userId="bf3495388a6c1893" providerId="LiveId" clId="{7986EF43-3D3D-4C30-93B1-E97EE9202062}" dt="2021-02-05T19:19:48.057" v="5" actId="478"/>
            <ac:spMkLst>
              <pc:docMk/>
              <pc:sldMasterMk cId="3455648403" sldId="2147483648"/>
              <pc:sldLayoutMk cId="676625507" sldId="2147483656"/>
              <ac:spMk id="5" creationId="{00000000-0000-0000-0000-000000000000}"/>
            </ac:spMkLst>
          </pc:spChg>
          <pc:spChg chg="add mod">
            <ac:chgData name="Arne Lienemann" userId="bf3495388a6c1893" providerId="LiveId" clId="{7986EF43-3D3D-4C30-93B1-E97EE9202062}" dt="2021-02-05T19:25:24.263" v="15" actId="14100"/>
            <ac:spMkLst>
              <pc:docMk/>
              <pc:sldMasterMk cId="3455648403" sldId="2147483648"/>
              <pc:sldLayoutMk cId="676625507" sldId="2147483656"/>
              <ac:spMk id="5" creationId="{E602907A-0678-4FE6-AE19-4AC8597480FA}"/>
            </ac:spMkLst>
          </pc:spChg>
          <pc:spChg chg="del">
            <ac:chgData name="Arne Lienemann" userId="bf3495388a6c1893" providerId="LiveId" clId="{7986EF43-3D3D-4C30-93B1-E97EE9202062}" dt="2021-02-05T19:18:53.817" v="0" actId="478"/>
            <ac:spMkLst>
              <pc:docMk/>
              <pc:sldMasterMk cId="3455648403" sldId="2147483648"/>
              <pc:sldLayoutMk cId="676625507" sldId="2147483656"/>
              <ac:spMk id="6" creationId="{00000000-0000-0000-0000-000000000000}"/>
            </ac:spMkLst>
          </pc:spChg>
          <pc:spChg chg="add mod">
            <ac:chgData name="Arne Lienemann" userId="bf3495388a6c1893" providerId="LiveId" clId="{7986EF43-3D3D-4C30-93B1-E97EE9202062}" dt="2021-02-05T19:25:15.095" v="13" actId="14100"/>
            <ac:spMkLst>
              <pc:docMk/>
              <pc:sldMasterMk cId="3455648403" sldId="2147483648"/>
              <pc:sldLayoutMk cId="676625507" sldId="2147483656"/>
              <ac:spMk id="7" creationId="{16DF2D63-E569-49CF-A490-49CBA6D73032}"/>
            </ac:spMkLst>
          </pc:spChg>
        </pc:sldLayoutChg>
      </pc:sldMasterChg>
    </pc:docChg>
  </pc:docChgLst>
  <pc:docChgLst>
    <pc:chgData name="Arne Lienemann" userId="bf3495388a6c1893" providerId="LiveId" clId="{CA2D8B85-09B4-4A93-B324-AB15C7DE3971}"/>
    <pc:docChg chg="delSld">
      <pc:chgData name="Arne Lienemann" userId="bf3495388a6c1893" providerId="LiveId" clId="{CA2D8B85-09B4-4A93-B324-AB15C7DE3971}" dt="2021-01-24T11:36:09.029" v="0" actId="47"/>
      <pc:docMkLst>
        <pc:docMk/>
      </pc:docMkLst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201864266" sldId="283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2583847237" sldId="284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95664238" sldId="28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053979223" sldId="28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443435492" sldId="28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2984635578" sldId="295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17875376" sldId="29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392292476" sldId="29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834262454" sldId="29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415455204" sldId="299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694465841" sldId="300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316276370" sldId="301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81132228" sldId="302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816535547" sldId="303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097034417" sldId="304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170900458" sldId="305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964262207" sldId="30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483291586" sldId="30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184162664" sldId="30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122517381" sldId="309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750829831" sldId="310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382965968" sldId="311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837204309" sldId="312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20487433" sldId="313"/>
        </pc:sldMkLst>
      </pc:sldChg>
    </pc:docChg>
  </pc:docChgLst>
  <pc:docChgLst>
    <pc:chgData name="Arne Lienemann" userId="bf3495388a6c1893" providerId="LiveId" clId="{72D92CAE-888E-45BA-B6E4-B8520F9ED9AD}"/>
    <pc:docChg chg="custSel modSld">
      <pc:chgData name="Arne Lienemann" userId="bf3495388a6c1893" providerId="LiveId" clId="{72D92CAE-888E-45BA-B6E4-B8520F9ED9AD}" dt="2022-02-17T20:24:13.634" v="60" actId="20577"/>
      <pc:docMkLst>
        <pc:docMk/>
      </pc:docMkLst>
      <pc:sldChg chg="delSp modSp mod">
        <pc:chgData name="Arne Lienemann" userId="bf3495388a6c1893" providerId="LiveId" clId="{72D92CAE-888E-45BA-B6E4-B8520F9ED9AD}" dt="2022-02-17T20:24:13.634" v="60" actId="20577"/>
        <pc:sldMkLst>
          <pc:docMk/>
          <pc:sldMk cId="0" sldId="256"/>
        </pc:sldMkLst>
        <pc:spChg chg="mod">
          <ac:chgData name="Arne Lienemann" userId="bf3495388a6c1893" providerId="LiveId" clId="{72D92CAE-888E-45BA-B6E4-B8520F9ED9AD}" dt="2022-02-17T20:24:13.634" v="60" actId="20577"/>
          <ac:spMkLst>
            <pc:docMk/>
            <pc:sldMk cId="0" sldId="256"/>
            <ac:spMk id="3" creationId="{00000000-0000-0000-0000-000000000000}"/>
          </ac:spMkLst>
        </pc:spChg>
        <pc:graphicFrameChg chg="mod">
          <ac:chgData name="Arne Lienemann" userId="bf3495388a6c1893" providerId="LiveId" clId="{72D92CAE-888E-45BA-B6E4-B8520F9ED9AD}" dt="2022-02-17T20:21:13.140" v="8" actId="207"/>
          <ac:graphicFrameMkLst>
            <pc:docMk/>
            <pc:sldMk cId="0" sldId="256"/>
            <ac:graphicFrameMk id="5" creationId="{00000000-0000-0000-0000-000000000000}"/>
          </ac:graphicFrameMkLst>
        </pc:graphicFrameChg>
        <pc:picChg chg="del">
          <ac:chgData name="Arne Lienemann" userId="bf3495388a6c1893" providerId="LiveId" clId="{72D92CAE-888E-45BA-B6E4-B8520F9ED9AD}" dt="2022-02-17T20:24:06.020" v="47" actId="478"/>
          <ac:picMkLst>
            <pc:docMk/>
            <pc:sldMk cId="0" sldId="256"/>
            <ac:picMk id="4" creationId="{00000000-0000-0000-0000-000000000000}"/>
          </ac:picMkLst>
        </pc:picChg>
      </pc:sldChg>
    </pc:docChg>
  </pc:docChgLst>
</pc:chgInfo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1"/>
  <c:style val="2"/>
  <c:chart>
    <c:autoTitleDeleted val="1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6"/>
            </a:solidFill>
          </c:spPr>
          <c:invertIfNegative val="1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50"/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Sheet1!$A$2:$A$16</c:f>
              <c:strCache>
                <c:ptCount val="15"/>
                <c:pt idx="0">
                  <c:v>Streamlit</c:v>
                </c:pt>
                <c:pt idx="1">
                  <c:v>policy</c:v>
                </c:pt>
                <c:pt idx="2">
                  <c:v>privacy</c:v>
                </c:pt>
                <c:pt idx="3">
                  <c:v>usage</c:v>
                </c:pt>
                <c:pt idx="4">
                  <c:v>statistics</c:v>
                </c:pt>
                <c:pt idx="5">
                  <c:v>URL</c:v>
                </c:pt>
                <c:pt idx="6">
                  <c:v>email</c:v>
                </c:pt>
                <c:pt idx="7">
                  <c:v>app</c:v>
                </c:pt>
                <c:pt idx="8">
                  <c:v>browser</c:v>
                </c:pt>
                <c:pt idx="9">
                  <c:v>now</c:v>
                </c:pt>
                <c:pt idx="10">
                  <c:v>view</c:v>
                </c:pt>
                <c:pt idx="11">
                  <c:v>Users</c:v>
                </c:pt>
                <c:pt idx="12">
                  <c:v>Local</c:v>
                </c:pt>
                <c:pt idx="13">
                  <c:v>false</c:v>
                </c:pt>
                <c:pt idx="14">
                  <c:v>gatherUsageStats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5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15B9-4BFB-B03C-2D462FA2603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  <a:endParaRPr lang="de-DE"/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1"/>
        <c:axPos val="t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2F1FB-6EB7-4E5D-BAA7-AC23F8B401F7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CBEEA-36C5-4789-900B-7840B832D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688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A9DE8-F0EE-4281-B048-76ED942F3380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3179D-710C-465C-AA59-C4A40AF8E0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419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Sennheiser Office" panose="020B0504020101010102" pitchFamily="34" charset="0"/>
      <a:buChar char="►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58775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9750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9138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31603" y="3867398"/>
            <a:ext cx="7128335" cy="2046040"/>
          </a:xfrm>
        </p:spPr>
        <p:txBody>
          <a:bodyPr anchor="t" anchorCtr="0"/>
          <a:lstStyle>
            <a:lvl1pPr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31603" y="3133030"/>
            <a:ext cx="7128335" cy="571302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900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1" y="484535"/>
            <a:ext cx="684661" cy="51301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94" y="6230169"/>
            <a:ext cx="1188715" cy="12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9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5293171" cy="349165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4815050"/>
            <a:ext cx="5293171" cy="1350799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6240017" y="1233489"/>
            <a:ext cx="5293172" cy="349165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40017" y="4815050"/>
            <a:ext cx="5293171" cy="1350799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50354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9" name="Bildplatzhalter 10"/>
          <p:cNvSpPr>
            <a:spLocks noGrp="1"/>
          </p:cNvSpPr>
          <p:nvPr>
            <p:ph type="pic" sz="quarter" idx="15"/>
          </p:nvPr>
        </p:nvSpPr>
        <p:spPr>
          <a:xfrm>
            <a:off x="4385519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385519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4210652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0"/>
            <a:ext cx="4079775" cy="6857999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7201382" cy="496909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19176" y="6444865"/>
            <a:ext cx="6841020" cy="188491"/>
          </a:xfrm>
        </p:spPr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58813" y="425599"/>
            <a:ext cx="7201383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02783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(b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0"/>
            <a:ext cx="4079775" cy="6857999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7201382" cy="496909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19176" y="6444865"/>
            <a:ext cx="6841020" cy="188491"/>
          </a:xfrm>
        </p:spPr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58813" y="425599"/>
            <a:ext cx="7201383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50146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icture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2780927"/>
            <a:ext cx="7093370" cy="3384923"/>
          </a:xfrm>
        </p:spPr>
        <p:txBody>
          <a:bodyPr numCol="2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25599"/>
            <a:ext cx="7093371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58814" y="1196752"/>
            <a:ext cx="7093370" cy="144015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2659617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520825"/>
            <a:ext cx="12191999" cy="53371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6871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ig Pictur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1999" cy="685800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9126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ig Picture (b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1999" cy="685800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6153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9001124" cy="4969099"/>
          </a:xfrm>
        </p:spPr>
        <p:txBody>
          <a:bodyPr/>
          <a:lstStyle>
            <a:lvl1pPr marL="1885950" indent="-188595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  <a:tabLst>
                <a:tab pos="2600325" algn="l"/>
              </a:tabLst>
              <a:defRPr sz="2000"/>
            </a:lvl1pPr>
            <a:lvl2pPr marL="2066925" indent="-1793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Sennheiser Office" panose="00000500000000000000" pitchFamily="50" charset="0"/>
              <a:buChar char="►"/>
              <a:defRPr sz="2000"/>
            </a:lvl2pPr>
            <a:lvl3pPr marL="2238375" indent="-177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3pPr>
            <a:lvl4pPr marL="2419350" indent="-1793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4pPr>
            <a:lvl5pPr marL="2600325" indent="-18891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4331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34319"/>
            <a:ext cx="9001125" cy="5731531"/>
          </a:xfrm>
        </p:spPr>
        <p:txBody>
          <a:bodyPr/>
          <a:lstStyle>
            <a:lvl1pPr>
              <a:lnSpc>
                <a:spcPct val="95000"/>
              </a:lnSpc>
              <a:defRPr sz="2700" b="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345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77797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34319"/>
            <a:ext cx="9001125" cy="799169"/>
          </a:xfrm>
        </p:spPr>
        <p:txBody>
          <a:bodyPr/>
          <a:lstStyle>
            <a:lvl1pPr>
              <a:lnSpc>
                <a:spcPct val="95000"/>
              </a:lnSpc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4113076"/>
            <a:ext cx="9001125" cy="208823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Contact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88" y="500670"/>
            <a:ext cx="432000" cy="3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5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grey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None/>
              <a:defRPr sz="1050">
                <a:solidFill>
                  <a:schemeClr val="accent1"/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50">
                <a:solidFill>
                  <a:schemeClr val="accent1"/>
                </a:solidFill>
              </a:defRPr>
            </a:lvl3pPr>
            <a:lvl4pPr>
              <a:defRPr sz="1050">
                <a:solidFill>
                  <a:schemeClr val="accent1"/>
                </a:solidFill>
              </a:defRPr>
            </a:lvl4pPr>
            <a:lvl5pPr>
              <a:defRPr sz="10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6DF2D63-E569-49CF-A490-49CBA6D730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813" y="6445251"/>
            <a:ext cx="396627" cy="152101"/>
          </a:xfrm>
        </p:spPr>
        <p:txBody>
          <a:bodyPr/>
          <a:lstStyle>
            <a:lvl1pPr>
              <a:buNone/>
              <a:defRPr sz="900">
                <a:solidFill>
                  <a:schemeClr val="accent1"/>
                </a:solidFill>
              </a:defRPr>
            </a:lvl1pPr>
            <a:lvl2pPr>
              <a:defRPr sz="900">
                <a:solidFill>
                  <a:schemeClr val="accent1"/>
                </a:solidFill>
              </a:defRPr>
            </a:lvl2pPr>
            <a:lvl3pPr>
              <a:defRPr sz="9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E602907A-0678-4FE6-AE19-4AC8597480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051" y="6445251"/>
            <a:ext cx="8588887" cy="152101"/>
          </a:xfrm>
        </p:spPr>
        <p:txBody>
          <a:bodyPr/>
          <a:lstStyle>
            <a:lvl1pPr>
              <a:buNone/>
              <a:defRPr sz="900">
                <a:solidFill>
                  <a:schemeClr val="accent1"/>
                </a:solidFill>
              </a:defRPr>
            </a:lvl1pPr>
            <a:lvl2pPr>
              <a:defRPr sz="900">
                <a:solidFill>
                  <a:schemeClr val="accent1"/>
                </a:solidFill>
              </a:defRPr>
            </a:lvl2pPr>
            <a:lvl3pPr>
              <a:defRPr sz="9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662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(blu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BCA0A-7ABF-4912-BC59-85D880278D0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88" y="500670"/>
            <a:ext cx="432000" cy="3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9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3142945"/>
            <a:ext cx="9001124" cy="3022905"/>
          </a:xfrm>
        </p:spPr>
        <p:txBody>
          <a:bodyPr numCol="2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58814" y="1196752"/>
            <a:ext cx="9001124" cy="1838343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046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3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1223703"/>
            <a:ext cx="10874374" cy="4942148"/>
          </a:xfrm>
        </p:spPr>
        <p:txBody>
          <a:bodyPr numCol="3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3955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9602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6180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7147669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6003183"/>
            <a:ext cx="7147669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80332894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58813" y="425599"/>
            <a:ext cx="9001125" cy="7711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8815" y="1196753"/>
            <a:ext cx="9001124" cy="49690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19436" y="6444865"/>
            <a:ext cx="8640502" cy="18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8814" y="6444865"/>
            <a:ext cx="360362" cy="18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accent1"/>
                </a:solidFill>
                <a:latin typeface="+mj-lt"/>
              </a:defRPr>
            </a:lvl1pPr>
          </a:lstStyle>
          <a:p>
            <a:fld id="{982BCA0A-7ABF-4912-BC59-85D880278D0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556" y="500670"/>
            <a:ext cx="432632" cy="32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4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70" r:id="rId5"/>
    <p:sldLayoutId id="2147483671" r:id="rId6"/>
    <p:sldLayoutId id="2147483654" r:id="rId7"/>
    <p:sldLayoutId id="2147483655" r:id="rId8"/>
    <p:sldLayoutId id="2147483663" r:id="rId9"/>
    <p:sldLayoutId id="2147483672" r:id="rId10"/>
    <p:sldLayoutId id="2147483662" r:id="rId11"/>
    <p:sldLayoutId id="2147483664" r:id="rId12"/>
    <p:sldLayoutId id="2147483668" r:id="rId13"/>
    <p:sldLayoutId id="2147483673" r:id="rId14"/>
    <p:sldLayoutId id="2147483665" r:id="rId15"/>
    <p:sldLayoutId id="2147483666" r:id="rId16"/>
    <p:sldLayoutId id="2147483669" r:id="rId17"/>
    <p:sldLayoutId id="2147483658" r:id="rId18"/>
    <p:sldLayoutId id="2147483667" r:id="rId19"/>
    <p:sldLayoutId id="2147483674" r:id="rId20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►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7225" indent="-206375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14425" indent="-219075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" userDrawn="1">
          <p15:clr>
            <a:srgbClr val="F26B43"/>
          </p15:clr>
        </p15:guide>
        <p15:guide id="2" pos="415" userDrawn="1">
          <p15:clr>
            <a:srgbClr val="F26B43"/>
          </p15:clr>
        </p15:guide>
        <p15:guide id="3" pos="7265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6085" userDrawn="1">
          <p15:clr>
            <a:srgbClr val="F26B43"/>
          </p15:clr>
        </p15:guide>
        <p15:guide id="9" orient="horz" pos="777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Word counts (n = 959)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518358"/>
              </p:ext>
            </p:extLst>
          </p:nvPr>
        </p:nvGraphicFramePr>
        <p:xfrm>
          <a:off x="658813" y="1916113"/>
          <a:ext cx="5741987" cy="4249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 descr="saved_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9000"/>
            <a:ext cx="5080000" cy="508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ennheiser">
  <a:themeElements>
    <a:clrScheme name="Benutzerdefiniert 44">
      <a:dk1>
        <a:sysClr val="windowText" lastClr="000000"/>
      </a:dk1>
      <a:lt1>
        <a:sysClr val="window" lastClr="FFFFFF"/>
      </a:lt1>
      <a:dk2>
        <a:srgbClr val="E0E0E0"/>
      </a:dk2>
      <a:lt2>
        <a:srgbClr val="E0E0E0"/>
      </a:lt2>
      <a:accent1>
        <a:srgbClr val="0095D5"/>
      </a:accent1>
      <a:accent2>
        <a:srgbClr val="414141"/>
      </a:accent2>
      <a:accent3>
        <a:srgbClr val="E0E0E0"/>
      </a:accent3>
      <a:accent4>
        <a:srgbClr val="00333F"/>
      </a:accent4>
      <a:accent5>
        <a:srgbClr val="E5F4FA"/>
      </a:accent5>
      <a:accent6>
        <a:srgbClr val="99AEB5"/>
      </a:accent6>
      <a:hlink>
        <a:srgbClr val="000000"/>
      </a:hlink>
      <a:folHlink>
        <a:srgbClr val="000000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accent1"/>
          </a:solidFill>
        </a:ln>
      </a:spPr>
      <a:bodyPr rtlCol="0" anchor="ctr"/>
      <a:lstStyle>
        <a:defPPr algn="ctr">
          <a:lnSpc>
            <a:spcPct val="110000"/>
          </a:lnSpc>
          <a:defRPr sz="15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5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nnheiser_PowerPoint_16x9.potx" id="{33079D3E-89FE-4739-9F46-394C15D3BE70}" vid="{046DB577-3C1F-49BB-B1AA-8141244674A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Sennheiser Office</vt:lpstr>
      <vt:lpstr>Arial</vt:lpstr>
      <vt:lpstr>Sennheiser</vt:lpstr>
      <vt:lpstr>Wordcloud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right Size? An Explorers Community Survey</dc:title>
  <dc:creator>Lienemann, Arne</dc:creator>
  <cp:lastModifiedBy>Arne Lienemann</cp:lastModifiedBy>
  <cp:revision>60</cp:revision>
  <dcterms:created xsi:type="dcterms:W3CDTF">2020-08-24T08:55:38Z</dcterms:created>
  <dcterms:modified xsi:type="dcterms:W3CDTF">2022-02-17T20:24:16Z</dcterms:modified>
</cp:coreProperties>
</file>