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</p:sldIdLst>
  <p:sldSz cx="12192000" cy="6858000"/>
  <p:notesSz cx="6858000" cy="9144000"/>
  <p:embeddedFontLst>
    <p:embeddedFont>
      <p:font typeface="Sennheiser Office" panose="020B0504020101010102" charset="0"/>
      <p:regular r:id="rId4"/>
      <p:bold r:id="rId5"/>
      <p:italic r:id="rId6"/>
      <p:boldItalic r:id="rId7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415" userDrawn="1">
          <p15:clr>
            <a:srgbClr val="A4A3A4"/>
          </p15:clr>
        </p15:guide>
        <p15:guide id="3" orient="horz" pos="3884" userDrawn="1">
          <p15:clr>
            <a:srgbClr val="A4A3A4"/>
          </p15:clr>
        </p15:guide>
        <p15:guide id="4" pos="6108" userDrawn="1">
          <p15:clr>
            <a:srgbClr val="A4A3A4"/>
          </p15:clr>
        </p15:guide>
        <p15:guide id="5" pos="7265" userDrawn="1">
          <p15:clr>
            <a:srgbClr val="A4A3A4"/>
          </p15:clr>
        </p15:guide>
        <p15:guide id="6" orient="horz" pos="12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sman, Ulrike" initials="BU" lastIdx="8" clrIdx="0">
    <p:extLst>
      <p:ext uri="{19B8F6BF-5375-455C-9EA6-DF929625EA0E}">
        <p15:presenceInfo xmlns:p15="http://schemas.microsoft.com/office/powerpoint/2012/main" userId="S::Ulrike.Bosman@sennheiser.com::0feda479-d618-42bb-9814-d6664d2739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86EF43-3D3D-4C30-93B1-E97EE9202062}" v="5" dt="2021-02-05T19:59:01.0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88" autoAdjust="0"/>
    <p:restoredTop sz="85429" autoAdjust="0"/>
  </p:normalViewPr>
  <p:slideViewPr>
    <p:cSldViewPr showGuides="1">
      <p:cViewPr varScale="1">
        <p:scale>
          <a:sx n="109" d="100"/>
          <a:sy n="109" d="100"/>
        </p:scale>
        <p:origin x="900" y="108"/>
      </p:cViewPr>
      <p:guideLst>
        <p:guide orient="horz" pos="777"/>
        <p:guide pos="415"/>
        <p:guide orient="horz" pos="3884"/>
        <p:guide pos="6108"/>
        <p:guide pos="7265"/>
        <p:guide orient="horz" pos="1207"/>
      </p:guideLst>
    </p:cSldViewPr>
  </p:slideViewPr>
  <p:outlineViewPr>
    <p:cViewPr>
      <p:scale>
        <a:sx n="33" d="100"/>
        <a:sy n="33" d="100"/>
      </p:scale>
      <p:origin x="0" y="-198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930" y="96"/>
      </p:cViewPr>
      <p:guideLst/>
    </p:cSldViewPr>
  </p:notesViewPr>
  <p:gridSpacing cx="36004" cy="36004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6/11/relationships/changesInfo" Target="changesInfos/changesInfo1.xml"/><Relationship Id="rId14" Type="http://schemas.microsoft.com/office/2015/10/relationships/revisionInfo" Target="revisionInfo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" Type="http://schemas.openxmlformats.org/officeDocument/2006/relationships/notesMaster" Target="notesMasters/notesMaster1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3" Type="http://schemas.openxmlformats.org/officeDocument/2006/relationships/handoutMaster" Target="handoutMasters/handoutMaster1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slide" Target="slides/slide18.xml"/><Relationship Id="rId33" Type="http://schemas.openxmlformats.org/officeDocument/2006/relationships/slide" Target="slides/slide19.xml"/><Relationship Id="rId34" Type="http://schemas.openxmlformats.org/officeDocument/2006/relationships/slide" Target="slides/slide20.xml"/><Relationship Id="rId35" Type="http://schemas.openxmlformats.org/officeDocument/2006/relationships/slide" Target="slides/slide21.xml"/><Relationship Id="rId36" Type="http://schemas.openxmlformats.org/officeDocument/2006/relationships/slide" Target="slides/slide22.xml"/><Relationship Id="rId37" Type="http://schemas.openxmlformats.org/officeDocument/2006/relationships/slide" Target="slides/slide23.xml"/><Relationship Id="rId38" Type="http://schemas.openxmlformats.org/officeDocument/2006/relationships/slide" Target="slides/slide24.xml"/><Relationship Id="rId39" Type="http://schemas.openxmlformats.org/officeDocument/2006/relationships/slide" Target="slides/slide25.xml"/><Relationship Id="rId4" Type="http://schemas.openxmlformats.org/officeDocument/2006/relationships/font" Target="fonts/font1.fntdata"/><Relationship Id="rId40" Type="http://schemas.openxmlformats.org/officeDocument/2006/relationships/slide" Target="slides/slide26.xml"/><Relationship Id="rId41" Type="http://schemas.openxmlformats.org/officeDocument/2006/relationships/slide" Target="slides/slide27.xml"/><Relationship Id="rId42" Type="http://schemas.openxmlformats.org/officeDocument/2006/relationships/slide" Target="slides/slide28.xml"/><Relationship Id="rId43" Type="http://schemas.openxmlformats.org/officeDocument/2006/relationships/slide" Target="slides/slide29.xml"/><Relationship Id="rId44" Type="http://schemas.openxmlformats.org/officeDocument/2006/relationships/slide" Target="slides/slide30.xml"/><Relationship Id="rId45" Type="http://schemas.openxmlformats.org/officeDocument/2006/relationships/slide" Target="slides/slide31.xml"/><Relationship Id="rId46" Type="http://schemas.openxmlformats.org/officeDocument/2006/relationships/slide" Target="slides/slide32.xml"/><Relationship Id="rId47" Type="http://schemas.openxmlformats.org/officeDocument/2006/relationships/slide" Target="slides/slide33.xml"/><Relationship Id="rId48" Type="http://schemas.openxmlformats.org/officeDocument/2006/relationships/slide" Target="slides/slide34.xml"/><Relationship Id="rId49" Type="http://schemas.openxmlformats.org/officeDocument/2006/relationships/slide" Target="slides/slide35.xml"/><Relationship Id="rId5" Type="http://schemas.openxmlformats.org/officeDocument/2006/relationships/font" Target="fonts/font2.fntdata"/><Relationship Id="rId50" Type="http://schemas.openxmlformats.org/officeDocument/2006/relationships/slide" Target="slides/slide36.xml"/><Relationship Id="rId51" Type="http://schemas.openxmlformats.org/officeDocument/2006/relationships/slide" Target="slides/slide37.xml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e Lienemann" userId="bf3495388a6c1893" providerId="LiveId" clId="{7986EF43-3D3D-4C30-93B1-E97EE9202062}"/>
    <pc:docChg chg="undo custSel addSld delSld modSld modMainMaster">
      <pc:chgData name="Arne Lienemann" userId="bf3495388a6c1893" providerId="LiveId" clId="{7986EF43-3D3D-4C30-93B1-E97EE9202062}" dt="2021-02-05T19:59:17.445" v="26" actId="47"/>
      <pc:docMkLst>
        <pc:docMk/>
      </pc:docMkLst>
      <pc:sldChg chg="new del">
        <pc:chgData name="Arne Lienemann" userId="bf3495388a6c1893" providerId="LiveId" clId="{7986EF43-3D3D-4C30-93B1-E97EE9202062}" dt="2021-02-05T19:59:17.445" v="26" actId="47"/>
        <pc:sldMkLst>
          <pc:docMk/>
          <pc:sldMk cId="9277277" sldId="256"/>
        </pc:sldMkLst>
      </pc:sldChg>
      <pc:sldChg chg="new del">
        <pc:chgData name="Arne Lienemann" userId="bf3495388a6c1893" providerId="LiveId" clId="{7986EF43-3D3D-4C30-93B1-E97EE9202062}" dt="2021-02-05T19:20:23.662" v="11" actId="680"/>
        <pc:sldMkLst>
          <pc:docMk/>
          <pc:sldMk cId="55832685" sldId="256"/>
        </pc:sldMkLst>
      </pc:sldChg>
      <pc:sldChg chg="addSp delSp modSp new del mod modClrScheme chgLayout">
        <pc:chgData name="Arne Lienemann" userId="bf3495388a6c1893" providerId="LiveId" clId="{7986EF43-3D3D-4C30-93B1-E97EE9202062}" dt="2021-02-05T19:59:15.151" v="24" actId="47"/>
        <pc:sldMkLst>
          <pc:docMk/>
          <pc:sldMk cId="3361272598" sldId="256"/>
        </pc:sldMkLst>
        <pc:spChg chg="del">
          <ac:chgData name="Arne Lienemann" userId="bf3495388a6c1893" providerId="LiveId" clId="{7986EF43-3D3D-4C30-93B1-E97EE9202062}" dt="2021-02-05T19:57:41.189" v="20" actId="700"/>
          <ac:spMkLst>
            <pc:docMk/>
            <pc:sldMk cId="3361272598" sldId="256"/>
            <ac:spMk id="2" creationId="{B0084BED-3734-4332-9F23-1B3C04C292D7}"/>
          </ac:spMkLst>
        </pc:spChg>
        <pc:spChg chg="del">
          <ac:chgData name="Arne Lienemann" userId="bf3495388a6c1893" providerId="LiveId" clId="{7986EF43-3D3D-4C30-93B1-E97EE9202062}" dt="2021-02-05T19:57:41.189" v="20" actId="700"/>
          <ac:spMkLst>
            <pc:docMk/>
            <pc:sldMk cId="3361272598" sldId="256"/>
            <ac:spMk id="3" creationId="{14BD31E6-2148-444C-96CE-31C6B1D73416}"/>
          </ac:spMkLst>
        </pc:spChg>
        <pc:graphicFrameChg chg="add del mod">
          <ac:chgData name="Arne Lienemann" userId="bf3495388a6c1893" providerId="LiveId" clId="{7986EF43-3D3D-4C30-93B1-E97EE9202062}" dt="2021-02-05T19:59:13.540" v="23" actId="478"/>
          <ac:graphicFrameMkLst>
            <pc:docMk/>
            <pc:sldMk cId="3361272598" sldId="256"/>
            <ac:graphicFrameMk id="8" creationId="{725530D1-8870-41C4-BA17-02DA9FAF5290}"/>
          </ac:graphicFrameMkLst>
        </pc:graphicFrameChg>
      </pc:sldChg>
      <pc:sldMasterChg chg="modSldLayout">
        <pc:chgData name="Arne Lienemann" userId="bf3495388a6c1893" providerId="LiveId" clId="{7986EF43-3D3D-4C30-93B1-E97EE9202062}" dt="2021-02-05T19:42:06.526" v="18" actId="255"/>
        <pc:sldMasterMkLst>
          <pc:docMk/>
          <pc:sldMasterMk cId="3455648403" sldId="2147483648"/>
        </pc:sldMasterMkLst>
        <pc:sldLayoutChg chg="addSp delSp modSp mod">
          <pc:chgData name="Arne Lienemann" userId="bf3495388a6c1893" providerId="LiveId" clId="{7986EF43-3D3D-4C30-93B1-E97EE9202062}" dt="2021-02-05T19:42:06.526" v="18" actId="255"/>
          <pc:sldLayoutMkLst>
            <pc:docMk/>
            <pc:sldMasterMk cId="3455648403" sldId="2147483648"/>
            <pc:sldLayoutMk cId="676625507" sldId="2147483656"/>
          </pc:sldLayoutMkLst>
          <pc:spChg chg="mod">
            <ac:chgData name="Arne Lienemann" userId="bf3495388a6c1893" providerId="LiveId" clId="{7986EF43-3D3D-4C30-93B1-E97EE9202062}" dt="2021-02-05T19:42:06.526" v="18" actId="255"/>
            <ac:spMkLst>
              <pc:docMk/>
              <pc:sldMasterMk cId="3455648403" sldId="2147483648"/>
              <pc:sldLayoutMk cId="676625507" sldId="2147483656"/>
              <ac:spMk id="3" creationId="{00000000-0000-0000-0000-000000000000}"/>
            </ac:spMkLst>
          </pc:spChg>
          <pc:spChg chg="add del">
            <ac:chgData name="Arne Lienemann" userId="bf3495388a6c1893" providerId="LiveId" clId="{7986EF43-3D3D-4C30-93B1-E97EE9202062}" dt="2021-02-05T19:19:05.335" v="1" actId="11529"/>
            <ac:spMkLst>
              <pc:docMk/>
              <pc:sldMasterMk cId="3455648403" sldId="2147483648"/>
              <pc:sldLayoutMk cId="676625507" sldId="2147483656"/>
              <ac:spMk id="4" creationId="{A6FB2D1F-3709-48D1-AA6D-6D15A6551677}"/>
            </ac:spMkLst>
          </pc:spChg>
          <pc:spChg chg="del">
            <ac:chgData name="Arne Lienemann" userId="bf3495388a6c1893" providerId="LiveId" clId="{7986EF43-3D3D-4C30-93B1-E97EE9202062}" dt="2021-02-05T19:19:48.057" v="5" actId="478"/>
            <ac:spMkLst>
              <pc:docMk/>
              <pc:sldMasterMk cId="3455648403" sldId="2147483648"/>
              <pc:sldLayoutMk cId="676625507" sldId="2147483656"/>
              <ac:spMk id="5" creationId="{00000000-0000-0000-0000-000000000000}"/>
            </ac:spMkLst>
          </pc:spChg>
          <pc:spChg chg="add mod">
            <ac:chgData name="Arne Lienemann" userId="bf3495388a6c1893" providerId="LiveId" clId="{7986EF43-3D3D-4C30-93B1-E97EE9202062}" dt="2021-02-05T19:25:24.263" v="15" actId="14100"/>
            <ac:spMkLst>
              <pc:docMk/>
              <pc:sldMasterMk cId="3455648403" sldId="2147483648"/>
              <pc:sldLayoutMk cId="676625507" sldId="2147483656"/>
              <ac:spMk id="5" creationId="{E602907A-0678-4FE6-AE19-4AC8597480FA}"/>
            </ac:spMkLst>
          </pc:spChg>
          <pc:spChg chg="del">
            <ac:chgData name="Arne Lienemann" userId="bf3495388a6c1893" providerId="LiveId" clId="{7986EF43-3D3D-4C30-93B1-E97EE9202062}" dt="2021-02-05T19:18:53.817" v="0" actId="478"/>
            <ac:spMkLst>
              <pc:docMk/>
              <pc:sldMasterMk cId="3455648403" sldId="2147483648"/>
              <pc:sldLayoutMk cId="676625507" sldId="2147483656"/>
              <ac:spMk id="6" creationId="{00000000-0000-0000-0000-000000000000}"/>
            </ac:spMkLst>
          </pc:spChg>
          <pc:spChg chg="add mod">
            <ac:chgData name="Arne Lienemann" userId="bf3495388a6c1893" providerId="LiveId" clId="{7986EF43-3D3D-4C30-93B1-E97EE9202062}" dt="2021-02-05T19:25:15.095" v="13" actId="14100"/>
            <ac:spMkLst>
              <pc:docMk/>
              <pc:sldMasterMk cId="3455648403" sldId="2147483648"/>
              <pc:sldLayoutMk cId="676625507" sldId="2147483656"/>
              <ac:spMk id="7" creationId="{16DF2D63-E569-49CF-A490-49CBA6D73032}"/>
            </ac:spMkLst>
          </pc:spChg>
        </pc:sldLayoutChg>
      </pc:sldMasterChg>
    </pc:docChg>
  </pc:docChgLst>
  <pc:docChgLst>
    <pc:chgData name="Arne Lienemann" userId="bf3495388a6c1893" providerId="LiveId" clId="{CA2D8B85-09B4-4A93-B324-AB15C7DE3971}"/>
    <pc:docChg chg="delSld">
      <pc:chgData name="Arne Lienemann" userId="bf3495388a6c1893" providerId="LiveId" clId="{CA2D8B85-09B4-4A93-B324-AB15C7DE3971}" dt="2021-01-24T11:36:09.029" v="0" actId="47"/>
      <pc:docMkLst>
        <pc:docMk/>
      </pc:docMkLst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201864266" sldId="283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2583847237" sldId="284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95664238" sldId="28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053979223" sldId="28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443435492" sldId="28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2984635578" sldId="295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17875376" sldId="29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392292476" sldId="29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834262454" sldId="29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415455204" sldId="299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694465841" sldId="300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316276370" sldId="301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81132228" sldId="302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816535547" sldId="303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097034417" sldId="304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170900458" sldId="305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964262207" sldId="30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483291586" sldId="30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184162664" sldId="30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122517381" sldId="309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750829831" sldId="310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382965968" sldId="311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837204309" sldId="312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20487433" sldId="313"/>
        </pc:sldMkLst>
      </pc:sld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8.xlsx"/></Relationships>
</file>

<file path=ppt/charts/_rels/chart1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9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2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0.xlsx"/></Relationships>
</file>

<file path=ppt/charts/_rels/chart2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1.xlsx"/></Relationships>
</file>

<file path=ppt/charts/_rels/chart2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2.xlsx"/></Relationships>
</file>

<file path=ppt/charts/_rels/chart2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3.xlsx"/></Relationships>
</file>

<file path=ppt/charts/_rels/chart2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4.xlsx"/></Relationships>
</file>

<file path=ppt/charts/_rels/chart2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5.xlsx"/></Relationships>
</file>

<file path=ppt/charts/_rels/chart2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6.xlsx"/></Relationships>
</file>

<file path=ppt/charts/_rels/chart2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7.xlsx"/></Relationships>
</file>

<file path=ppt/charts/_rels/chart2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8.xlsx"/></Relationships>
</file>

<file path=ppt/charts/_rels/chart2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9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3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0.xlsx"/></Relationships>
</file>

<file path=ppt/charts/_rels/chart3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1.xlsx"/></Relationships>
</file>

<file path=ppt/charts/_rels/chart3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2.xlsx"/></Relationships>
</file>

<file path=ppt/charts/_rels/chart3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3.xlsx"/></Relationships>
</file>

<file path=ppt/charts/_rels/chart3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4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numRef>
              <c:f>Sheet1!$A$2:$A$1000</c:f>
              <c:numCache>
                <c:formatCode>General</c:formatCode>
                <c:ptCount val="99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  <c:pt idx="500">
                  <c:v>501.0</c:v>
                </c:pt>
                <c:pt idx="501">
                  <c:v>502.0</c:v>
                </c:pt>
                <c:pt idx="502">
                  <c:v>503.0</c:v>
                </c:pt>
                <c:pt idx="503">
                  <c:v>504.0</c:v>
                </c:pt>
                <c:pt idx="504">
                  <c:v>505.0</c:v>
                </c:pt>
                <c:pt idx="505">
                  <c:v>506.0</c:v>
                </c:pt>
                <c:pt idx="506">
                  <c:v>507.0</c:v>
                </c:pt>
                <c:pt idx="507">
                  <c:v>508.0</c:v>
                </c:pt>
                <c:pt idx="508">
                  <c:v>509.0</c:v>
                </c:pt>
                <c:pt idx="509">
                  <c:v>510.0</c:v>
                </c:pt>
                <c:pt idx="510">
                  <c:v>511.0</c:v>
                </c:pt>
                <c:pt idx="511">
                  <c:v>512.0</c:v>
                </c:pt>
                <c:pt idx="512">
                  <c:v>513.0</c:v>
                </c:pt>
                <c:pt idx="513">
                  <c:v>514.0</c:v>
                </c:pt>
                <c:pt idx="514">
                  <c:v>515.0</c:v>
                </c:pt>
                <c:pt idx="515">
                  <c:v>516.0</c:v>
                </c:pt>
                <c:pt idx="516">
                  <c:v>517.0</c:v>
                </c:pt>
                <c:pt idx="517">
                  <c:v>518.0</c:v>
                </c:pt>
                <c:pt idx="518">
                  <c:v>519.0</c:v>
                </c:pt>
                <c:pt idx="519">
                  <c:v>520.0</c:v>
                </c:pt>
                <c:pt idx="520">
                  <c:v>521.0</c:v>
                </c:pt>
                <c:pt idx="521">
                  <c:v>522.0</c:v>
                </c:pt>
                <c:pt idx="522">
                  <c:v>523.0</c:v>
                </c:pt>
                <c:pt idx="523">
                  <c:v>524.0</c:v>
                </c:pt>
                <c:pt idx="524">
                  <c:v>525.0</c:v>
                </c:pt>
                <c:pt idx="525">
                  <c:v>526.0</c:v>
                </c:pt>
                <c:pt idx="526">
                  <c:v>527.0</c:v>
                </c:pt>
                <c:pt idx="527">
                  <c:v>528.0</c:v>
                </c:pt>
                <c:pt idx="528">
                  <c:v>529.0</c:v>
                </c:pt>
                <c:pt idx="529">
                  <c:v>530.0</c:v>
                </c:pt>
                <c:pt idx="530">
                  <c:v>531.0</c:v>
                </c:pt>
                <c:pt idx="531">
                  <c:v>532.0</c:v>
                </c:pt>
                <c:pt idx="532">
                  <c:v>533.0</c:v>
                </c:pt>
                <c:pt idx="533">
                  <c:v>534.0</c:v>
                </c:pt>
                <c:pt idx="534">
                  <c:v>535.0</c:v>
                </c:pt>
                <c:pt idx="535">
                  <c:v>536.0</c:v>
                </c:pt>
                <c:pt idx="536">
                  <c:v>537.0</c:v>
                </c:pt>
                <c:pt idx="537">
                  <c:v>538.0</c:v>
                </c:pt>
                <c:pt idx="538">
                  <c:v>539.0</c:v>
                </c:pt>
                <c:pt idx="539">
                  <c:v>540.0</c:v>
                </c:pt>
                <c:pt idx="540">
                  <c:v>541.0</c:v>
                </c:pt>
                <c:pt idx="541">
                  <c:v>542.0</c:v>
                </c:pt>
                <c:pt idx="542">
                  <c:v>543.0</c:v>
                </c:pt>
                <c:pt idx="543">
                  <c:v>544.0</c:v>
                </c:pt>
                <c:pt idx="544">
                  <c:v>545.0</c:v>
                </c:pt>
                <c:pt idx="545">
                  <c:v>546.0</c:v>
                </c:pt>
                <c:pt idx="546">
                  <c:v>547.0</c:v>
                </c:pt>
                <c:pt idx="547">
                  <c:v>548.0</c:v>
                </c:pt>
                <c:pt idx="548">
                  <c:v>549.0</c:v>
                </c:pt>
                <c:pt idx="549">
                  <c:v>550.0</c:v>
                </c:pt>
                <c:pt idx="550">
                  <c:v>551.0</c:v>
                </c:pt>
                <c:pt idx="551">
                  <c:v>552.0</c:v>
                </c:pt>
                <c:pt idx="552">
                  <c:v>553.0</c:v>
                </c:pt>
                <c:pt idx="553">
                  <c:v>554.0</c:v>
                </c:pt>
                <c:pt idx="554">
                  <c:v>555.0</c:v>
                </c:pt>
                <c:pt idx="555">
                  <c:v>556.0</c:v>
                </c:pt>
                <c:pt idx="556">
                  <c:v>557.0</c:v>
                </c:pt>
                <c:pt idx="557">
                  <c:v>558.0</c:v>
                </c:pt>
                <c:pt idx="558">
                  <c:v>559.0</c:v>
                </c:pt>
                <c:pt idx="559">
                  <c:v>560.0</c:v>
                </c:pt>
                <c:pt idx="560">
                  <c:v>561.0</c:v>
                </c:pt>
                <c:pt idx="561">
                  <c:v>562.0</c:v>
                </c:pt>
                <c:pt idx="562">
                  <c:v>563.0</c:v>
                </c:pt>
                <c:pt idx="563">
                  <c:v>564.0</c:v>
                </c:pt>
                <c:pt idx="564">
                  <c:v>565.0</c:v>
                </c:pt>
                <c:pt idx="565">
                  <c:v>566.0</c:v>
                </c:pt>
                <c:pt idx="566">
                  <c:v>567.0</c:v>
                </c:pt>
                <c:pt idx="567">
                  <c:v>568.0</c:v>
                </c:pt>
                <c:pt idx="568">
                  <c:v>569.0</c:v>
                </c:pt>
                <c:pt idx="569">
                  <c:v>570.0</c:v>
                </c:pt>
                <c:pt idx="570">
                  <c:v>571.0</c:v>
                </c:pt>
                <c:pt idx="571">
                  <c:v>572.0</c:v>
                </c:pt>
                <c:pt idx="572">
                  <c:v>573.0</c:v>
                </c:pt>
                <c:pt idx="573">
                  <c:v>574.0</c:v>
                </c:pt>
                <c:pt idx="574">
                  <c:v>575.0</c:v>
                </c:pt>
                <c:pt idx="575">
                  <c:v>576.0</c:v>
                </c:pt>
                <c:pt idx="576">
                  <c:v>577.0</c:v>
                </c:pt>
                <c:pt idx="577">
                  <c:v>578.0</c:v>
                </c:pt>
                <c:pt idx="578">
                  <c:v>579.0</c:v>
                </c:pt>
                <c:pt idx="579">
                  <c:v>580.0</c:v>
                </c:pt>
                <c:pt idx="580">
                  <c:v>581.0</c:v>
                </c:pt>
                <c:pt idx="581">
                  <c:v>582.0</c:v>
                </c:pt>
                <c:pt idx="582">
                  <c:v>583.0</c:v>
                </c:pt>
                <c:pt idx="583">
                  <c:v>584.0</c:v>
                </c:pt>
                <c:pt idx="584">
                  <c:v>585.0</c:v>
                </c:pt>
                <c:pt idx="585">
                  <c:v>586.0</c:v>
                </c:pt>
                <c:pt idx="586">
                  <c:v>587.0</c:v>
                </c:pt>
                <c:pt idx="587">
                  <c:v>588.0</c:v>
                </c:pt>
                <c:pt idx="588">
                  <c:v>589.0</c:v>
                </c:pt>
                <c:pt idx="589">
                  <c:v>590.0</c:v>
                </c:pt>
                <c:pt idx="590">
                  <c:v>591.0</c:v>
                </c:pt>
                <c:pt idx="591">
                  <c:v>592.0</c:v>
                </c:pt>
                <c:pt idx="592">
                  <c:v>593.0</c:v>
                </c:pt>
                <c:pt idx="593">
                  <c:v>594.0</c:v>
                </c:pt>
                <c:pt idx="594">
                  <c:v>595.0</c:v>
                </c:pt>
                <c:pt idx="595">
                  <c:v>596.0</c:v>
                </c:pt>
                <c:pt idx="596">
                  <c:v>597.0</c:v>
                </c:pt>
                <c:pt idx="597">
                  <c:v>598.0</c:v>
                </c:pt>
                <c:pt idx="598">
                  <c:v>599.0</c:v>
                </c:pt>
                <c:pt idx="599">
                  <c:v>600.0</c:v>
                </c:pt>
                <c:pt idx="600">
                  <c:v>601.0</c:v>
                </c:pt>
                <c:pt idx="601">
                  <c:v>602.0</c:v>
                </c:pt>
                <c:pt idx="602">
                  <c:v>603.0</c:v>
                </c:pt>
                <c:pt idx="603">
                  <c:v>604.0</c:v>
                </c:pt>
                <c:pt idx="604">
                  <c:v>605.0</c:v>
                </c:pt>
                <c:pt idx="605">
                  <c:v>606.0</c:v>
                </c:pt>
                <c:pt idx="606">
                  <c:v>607.0</c:v>
                </c:pt>
                <c:pt idx="607">
                  <c:v>608.0</c:v>
                </c:pt>
                <c:pt idx="608">
                  <c:v>609.0</c:v>
                </c:pt>
                <c:pt idx="609">
                  <c:v>610.0</c:v>
                </c:pt>
                <c:pt idx="610">
                  <c:v>611.0</c:v>
                </c:pt>
                <c:pt idx="611">
                  <c:v>612.0</c:v>
                </c:pt>
                <c:pt idx="612">
                  <c:v>613.0</c:v>
                </c:pt>
                <c:pt idx="613">
                  <c:v>614.0</c:v>
                </c:pt>
                <c:pt idx="614">
                  <c:v>615.0</c:v>
                </c:pt>
                <c:pt idx="615">
                  <c:v>616.0</c:v>
                </c:pt>
                <c:pt idx="616">
                  <c:v>617.0</c:v>
                </c:pt>
                <c:pt idx="617">
                  <c:v>618.0</c:v>
                </c:pt>
                <c:pt idx="618">
                  <c:v>619.0</c:v>
                </c:pt>
                <c:pt idx="619">
                  <c:v>620.0</c:v>
                </c:pt>
                <c:pt idx="620">
                  <c:v>621.0</c:v>
                </c:pt>
                <c:pt idx="621">
                  <c:v>622.0</c:v>
                </c:pt>
                <c:pt idx="622">
                  <c:v>623.0</c:v>
                </c:pt>
                <c:pt idx="623">
                  <c:v>624.0</c:v>
                </c:pt>
                <c:pt idx="624">
                  <c:v>625.0</c:v>
                </c:pt>
                <c:pt idx="625">
                  <c:v>626.0</c:v>
                </c:pt>
                <c:pt idx="626">
                  <c:v>627.0</c:v>
                </c:pt>
                <c:pt idx="627">
                  <c:v>628.0</c:v>
                </c:pt>
                <c:pt idx="628">
                  <c:v>629.0</c:v>
                </c:pt>
                <c:pt idx="629">
                  <c:v>630.0</c:v>
                </c:pt>
                <c:pt idx="630">
                  <c:v>631.0</c:v>
                </c:pt>
                <c:pt idx="631">
                  <c:v>632.0</c:v>
                </c:pt>
                <c:pt idx="632">
                  <c:v>633.0</c:v>
                </c:pt>
                <c:pt idx="633">
                  <c:v>634.0</c:v>
                </c:pt>
                <c:pt idx="634">
                  <c:v>635.0</c:v>
                </c:pt>
                <c:pt idx="635">
                  <c:v>636.0</c:v>
                </c:pt>
                <c:pt idx="636">
                  <c:v>637.0</c:v>
                </c:pt>
                <c:pt idx="637">
                  <c:v>638.0</c:v>
                </c:pt>
                <c:pt idx="638">
                  <c:v>639.0</c:v>
                </c:pt>
                <c:pt idx="639">
                  <c:v>640.0</c:v>
                </c:pt>
                <c:pt idx="640">
                  <c:v>641.0</c:v>
                </c:pt>
                <c:pt idx="641">
                  <c:v>642.0</c:v>
                </c:pt>
                <c:pt idx="642">
                  <c:v>643.0</c:v>
                </c:pt>
                <c:pt idx="643">
                  <c:v>644.0</c:v>
                </c:pt>
                <c:pt idx="644">
                  <c:v>645.0</c:v>
                </c:pt>
                <c:pt idx="645">
                  <c:v>646.0</c:v>
                </c:pt>
                <c:pt idx="646">
                  <c:v>647.0</c:v>
                </c:pt>
                <c:pt idx="647">
                  <c:v>648.0</c:v>
                </c:pt>
                <c:pt idx="648">
                  <c:v>649.0</c:v>
                </c:pt>
                <c:pt idx="649">
                  <c:v>650.0</c:v>
                </c:pt>
                <c:pt idx="650">
                  <c:v>651.0</c:v>
                </c:pt>
                <c:pt idx="651">
                  <c:v>652.0</c:v>
                </c:pt>
                <c:pt idx="652">
                  <c:v>653.0</c:v>
                </c:pt>
                <c:pt idx="653">
                  <c:v>654.0</c:v>
                </c:pt>
                <c:pt idx="654">
                  <c:v>655.0</c:v>
                </c:pt>
                <c:pt idx="655">
                  <c:v>656.0</c:v>
                </c:pt>
                <c:pt idx="656">
                  <c:v>657.0</c:v>
                </c:pt>
                <c:pt idx="657">
                  <c:v>658.0</c:v>
                </c:pt>
                <c:pt idx="658">
                  <c:v>659.0</c:v>
                </c:pt>
                <c:pt idx="659">
                  <c:v>660.0</c:v>
                </c:pt>
                <c:pt idx="660">
                  <c:v>661.0</c:v>
                </c:pt>
                <c:pt idx="661">
                  <c:v>662.0</c:v>
                </c:pt>
                <c:pt idx="662">
                  <c:v>663.0</c:v>
                </c:pt>
                <c:pt idx="663">
                  <c:v>664.0</c:v>
                </c:pt>
                <c:pt idx="664">
                  <c:v>665.0</c:v>
                </c:pt>
                <c:pt idx="665">
                  <c:v>666.0</c:v>
                </c:pt>
                <c:pt idx="666">
                  <c:v>667.0</c:v>
                </c:pt>
                <c:pt idx="667">
                  <c:v>668.0</c:v>
                </c:pt>
                <c:pt idx="668">
                  <c:v>669.0</c:v>
                </c:pt>
                <c:pt idx="669">
                  <c:v>670.0</c:v>
                </c:pt>
                <c:pt idx="670">
                  <c:v>671.0</c:v>
                </c:pt>
                <c:pt idx="671">
                  <c:v>672.0</c:v>
                </c:pt>
                <c:pt idx="672">
                  <c:v>673.0</c:v>
                </c:pt>
                <c:pt idx="673">
                  <c:v>674.0</c:v>
                </c:pt>
                <c:pt idx="674">
                  <c:v>675.0</c:v>
                </c:pt>
                <c:pt idx="675">
                  <c:v>676.0</c:v>
                </c:pt>
                <c:pt idx="676">
                  <c:v>677.0</c:v>
                </c:pt>
                <c:pt idx="677">
                  <c:v>678.0</c:v>
                </c:pt>
                <c:pt idx="678">
                  <c:v>679.0</c:v>
                </c:pt>
                <c:pt idx="679">
                  <c:v>680.0</c:v>
                </c:pt>
                <c:pt idx="680">
                  <c:v>681.0</c:v>
                </c:pt>
                <c:pt idx="681">
                  <c:v>682.0</c:v>
                </c:pt>
                <c:pt idx="682">
                  <c:v>683.0</c:v>
                </c:pt>
                <c:pt idx="683">
                  <c:v>684.0</c:v>
                </c:pt>
                <c:pt idx="684">
                  <c:v>685.0</c:v>
                </c:pt>
                <c:pt idx="685">
                  <c:v>686.0</c:v>
                </c:pt>
                <c:pt idx="686">
                  <c:v>687.0</c:v>
                </c:pt>
                <c:pt idx="687">
                  <c:v>688.0</c:v>
                </c:pt>
                <c:pt idx="688">
                  <c:v>689.0</c:v>
                </c:pt>
                <c:pt idx="689">
                  <c:v>690.0</c:v>
                </c:pt>
                <c:pt idx="690">
                  <c:v>691.0</c:v>
                </c:pt>
                <c:pt idx="691">
                  <c:v>692.0</c:v>
                </c:pt>
                <c:pt idx="692">
                  <c:v>693.0</c:v>
                </c:pt>
                <c:pt idx="693">
                  <c:v>694.0</c:v>
                </c:pt>
                <c:pt idx="694">
                  <c:v>695.0</c:v>
                </c:pt>
                <c:pt idx="695">
                  <c:v>696.0</c:v>
                </c:pt>
                <c:pt idx="696">
                  <c:v>697.0</c:v>
                </c:pt>
                <c:pt idx="697">
                  <c:v>698.0</c:v>
                </c:pt>
                <c:pt idx="698">
                  <c:v>699.0</c:v>
                </c:pt>
                <c:pt idx="699">
                  <c:v>700.0</c:v>
                </c:pt>
                <c:pt idx="700">
                  <c:v>701.0</c:v>
                </c:pt>
                <c:pt idx="701">
                  <c:v>702.0</c:v>
                </c:pt>
                <c:pt idx="702">
                  <c:v>703.0</c:v>
                </c:pt>
                <c:pt idx="703">
                  <c:v>704.0</c:v>
                </c:pt>
                <c:pt idx="704">
                  <c:v>705.0</c:v>
                </c:pt>
                <c:pt idx="705">
                  <c:v>706.0</c:v>
                </c:pt>
                <c:pt idx="706">
                  <c:v>707.0</c:v>
                </c:pt>
                <c:pt idx="707">
                  <c:v>708.0</c:v>
                </c:pt>
                <c:pt idx="708">
                  <c:v>709.0</c:v>
                </c:pt>
                <c:pt idx="709">
                  <c:v>710.0</c:v>
                </c:pt>
                <c:pt idx="710">
                  <c:v>711.0</c:v>
                </c:pt>
                <c:pt idx="711">
                  <c:v>712.0</c:v>
                </c:pt>
                <c:pt idx="712">
                  <c:v>713.0</c:v>
                </c:pt>
                <c:pt idx="713">
                  <c:v>714.0</c:v>
                </c:pt>
                <c:pt idx="714">
                  <c:v>715.0</c:v>
                </c:pt>
                <c:pt idx="715">
                  <c:v>716.0</c:v>
                </c:pt>
                <c:pt idx="716">
                  <c:v>717.0</c:v>
                </c:pt>
                <c:pt idx="717">
                  <c:v>718.0</c:v>
                </c:pt>
                <c:pt idx="718">
                  <c:v>719.0</c:v>
                </c:pt>
                <c:pt idx="719">
                  <c:v>720.0</c:v>
                </c:pt>
                <c:pt idx="720">
                  <c:v>721.0</c:v>
                </c:pt>
                <c:pt idx="721">
                  <c:v>722.0</c:v>
                </c:pt>
                <c:pt idx="722">
                  <c:v>723.0</c:v>
                </c:pt>
                <c:pt idx="723">
                  <c:v>724.0</c:v>
                </c:pt>
                <c:pt idx="724">
                  <c:v>725.0</c:v>
                </c:pt>
                <c:pt idx="725">
                  <c:v>726.0</c:v>
                </c:pt>
                <c:pt idx="726">
                  <c:v>727.0</c:v>
                </c:pt>
                <c:pt idx="727">
                  <c:v>728.0</c:v>
                </c:pt>
                <c:pt idx="728">
                  <c:v>729.0</c:v>
                </c:pt>
                <c:pt idx="729">
                  <c:v>730.0</c:v>
                </c:pt>
                <c:pt idx="730">
                  <c:v>731.0</c:v>
                </c:pt>
                <c:pt idx="731">
                  <c:v>732.0</c:v>
                </c:pt>
                <c:pt idx="732">
                  <c:v>733.0</c:v>
                </c:pt>
                <c:pt idx="733">
                  <c:v>734.0</c:v>
                </c:pt>
                <c:pt idx="734">
                  <c:v>735.0</c:v>
                </c:pt>
                <c:pt idx="735">
                  <c:v>736.0</c:v>
                </c:pt>
                <c:pt idx="736">
                  <c:v>737.0</c:v>
                </c:pt>
                <c:pt idx="737">
                  <c:v>738.0</c:v>
                </c:pt>
                <c:pt idx="738">
                  <c:v>739.0</c:v>
                </c:pt>
                <c:pt idx="739">
                  <c:v>740.0</c:v>
                </c:pt>
                <c:pt idx="740">
                  <c:v>741.0</c:v>
                </c:pt>
                <c:pt idx="741">
                  <c:v>742.0</c:v>
                </c:pt>
                <c:pt idx="742">
                  <c:v>743.0</c:v>
                </c:pt>
                <c:pt idx="743">
                  <c:v>744.0</c:v>
                </c:pt>
                <c:pt idx="744">
                  <c:v>745.0</c:v>
                </c:pt>
                <c:pt idx="745">
                  <c:v>746.0</c:v>
                </c:pt>
                <c:pt idx="746">
                  <c:v>747.0</c:v>
                </c:pt>
                <c:pt idx="747">
                  <c:v>748.0</c:v>
                </c:pt>
                <c:pt idx="748">
                  <c:v>749.0</c:v>
                </c:pt>
                <c:pt idx="749">
                  <c:v>750.0</c:v>
                </c:pt>
                <c:pt idx="750">
                  <c:v>751.0</c:v>
                </c:pt>
                <c:pt idx="751">
                  <c:v>752.0</c:v>
                </c:pt>
                <c:pt idx="752">
                  <c:v>753.0</c:v>
                </c:pt>
                <c:pt idx="753">
                  <c:v>754.0</c:v>
                </c:pt>
                <c:pt idx="754">
                  <c:v>755.0</c:v>
                </c:pt>
                <c:pt idx="755">
                  <c:v>756.0</c:v>
                </c:pt>
                <c:pt idx="756">
                  <c:v>757.0</c:v>
                </c:pt>
                <c:pt idx="757">
                  <c:v>758.0</c:v>
                </c:pt>
                <c:pt idx="758">
                  <c:v>759.0</c:v>
                </c:pt>
                <c:pt idx="759">
                  <c:v>760.0</c:v>
                </c:pt>
                <c:pt idx="760">
                  <c:v>761.0</c:v>
                </c:pt>
                <c:pt idx="761">
                  <c:v>762.0</c:v>
                </c:pt>
                <c:pt idx="762">
                  <c:v>763.0</c:v>
                </c:pt>
                <c:pt idx="763">
                  <c:v>764.0</c:v>
                </c:pt>
                <c:pt idx="764">
                  <c:v>765.0</c:v>
                </c:pt>
                <c:pt idx="765">
                  <c:v>766.0</c:v>
                </c:pt>
                <c:pt idx="766">
                  <c:v>767.0</c:v>
                </c:pt>
                <c:pt idx="767">
                  <c:v>768.0</c:v>
                </c:pt>
                <c:pt idx="768">
                  <c:v>769.0</c:v>
                </c:pt>
                <c:pt idx="769">
                  <c:v>770.0</c:v>
                </c:pt>
                <c:pt idx="770">
                  <c:v>771.0</c:v>
                </c:pt>
                <c:pt idx="771">
                  <c:v>772.0</c:v>
                </c:pt>
                <c:pt idx="772">
                  <c:v>773.0</c:v>
                </c:pt>
                <c:pt idx="773">
                  <c:v>774.0</c:v>
                </c:pt>
                <c:pt idx="774">
                  <c:v>775.0</c:v>
                </c:pt>
                <c:pt idx="775">
                  <c:v>776.0</c:v>
                </c:pt>
                <c:pt idx="776">
                  <c:v>777.0</c:v>
                </c:pt>
                <c:pt idx="777">
                  <c:v>778.0</c:v>
                </c:pt>
                <c:pt idx="778">
                  <c:v>779.0</c:v>
                </c:pt>
                <c:pt idx="779">
                  <c:v>780.0</c:v>
                </c:pt>
                <c:pt idx="780">
                  <c:v>781.0</c:v>
                </c:pt>
                <c:pt idx="781">
                  <c:v>782.0</c:v>
                </c:pt>
                <c:pt idx="782">
                  <c:v>783.0</c:v>
                </c:pt>
                <c:pt idx="783">
                  <c:v>784.0</c:v>
                </c:pt>
                <c:pt idx="784">
                  <c:v>785.0</c:v>
                </c:pt>
                <c:pt idx="785">
                  <c:v>786.0</c:v>
                </c:pt>
                <c:pt idx="786">
                  <c:v>787.0</c:v>
                </c:pt>
                <c:pt idx="787">
                  <c:v>788.0</c:v>
                </c:pt>
                <c:pt idx="788">
                  <c:v>789.0</c:v>
                </c:pt>
                <c:pt idx="789">
                  <c:v>790.0</c:v>
                </c:pt>
                <c:pt idx="790">
                  <c:v>791.0</c:v>
                </c:pt>
                <c:pt idx="791">
                  <c:v>792.0</c:v>
                </c:pt>
                <c:pt idx="792">
                  <c:v>793.0</c:v>
                </c:pt>
                <c:pt idx="793">
                  <c:v>794.0</c:v>
                </c:pt>
                <c:pt idx="794">
                  <c:v>795.0</c:v>
                </c:pt>
                <c:pt idx="795">
                  <c:v>796.0</c:v>
                </c:pt>
                <c:pt idx="796">
                  <c:v>797.0</c:v>
                </c:pt>
                <c:pt idx="797">
                  <c:v>798.0</c:v>
                </c:pt>
                <c:pt idx="798">
                  <c:v>799.0</c:v>
                </c:pt>
                <c:pt idx="799">
                  <c:v>800.0</c:v>
                </c:pt>
                <c:pt idx="800">
                  <c:v>801.0</c:v>
                </c:pt>
                <c:pt idx="801">
                  <c:v>802.0</c:v>
                </c:pt>
                <c:pt idx="802">
                  <c:v>803.0</c:v>
                </c:pt>
                <c:pt idx="803">
                  <c:v>804.0</c:v>
                </c:pt>
                <c:pt idx="804">
                  <c:v>805.0</c:v>
                </c:pt>
                <c:pt idx="805">
                  <c:v>806.0</c:v>
                </c:pt>
                <c:pt idx="806">
                  <c:v>807.0</c:v>
                </c:pt>
                <c:pt idx="807">
                  <c:v>808.0</c:v>
                </c:pt>
                <c:pt idx="808">
                  <c:v>809.0</c:v>
                </c:pt>
                <c:pt idx="809">
                  <c:v>810.0</c:v>
                </c:pt>
                <c:pt idx="810">
                  <c:v>811.0</c:v>
                </c:pt>
                <c:pt idx="811">
                  <c:v>812.0</c:v>
                </c:pt>
                <c:pt idx="812">
                  <c:v>813.0</c:v>
                </c:pt>
                <c:pt idx="813">
                  <c:v>814.0</c:v>
                </c:pt>
                <c:pt idx="814">
                  <c:v>815.0</c:v>
                </c:pt>
                <c:pt idx="815">
                  <c:v>816.0</c:v>
                </c:pt>
                <c:pt idx="816">
                  <c:v>817.0</c:v>
                </c:pt>
                <c:pt idx="817">
                  <c:v>818.0</c:v>
                </c:pt>
                <c:pt idx="818">
                  <c:v>819.0</c:v>
                </c:pt>
                <c:pt idx="819">
                  <c:v>820.0</c:v>
                </c:pt>
                <c:pt idx="820">
                  <c:v>821.0</c:v>
                </c:pt>
                <c:pt idx="821">
                  <c:v>822.0</c:v>
                </c:pt>
                <c:pt idx="822">
                  <c:v>823.0</c:v>
                </c:pt>
                <c:pt idx="823">
                  <c:v>824.0</c:v>
                </c:pt>
                <c:pt idx="824">
                  <c:v>825.0</c:v>
                </c:pt>
                <c:pt idx="825">
                  <c:v>826.0</c:v>
                </c:pt>
                <c:pt idx="826">
                  <c:v>827.0</c:v>
                </c:pt>
                <c:pt idx="827">
                  <c:v>828.0</c:v>
                </c:pt>
                <c:pt idx="828">
                  <c:v>829.0</c:v>
                </c:pt>
                <c:pt idx="829">
                  <c:v>830.0</c:v>
                </c:pt>
                <c:pt idx="830">
                  <c:v>831.0</c:v>
                </c:pt>
                <c:pt idx="831">
                  <c:v>832.0</c:v>
                </c:pt>
                <c:pt idx="832">
                  <c:v>833.0</c:v>
                </c:pt>
                <c:pt idx="833">
                  <c:v>834.0</c:v>
                </c:pt>
                <c:pt idx="834">
                  <c:v>835.0</c:v>
                </c:pt>
                <c:pt idx="835">
                  <c:v>836.0</c:v>
                </c:pt>
                <c:pt idx="836">
                  <c:v>837.0</c:v>
                </c:pt>
                <c:pt idx="837">
                  <c:v>838.0</c:v>
                </c:pt>
                <c:pt idx="838">
                  <c:v>839.0</c:v>
                </c:pt>
                <c:pt idx="839">
                  <c:v>840.0</c:v>
                </c:pt>
                <c:pt idx="840">
                  <c:v>841.0</c:v>
                </c:pt>
                <c:pt idx="841">
                  <c:v>842.0</c:v>
                </c:pt>
                <c:pt idx="842">
                  <c:v>843.0</c:v>
                </c:pt>
                <c:pt idx="843">
                  <c:v>844.0</c:v>
                </c:pt>
                <c:pt idx="844">
                  <c:v>845.0</c:v>
                </c:pt>
                <c:pt idx="845">
                  <c:v>846.0</c:v>
                </c:pt>
                <c:pt idx="846">
                  <c:v>847.0</c:v>
                </c:pt>
                <c:pt idx="847">
                  <c:v>848.0</c:v>
                </c:pt>
                <c:pt idx="848">
                  <c:v>849.0</c:v>
                </c:pt>
                <c:pt idx="849">
                  <c:v>850.0</c:v>
                </c:pt>
                <c:pt idx="850">
                  <c:v>851.0</c:v>
                </c:pt>
                <c:pt idx="851">
                  <c:v>852.0</c:v>
                </c:pt>
                <c:pt idx="852">
                  <c:v>853.0</c:v>
                </c:pt>
                <c:pt idx="853">
                  <c:v>854.0</c:v>
                </c:pt>
                <c:pt idx="854">
                  <c:v>855.0</c:v>
                </c:pt>
                <c:pt idx="855">
                  <c:v>856.0</c:v>
                </c:pt>
                <c:pt idx="856">
                  <c:v>857.0</c:v>
                </c:pt>
                <c:pt idx="857">
                  <c:v>858.0</c:v>
                </c:pt>
                <c:pt idx="858">
                  <c:v>859.0</c:v>
                </c:pt>
                <c:pt idx="859">
                  <c:v>860.0</c:v>
                </c:pt>
                <c:pt idx="860">
                  <c:v>861.0</c:v>
                </c:pt>
                <c:pt idx="861">
                  <c:v>862.0</c:v>
                </c:pt>
                <c:pt idx="862">
                  <c:v>863.0</c:v>
                </c:pt>
                <c:pt idx="863">
                  <c:v>864.0</c:v>
                </c:pt>
                <c:pt idx="864">
                  <c:v>865.0</c:v>
                </c:pt>
                <c:pt idx="865">
                  <c:v>866.0</c:v>
                </c:pt>
                <c:pt idx="866">
                  <c:v>867.0</c:v>
                </c:pt>
                <c:pt idx="867">
                  <c:v>868.0</c:v>
                </c:pt>
                <c:pt idx="868">
                  <c:v>869.0</c:v>
                </c:pt>
                <c:pt idx="869">
                  <c:v>870.0</c:v>
                </c:pt>
                <c:pt idx="870">
                  <c:v>871.0</c:v>
                </c:pt>
                <c:pt idx="871">
                  <c:v>872.0</c:v>
                </c:pt>
                <c:pt idx="872">
                  <c:v>873.0</c:v>
                </c:pt>
                <c:pt idx="873">
                  <c:v>874.0</c:v>
                </c:pt>
                <c:pt idx="874">
                  <c:v>875.0</c:v>
                </c:pt>
                <c:pt idx="875">
                  <c:v>876.0</c:v>
                </c:pt>
                <c:pt idx="876">
                  <c:v>877.0</c:v>
                </c:pt>
                <c:pt idx="877">
                  <c:v>878.0</c:v>
                </c:pt>
                <c:pt idx="878">
                  <c:v>879.0</c:v>
                </c:pt>
                <c:pt idx="879">
                  <c:v>880.0</c:v>
                </c:pt>
                <c:pt idx="880">
                  <c:v>881.0</c:v>
                </c:pt>
                <c:pt idx="881">
                  <c:v>882.0</c:v>
                </c:pt>
                <c:pt idx="882">
                  <c:v>883.0</c:v>
                </c:pt>
                <c:pt idx="883">
                  <c:v>884.0</c:v>
                </c:pt>
                <c:pt idx="884">
                  <c:v>885.0</c:v>
                </c:pt>
                <c:pt idx="885">
                  <c:v>886.0</c:v>
                </c:pt>
                <c:pt idx="886">
                  <c:v>887.0</c:v>
                </c:pt>
                <c:pt idx="887">
                  <c:v>888.0</c:v>
                </c:pt>
                <c:pt idx="888">
                  <c:v>889.0</c:v>
                </c:pt>
                <c:pt idx="889">
                  <c:v>890.0</c:v>
                </c:pt>
                <c:pt idx="890">
                  <c:v>891.0</c:v>
                </c:pt>
                <c:pt idx="891">
                  <c:v>892.0</c:v>
                </c:pt>
                <c:pt idx="892">
                  <c:v>893.0</c:v>
                </c:pt>
                <c:pt idx="893">
                  <c:v>894.0</c:v>
                </c:pt>
                <c:pt idx="894">
                  <c:v>895.0</c:v>
                </c:pt>
                <c:pt idx="895">
                  <c:v>896.0</c:v>
                </c:pt>
                <c:pt idx="896">
                  <c:v>897.0</c:v>
                </c:pt>
                <c:pt idx="897">
                  <c:v>898.0</c:v>
                </c:pt>
                <c:pt idx="898">
                  <c:v>899.0</c:v>
                </c:pt>
                <c:pt idx="899">
                  <c:v>900.0</c:v>
                </c:pt>
                <c:pt idx="900">
                  <c:v>901.0</c:v>
                </c:pt>
                <c:pt idx="901">
                  <c:v>902.0</c:v>
                </c:pt>
                <c:pt idx="902">
                  <c:v>903.0</c:v>
                </c:pt>
                <c:pt idx="903">
                  <c:v>904.0</c:v>
                </c:pt>
                <c:pt idx="904">
                  <c:v>905.0</c:v>
                </c:pt>
                <c:pt idx="905">
                  <c:v>906.0</c:v>
                </c:pt>
                <c:pt idx="906">
                  <c:v>907.0</c:v>
                </c:pt>
                <c:pt idx="907">
                  <c:v>908.0</c:v>
                </c:pt>
                <c:pt idx="908">
                  <c:v>909.0</c:v>
                </c:pt>
                <c:pt idx="909">
                  <c:v>910.0</c:v>
                </c:pt>
                <c:pt idx="910">
                  <c:v>911.0</c:v>
                </c:pt>
                <c:pt idx="911">
                  <c:v>912.0</c:v>
                </c:pt>
                <c:pt idx="912">
                  <c:v>913.0</c:v>
                </c:pt>
                <c:pt idx="913">
                  <c:v>914.0</c:v>
                </c:pt>
                <c:pt idx="914">
                  <c:v>915.0</c:v>
                </c:pt>
                <c:pt idx="915">
                  <c:v>916.0</c:v>
                </c:pt>
                <c:pt idx="916">
                  <c:v>917.0</c:v>
                </c:pt>
                <c:pt idx="917">
                  <c:v>918.0</c:v>
                </c:pt>
                <c:pt idx="918">
                  <c:v>919.0</c:v>
                </c:pt>
                <c:pt idx="919">
                  <c:v>920.0</c:v>
                </c:pt>
                <c:pt idx="920">
                  <c:v>921.0</c:v>
                </c:pt>
                <c:pt idx="921">
                  <c:v>922.0</c:v>
                </c:pt>
                <c:pt idx="922">
                  <c:v>923.0</c:v>
                </c:pt>
                <c:pt idx="923">
                  <c:v>924.0</c:v>
                </c:pt>
                <c:pt idx="924">
                  <c:v>925.0</c:v>
                </c:pt>
                <c:pt idx="925">
                  <c:v>926.0</c:v>
                </c:pt>
                <c:pt idx="926">
                  <c:v>927.0</c:v>
                </c:pt>
                <c:pt idx="927">
                  <c:v>928.0</c:v>
                </c:pt>
                <c:pt idx="928">
                  <c:v>929.0</c:v>
                </c:pt>
                <c:pt idx="929">
                  <c:v>930.0</c:v>
                </c:pt>
                <c:pt idx="930">
                  <c:v>931.0</c:v>
                </c:pt>
                <c:pt idx="931">
                  <c:v>932.0</c:v>
                </c:pt>
                <c:pt idx="932">
                  <c:v>933.0</c:v>
                </c:pt>
                <c:pt idx="933">
                  <c:v>934.0</c:v>
                </c:pt>
                <c:pt idx="934">
                  <c:v>935.0</c:v>
                </c:pt>
                <c:pt idx="935">
                  <c:v>936.0</c:v>
                </c:pt>
                <c:pt idx="936">
                  <c:v>937.0</c:v>
                </c:pt>
                <c:pt idx="937">
                  <c:v>938.0</c:v>
                </c:pt>
                <c:pt idx="938">
                  <c:v>939.0</c:v>
                </c:pt>
                <c:pt idx="939">
                  <c:v>940.0</c:v>
                </c:pt>
                <c:pt idx="940">
                  <c:v>941.0</c:v>
                </c:pt>
                <c:pt idx="941">
                  <c:v>942.0</c:v>
                </c:pt>
                <c:pt idx="942">
                  <c:v>943.0</c:v>
                </c:pt>
                <c:pt idx="943">
                  <c:v>944.0</c:v>
                </c:pt>
                <c:pt idx="944">
                  <c:v>945.0</c:v>
                </c:pt>
                <c:pt idx="945">
                  <c:v>946.0</c:v>
                </c:pt>
                <c:pt idx="946">
                  <c:v>947.0</c:v>
                </c:pt>
                <c:pt idx="947">
                  <c:v>948.0</c:v>
                </c:pt>
                <c:pt idx="948">
                  <c:v>949.0</c:v>
                </c:pt>
                <c:pt idx="949">
                  <c:v>950.0</c:v>
                </c:pt>
                <c:pt idx="950">
                  <c:v>951.0</c:v>
                </c:pt>
                <c:pt idx="951">
                  <c:v>952.0</c:v>
                </c:pt>
                <c:pt idx="952">
                  <c:v>953.0</c:v>
                </c:pt>
                <c:pt idx="953">
                  <c:v>954.0</c:v>
                </c:pt>
                <c:pt idx="954">
                  <c:v>955.0</c:v>
                </c:pt>
                <c:pt idx="955">
                  <c:v>956.0</c:v>
                </c:pt>
                <c:pt idx="956">
                  <c:v>957.0</c:v>
                </c:pt>
                <c:pt idx="957">
                  <c:v>958.0</c:v>
                </c:pt>
                <c:pt idx="958">
                  <c:v>959.0</c:v>
                </c:pt>
                <c:pt idx="959">
                  <c:v>960.0</c:v>
                </c:pt>
                <c:pt idx="960">
                  <c:v>961.0</c:v>
                </c:pt>
                <c:pt idx="961">
                  <c:v>962.0</c:v>
                </c:pt>
                <c:pt idx="962">
                  <c:v>963.0</c:v>
                </c:pt>
                <c:pt idx="963">
                  <c:v>964.0</c:v>
                </c:pt>
                <c:pt idx="964">
                  <c:v>965.0</c:v>
                </c:pt>
                <c:pt idx="965">
                  <c:v>966.0</c:v>
                </c:pt>
                <c:pt idx="966">
                  <c:v>967.0</c:v>
                </c:pt>
                <c:pt idx="967">
                  <c:v>968.0</c:v>
                </c:pt>
                <c:pt idx="968">
                  <c:v>969.0</c:v>
                </c:pt>
                <c:pt idx="969">
                  <c:v>970.0</c:v>
                </c:pt>
                <c:pt idx="970">
                  <c:v>971.0</c:v>
                </c:pt>
                <c:pt idx="971">
                  <c:v>972.0</c:v>
                </c:pt>
                <c:pt idx="972">
                  <c:v>973.0</c:v>
                </c:pt>
                <c:pt idx="973">
                  <c:v>974.0</c:v>
                </c:pt>
                <c:pt idx="974">
                  <c:v>975.0</c:v>
                </c:pt>
                <c:pt idx="975">
                  <c:v>976.0</c:v>
                </c:pt>
                <c:pt idx="976">
                  <c:v>977.0</c:v>
                </c:pt>
                <c:pt idx="977">
                  <c:v>978.0</c:v>
                </c:pt>
                <c:pt idx="978">
                  <c:v>979.0</c:v>
                </c:pt>
                <c:pt idx="979">
                  <c:v>980.0</c:v>
                </c:pt>
                <c:pt idx="980">
                  <c:v>981.0</c:v>
                </c:pt>
                <c:pt idx="981">
                  <c:v>982.0</c:v>
                </c:pt>
                <c:pt idx="982">
                  <c:v>983.0</c:v>
                </c:pt>
                <c:pt idx="983">
                  <c:v>984.0</c:v>
                </c:pt>
                <c:pt idx="984">
                  <c:v>985.0</c:v>
                </c:pt>
                <c:pt idx="985">
                  <c:v>986.0</c:v>
                </c:pt>
                <c:pt idx="986">
                  <c:v>987.0</c:v>
                </c:pt>
                <c:pt idx="987">
                  <c:v>988.0</c:v>
                </c:pt>
                <c:pt idx="988">
                  <c:v>989.0</c:v>
                </c:pt>
                <c:pt idx="989">
                  <c:v>990.0</c:v>
                </c:pt>
                <c:pt idx="990">
                  <c:v>991.0</c:v>
                </c:pt>
                <c:pt idx="991">
                  <c:v>992.0</c:v>
                </c:pt>
                <c:pt idx="992">
                  <c:v>993.0</c:v>
                </c:pt>
                <c:pt idx="993">
                  <c:v>994.0</c:v>
                </c:pt>
                <c:pt idx="994">
                  <c:v>995.0</c:v>
                </c:pt>
                <c:pt idx="995">
                  <c:v>996.0</c:v>
                </c:pt>
                <c:pt idx="996">
                  <c:v>997.0</c:v>
                </c:pt>
                <c:pt idx="997">
                  <c:v>998.0</c:v>
                </c:pt>
                <c:pt idx="998">
                  <c:v>1000.0</c:v>
                </c:pt>
              </c:numCache>
            </c:numRef>
          </c:cat>
          <c:val>
            <c:numRef>
              <c:f>Sheet1!$B$2:$B$1000</c:f>
              <c:numCache>
                <c:formatCode>General</c:formatCode>
                <c:ptCount val="999"/>
                <c:pt idx="0">
                  <c:v>0.001001001001001001</c:v>
                </c:pt>
                <c:pt idx="1">
                  <c:v>0.001001001001001001</c:v>
                </c:pt>
                <c:pt idx="2">
                  <c:v>0.001001001001001001</c:v>
                </c:pt>
                <c:pt idx="3">
                  <c:v>0.001001001001001001</c:v>
                </c:pt>
                <c:pt idx="4">
                  <c:v>0.001001001001001001</c:v>
                </c:pt>
                <c:pt idx="5">
                  <c:v>0.001001001001001001</c:v>
                </c:pt>
                <c:pt idx="6">
                  <c:v>0.001001001001001001</c:v>
                </c:pt>
                <c:pt idx="7">
                  <c:v>0.001001001001001001</c:v>
                </c:pt>
                <c:pt idx="8">
                  <c:v>0.001001001001001001</c:v>
                </c:pt>
                <c:pt idx="9">
                  <c:v>0.001001001001001001</c:v>
                </c:pt>
                <c:pt idx="10">
                  <c:v>0.001001001001001001</c:v>
                </c:pt>
                <c:pt idx="11">
                  <c:v>0.001001001001001001</c:v>
                </c:pt>
                <c:pt idx="12">
                  <c:v>0.001001001001001001</c:v>
                </c:pt>
                <c:pt idx="13">
                  <c:v>0.001001001001001001</c:v>
                </c:pt>
                <c:pt idx="14">
                  <c:v>0.001001001001001001</c:v>
                </c:pt>
                <c:pt idx="15">
                  <c:v>0.001001001001001001</c:v>
                </c:pt>
                <c:pt idx="16">
                  <c:v>0.001001001001001001</c:v>
                </c:pt>
                <c:pt idx="17">
                  <c:v>0.001001001001001001</c:v>
                </c:pt>
                <c:pt idx="18">
                  <c:v>0.001001001001001001</c:v>
                </c:pt>
                <c:pt idx="19">
                  <c:v>0.001001001001001001</c:v>
                </c:pt>
                <c:pt idx="20">
                  <c:v>0.001001001001001001</c:v>
                </c:pt>
                <c:pt idx="21">
                  <c:v>0.001001001001001001</c:v>
                </c:pt>
                <c:pt idx="22">
                  <c:v>0.001001001001001001</c:v>
                </c:pt>
                <c:pt idx="23">
                  <c:v>0.001001001001001001</c:v>
                </c:pt>
                <c:pt idx="24">
                  <c:v>0.001001001001001001</c:v>
                </c:pt>
                <c:pt idx="25">
                  <c:v>0.001001001001001001</c:v>
                </c:pt>
                <c:pt idx="26">
                  <c:v>0.001001001001001001</c:v>
                </c:pt>
                <c:pt idx="27">
                  <c:v>0.001001001001001001</c:v>
                </c:pt>
                <c:pt idx="28">
                  <c:v>0.001001001001001001</c:v>
                </c:pt>
                <c:pt idx="29">
                  <c:v>0.001001001001001001</c:v>
                </c:pt>
                <c:pt idx="30">
                  <c:v>0.001001001001001001</c:v>
                </c:pt>
                <c:pt idx="31">
                  <c:v>0.001001001001001001</c:v>
                </c:pt>
                <c:pt idx="32">
                  <c:v>0.001001001001001001</c:v>
                </c:pt>
                <c:pt idx="33">
                  <c:v>0.001001001001001001</c:v>
                </c:pt>
                <c:pt idx="34">
                  <c:v>0.001001001001001001</c:v>
                </c:pt>
                <c:pt idx="35">
                  <c:v>0.001001001001001001</c:v>
                </c:pt>
                <c:pt idx="36">
                  <c:v>0.001001001001001001</c:v>
                </c:pt>
                <c:pt idx="37">
                  <c:v>0.001001001001001001</c:v>
                </c:pt>
                <c:pt idx="38">
                  <c:v>0.001001001001001001</c:v>
                </c:pt>
                <c:pt idx="39">
                  <c:v>0.001001001001001001</c:v>
                </c:pt>
                <c:pt idx="40">
                  <c:v>0.001001001001001001</c:v>
                </c:pt>
                <c:pt idx="41">
                  <c:v>0.001001001001001001</c:v>
                </c:pt>
                <c:pt idx="42">
                  <c:v>0.001001001001001001</c:v>
                </c:pt>
                <c:pt idx="43">
                  <c:v>0.001001001001001001</c:v>
                </c:pt>
                <c:pt idx="44">
                  <c:v>0.001001001001001001</c:v>
                </c:pt>
                <c:pt idx="45">
                  <c:v>0.001001001001001001</c:v>
                </c:pt>
                <c:pt idx="46">
                  <c:v>0.001001001001001001</c:v>
                </c:pt>
                <c:pt idx="47">
                  <c:v>0.001001001001001001</c:v>
                </c:pt>
                <c:pt idx="48">
                  <c:v>0.001001001001001001</c:v>
                </c:pt>
                <c:pt idx="49">
                  <c:v>0.001001001001001001</c:v>
                </c:pt>
                <c:pt idx="50">
                  <c:v>0.001001001001001001</c:v>
                </c:pt>
                <c:pt idx="51">
                  <c:v>0.001001001001001001</c:v>
                </c:pt>
                <c:pt idx="52">
                  <c:v>0.001001001001001001</c:v>
                </c:pt>
                <c:pt idx="53">
                  <c:v>0.001001001001001001</c:v>
                </c:pt>
                <c:pt idx="54">
                  <c:v>0.001001001001001001</c:v>
                </c:pt>
                <c:pt idx="55">
                  <c:v>0.001001001001001001</c:v>
                </c:pt>
                <c:pt idx="56">
                  <c:v>0.001001001001001001</c:v>
                </c:pt>
                <c:pt idx="57">
                  <c:v>0.001001001001001001</c:v>
                </c:pt>
                <c:pt idx="58">
                  <c:v>0.001001001001001001</c:v>
                </c:pt>
                <c:pt idx="59">
                  <c:v>0.001001001001001001</c:v>
                </c:pt>
                <c:pt idx="60">
                  <c:v>0.001001001001001001</c:v>
                </c:pt>
                <c:pt idx="61">
                  <c:v>0.001001001001001001</c:v>
                </c:pt>
                <c:pt idx="62">
                  <c:v>0.001001001001001001</c:v>
                </c:pt>
                <c:pt idx="63">
                  <c:v>0.001001001001001001</c:v>
                </c:pt>
                <c:pt idx="64">
                  <c:v>0.001001001001001001</c:v>
                </c:pt>
                <c:pt idx="65">
                  <c:v>0.001001001001001001</c:v>
                </c:pt>
                <c:pt idx="66">
                  <c:v>0.001001001001001001</c:v>
                </c:pt>
                <c:pt idx="67">
                  <c:v>0.001001001001001001</c:v>
                </c:pt>
                <c:pt idx="68">
                  <c:v>0.001001001001001001</c:v>
                </c:pt>
                <c:pt idx="69">
                  <c:v>0.001001001001001001</c:v>
                </c:pt>
                <c:pt idx="70">
                  <c:v>0.001001001001001001</c:v>
                </c:pt>
                <c:pt idx="71">
                  <c:v>0.001001001001001001</c:v>
                </c:pt>
                <c:pt idx="72">
                  <c:v>0.001001001001001001</c:v>
                </c:pt>
                <c:pt idx="73">
                  <c:v>0.001001001001001001</c:v>
                </c:pt>
                <c:pt idx="74">
                  <c:v>0.001001001001001001</c:v>
                </c:pt>
                <c:pt idx="75">
                  <c:v>0.001001001001001001</c:v>
                </c:pt>
                <c:pt idx="76">
                  <c:v>0.001001001001001001</c:v>
                </c:pt>
                <c:pt idx="77">
                  <c:v>0.001001001001001001</c:v>
                </c:pt>
                <c:pt idx="78">
                  <c:v>0.001001001001001001</c:v>
                </c:pt>
                <c:pt idx="79">
                  <c:v>0.001001001001001001</c:v>
                </c:pt>
                <c:pt idx="80">
                  <c:v>0.001001001001001001</c:v>
                </c:pt>
                <c:pt idx="81">
                  <c:v>0.001001001001001001</c:v>
                </c:pt>
                <c:pt idx="82">
                  <c:v>0.001001001001001001</c:v>
                </c:pt>
                <c:pt idx="83">
                  <c:v>0.001001001001001001</c:v>
                </c:pt>
                <c:pt idx="84">
                  <c:v>0.001001001001001001</c:v>
                </c:pt>
                <c:pt idx="85">
                  <c:v>0.001001001001001001</c:v>
                </c:pt>
                <c:pt idx="86">
                  <c:v>0.001001001001001001</c:v>
                </c:pt>
                <c:pt idx="87">
                  <c:v>0.001001001001001001</c:v>
                </c:pt>
                <c:pt idx="88">
                  <c:v>0.001001001001001001</c:v>
                </c:pt>
                <c:pt idx="89">
                  <c:v>0.001001001001001001</c:v>
                </c:pt>
                <c:pt idx="90">
                  <c:v>0.001001001001001001</c:v>
                </c:pt>
                <c:pt idx="91">
                  <c:v>0.001001001001001001</c:v>
                </c:pt>
                <c:pt idx="92">
                  <c:v>0.001001001001001001</c:v>
                </c:pt>
                <c:pt idx="93">
                  <c:v>0.001001001001001001</c:v>
                </c:pt>
                <c:pt idx="94">
                  <c:v>0.001001001001001001</c:v>
                </c:pt>
                <c:pt idx="95">
                  <c:v>0.001001001001001001</c:v>
                </c:pt>
                <c:pt idx="96">
                  <c:v>0.001001001001001001</c:v>
                </c:pt>
                <c:pt idx="97">
                  <c:v>0.001001001001001001</c:v>
                </c:pt>
                <c:pt idx="98">
                  <c:v>0.001001001001001001</c:v>
                </c:pt>
                <c:pt idx="99">
                  <c:v>0.001001001001001001</c:v>
                </c:pt>
                <c:pt idx="100">
                  <c:v>0.001001001001001001</c:v>
                </c:pt>
                <c:pt idx="101">
                  <c:v>0.001001001001001001</c:v>
                </c:pt>
                <c:pt idx="102">
                  <c:v>0.001001001001001001</c:v>
                </c:pt>
                <c:pt idx="103">
                  <c:v>0.001001001001001001</c:v>
                </c:pt>
                <c:pt idx="104">
                  <c:v>0.001001001001001001</c:v>
                </c:pt>
                <c:pt idx="105">
                  <c:v>0.001001001001001001</c:v>
                </c:pt>
                <c:pt idx="106">
                  <c:v>0.001001001001001001</c:v>
                </c:pt>
                <c:pt idx="107">
                  <c:v>0.001001001001001001</c:v>
                </c:pt>
                <c:pt idx="108">
                  <c:v>0.001001001001001001</c:v>
                </c:pt>
                <c:pt idx="109">
                  <c:v>0.001001001001001001</c:v>
                </c:pt>
                <c:pt idx="110">
                  <c:v>0.001001001001001001</c:v>
                </c:pt>
                <c:pt idx="111">
                  <c:v>0.001001001001001001</c:v>
                </c:pt>
                <c:pt idx="112">
                  <c:v>0.001001001001001001</c:v>
                </c:pt>
                <c:pt idx="113">
                  <c:v>0.001001001001001001</c:v>
                </c:pt>
                <c:pt idx="114">
                  <c:v>0.001001001001001001</c:v>
                </c:pt>
                <c:pt idx="115">
                  <c:v>0.001001001001001001</c:v>
                </c:pt>
                <c:pt idx="116">
                  <c:v>0.001001001001001001</c:v>
                </c:pt>
                <c:pt idx="117">
                  <c:v>0.001001001001001001</c:v>
                </c:pt>
                <c:pt idx="118">
                  <c:v>0.001001001001001001</c:v>
                </c:pt>
                <c:pt idx="119">
                  <c:v>0.001001001001001001</c:v>
                </c:pt>
                <c:pt idx="120">
                  <c:v>0.001001001001001001</c:v>
                </c:pt>
                <c:pt idx="121">
                  <c:v>0.001001001001001001</c:v>
                </c:pt>
                <c:pt idx="122">
                  <c:v>0.001001001001001001</c:v>
                </c:pt>
                <c:pt idx="123">
                  <c:v>0.001001001001001001</c:v>
                </c:pt>
                <c:pt idx="124">
                  <c:v>0.001001001001001001</c:v>
                </c:pt>
                <c:pt idx="125">
                  <c:v>0.001001001001001001</c:v>
                </c:pt>
                <c:pt idx="126">
                  <c:v>0.001001001001001001</c:v>
                </c:pt>
                <c:pt idx="127">
                  <c:v>0.001001001001001001</c:v>
                </c:pt>
                <c:pt idx="128">
                  <c:v>0.001001001001001001</c:v>
                </c:pt>
                <c:pt idx="129">
                  <c:v>0.001001001001001001</c:v>
                </c:pt>
                <c:pt idx="130">
                  <c:v>0.001001001001001001</c:v>
                </c:pt>
                <c:pt idx="131">
                  <c:v>0.001001001001001001</c:v>
                </c:pt>
                <c:pt idx="132">
                  <c:v>0.001001001001001001</c:v>
                </c:pt>
                <c:pt idx="133">
                  <c:v>0.001001001001001001</c:v>
                </c:pt>
                <c:pt idx="134">
                  <c:v>0.001001001001001001</c:v>
                </c:pt>
                <c:pt idx="135">
                  <c:v>0.001001001001001001</c:v>
                </c:pt>
                <c:pt idx="136">
                  <c:v>0.001001001001001001</c:v>
                </c:pt>
                <c:pt idx="137">
                  <c:v>0.001001001001001001</c:v>
                </c:pt>
                <c:pt idx="138">
                  <c:v>0.001001001001001001</c:v>
                </c:pt>
                <c:pt idx="139">
                  <c:v>0.001001001001001001</c:v>
                </c:pt>
                <c:pt idx="140">
                  <c:v>0.001001001001001001</c:v>
                </c:pt>
                <c:pt idx="141">
                  <c:v>0.001001001001001001</c:v>
                </c:pt>
                <c:pt idx="142">
                  <c:v>0.001001001001001001</c:v>
                </c:pt>
                <c:pt idx="143">
                  <c:v>0.001001001001001001</c:v>
                </c:pt>
                <c:pt idx="144">
                  <c:v>0.001001001001001001</c:v>
                </c:pt>
                <c:pt idx="145">
                  <c:v>0.001001001001001001</c:v>
                </c:pt>
                <c:pt idx="146">
                  <c:v>0.001001001001001001</c:v>
                </c:pt>
                <c:pt idx="147">
                  <c:v>0.001001001001001001</c:v>
                </c:pt>
                <c:pt idx="148">
                  <c:v>0.001001001001001001</c:v>
                </c:pt>
                <c:pt idx="149">
                  <c:v>0.001001001001001001</c:v>
                </c:pt>
                <c:pt idx="150">
                  <c:v>0.001001001001001001</c:v>
                </c:pt>
                <c:pt idx="151">
                  <c:v>0.001001001001001001</c:v>
                </c:pt>
                <c:pt idx="152">
                  <c:v>0.001001001001001001</c:v>
                </c:pt>
                <c:pt idx="153">
                  <c:v>0.001001001001001001</c:v>
                </c:pt>
                <c:pt idx="154">
                  <c:v>0.001001001001001001</c:v>
                </c:pt>
                <c:pt idx="155">
                  <c:v>0.001001001001001001</c:v>
                </c:pt>
                <c:pt idx="156">
                  <c:v>0.001001001001001001</c:v>
                </c:pt>
                <c:pt idx="157">
                  <c:v>0.001001001001001001</c:v>
                </c:pt>
                <c:pt idx="158">
                  <c:v>0.001001001001001001</c:v>
                </c:pt>
                <c:pt idx="159">
                  <c:v>0.001001001001001001</c:v>
                </c:pt>
                <c:pt idx="160">
                  <c:v>0.001001001001001001</c:v>
                </c:pt>
                <c:pt idx="161">
                  <c:v>0.001001001001001001</c:v>
                </c:pt>
                <c:pt idx="162">
                  <c:v>0.001001001001001001</c:v>
                </c:pt>
                <c:pt idx="163">
                  <c:v>0.001001001001001001</c:v>
                </c:pt>
                <c:pt idx="164">
                  <c:v>0.001001001001001001</c:v>
                </c:pt>
                <c:pt idx="165">
                  <c:v>0.001001001001001001</c:v>
                </c:pt>
                <c:pt idx="166">
                  <c:v>0.001001001001001001</c:v>
                </c:pt>
                <c:pt idx="167">
                  <c:v>0.001001001001001001</c:v>
                </c:pt>
                <c:pt idx="168">
                  <c:v>0.001001001001001001</c:v>
                </c:pt>
                <c:pt idx="169">
                  <c:v>0.001001001001001001</c:v>
                </c:pt>
                <c:pt idx="170">
                  <c:v>0.001001001001001001</c:v>
                </c:pt>
                <c:pt idx="171">
                  <c:v>0.001001001001001001</c:v>
                </c:pt>
                <c:pt idx="172">
                  <c:v>0.001001001001001001</c:v>
                </c:pt>
                <c:pt idx="173">
                  <c:v>0.001001001001001001</c:v>
                </c:pt>
                <c:pt idx="174">
                  <c:v>0.001001001001001001</c:v>
                </c:pt>
                <c:pt idx="175">
                  <c:v>0.001001001001001001</c:v>
                </c:pt>
                <c:pt idx="176">
                  <c:v>0.001001001001001001</c:v>
                </c:pt>
                <c:pt idx="177">
                  <c:v>0.001001001001001001</c:v>
                </c:pt>
                <c:pt idx="178">
                  <c:v>0.001001001001001001</c:v>
                </c:pt>
                <c:pt idx="179">
                  <c:v>0.001001001001001001</c:v>
                </c:pt>
                <c:pt idx="180">
                  <c:v>0.001001001001001001</c:v>
                </c:pt>
                <c:pt idx="181">
                  <c:v>0.001001001001001001</c:v>
                </c:pt>
                <c:pt idx="182">
                  <c:v>0.001001001001001001</c:v>
                </c:pt>
                <c:pt idx="183">
                  <c:v>0.001001001001001001</c:v>
                </c:pt>
                <c:pt idx="184">
                  <c:v>0.001001001001001001</c:v>
                </c:pt>
                <c:pt idx="185">
                  <c:v>0.001001001001001001</c:v>
                </c:pt>
                <c:pt idx="186">
                  <c:v>0.001001001001001001</c:v>
                </c:pt>
                <c:pt idx="187">
                  <c:v>0.001001001001001001</c:v>
                </c:pt>
                <c:pt idx="188">
                  <c:v>0.001001001001001001</c:v>
                </c:pt>
                <c:pt idx="189">
                  <c:v>0.001001001001001001</c:v>
                </c:pt>
                <c:pt idx="190">
                  <c:v>0.001001001001001001</c:v>
                </c:pt>
                <c:pt idx="191">
                  <c:v>0.001001001001001001</c:v>
                </c:pt>
                <c:pt idx="192">
                  <c:v>0.001001001001001001</c:v>
                </c:pt>
                <c:pt idx="193">
                  <c:v>0.001001001001001001</c:v>
                </c:pt>
                <c:pt idx="194">
                  <c:v>0.001001001001001001</c:v>
                </c:pt>
                <c:pt idx="195">
                  <c:v>0.001001001001001001</c:v>
                </c:pt>
                <c:pt idx="196">
                  <c:v>0.001001001001001001</c:v>
                </c:pt>
                <c:pt idx="197">
                  <c:v>0.001001001001001001</c:v>
                </c:pt>
                <c:pt idx="198">
                  <c:v>0.001001001001001001</c:v>
                </c:pt>
                <c:pt idx="199">
                  <c:v>0.001001001001001001</c:v>
                </c:pt>
                <c:pt idx="200">
                  <c:v>0.001001001001001001</c:v>
                </c:pt>
                <c:pt idx="201">
                  <c:v>0.001001001001001001</c:v>
                </c:pt>
                <c:pt idx="202">
                  <c:v>0.001001001001001001</c:v>
                </c:pt>
                <c:pt idx="203">
                  <c:v>0.001001001001001001</c:v>
                </c:pt>
                <c:pt idx="204">
                  <c:v>0.001001001001001001</c:v>
                </c:pt>
                <c:pt idx="205">
                  <c:v>0.001001001001001001</c:v>
                </c:pt>
                <c:pt idx="206">
                  <c:v>0.001001001001001001</c:v>
                </c:pt>
                <c:pt idx="207">
                  <c:v>0.001001001001001001</c:v>
                </c:pt>
                <c:pt idx="208">
                  <c:v>0.001001001001001001</c:v>
                </c:pt>
                <c:pt idx="209">
                  <c:v>0.001001001001001001</c:v>
                </c:pt>
                <c:pt idx="210">
                  <c:v>0.001001001001001001</c:v>
                </c:pt>
                <c:pt idx="211">
                  <c:v>0.001001001001001001</c:v>
                </c:pt>
                <c:pt idx="212">
                  <c:v>0.001001001001001001</c:v>
                </c:pt>
                <c:pt idx="213">
                  <c:v>0.001001001001001001</c:v>
                </c:pt>
                <c:pt idx="214">
                  <c:v>0.001001001001001001</c:v>
                </c:pt>
                <c:pt idx="215">
                  <c:v>0.001001001001001001</c:v>
                </c:pt>
                <c:pt idx="216">
                  <c:v>0.001001001001001001</c:v>
                </c:pt>
                <c:pt idx="217">
                  <c:v>0.001001001001001001</c:v>
                </c:pt>
                <c:pt idx="218">
                  <c:v>0.001001001001001001</c:v>
                </c:pt>
                <c:pt idx="219">
                  <c:v>0.001001001001001001</c:v>
                </c:pt>
                <c:pt idx="220">
                  <c:v>0.001001001001001001</c:v>
                </c:pt>
                <c:pt idx="221">
                  <c:v>0.001001001001001001</c:v>
                </c:pt>
                <c:pt idx="222">
                  <c:v>0.001001001001001001</c:v>
                </c:pt>
                <c:pt idx="223">
                  <c:v>0.001001001001001001</c:v>
                </c:pt>
                <c:pt idx="224">
                  <c:v>0.001001001001001001</c:v>
                </c:pt>
                <c:pt idx="225">
                  <c:v>0.001001001001001001</c:v>
                </c:pt>
                <c:pt idx="226">
                  <c:v>0.001001001001001001</c:v>
                </c:pt>
                <c:pt idx="227">
                  <c:v>0.001001001001001001</c:v>
                </c:pt>
                <c:pt idx="228">
                  <c:v>0.001001001001001001</c:v>
                </c:pt>
                <c:pt idx="229">
                  <c:v>0.001001001001001001</c:v>
                </c:pt>
                <c:pt idx="230">
                  <c:v>0.001001001001001001</c:v>
                </c:pt>
                <c:pt idx="231">
                  <c:v>0.001001001001001001</c:v>
                </c:pt>
                <c:pt idx="232">
                  <c:v>0.001001001001001001</c:v>
                </c:pt>
                <c:pt idx="233">
                  <c:v>0.001001001001001001</c:v>
                </c:pt>
                <c:pt idx="234">
                  <c:v>0.001001001001001001</c:v>
                </c:pt>
                <c:pt idx="235">
                  <c:v>0.001001001001001001</c:v>
                </c:pt>
                <c:pt idx="236">
                  <c:v>0.001001001001001001</c:v>
                </c:pt>
                <c:pt idx="237">
                  <c:v>0.001001001001001001</c:v>
                </c:pt>
                <c:pt idx="238">
                  <c:v>0.001001001001001001</c:v>
                </c:pt>
                <c:pt idx="239">
                  <c:v>0.001001001001001001</c:v>
                </c:pt>
                <c:pt idx="240">
                  <c:v>0.001001001001001001</c:v>
                </c:pt>
                <c:pt idx="241">
                  <c:v>0.001001001001001001</c:v>
                </c:pt>
                <c:pt idx="242">
                  <c:v>0.001001001001001001</c:v>
                </c:pt>
                <c:pt idx="243">
                  <c:v>0.001001001001001001</c:v>
                </c:pt>
                <c:pt idx="244">
                  <c:v>0.001001001001001001</c:v>
                </c:pt>
                <c:pt idx="245">
                  <c:v>0.001001001001001001</c:v>
                </c:pt>
                <c:pt idx="246">
                  <c:v>0.001001001001001001</c:v>
                </c:pt>
                <c:pt idx="247">
                  <c:v>0.001001001001001001</c:v>
                </c:pt>
                <c:pt idx="248">
                  <c:v>0.001001001001001001</c:v>
                </c:pt>
                <c:pt idx="249">
                  <c:v>0.001001001001001001</c:v>
                </c:pt>
                <c:pt idx="250">
                  <c:v>0.001001001001001001</c:v>
                </c:pt>
                <c:pt idx="251">
                  <c:v>0.001001001001001001</c:v>
                </c:pt>
                <c:pt idx="252">
                  <c:v>0.001001001001001001</c:v>
                </c:pt>
                <c:pt idx="253">
                  <c:v>0.001001001001001001</c:v>
                </c:pt>
                <c:pt idx="254">
                  <c:v>0.001001001001001001</c:v>
                </c:pt>
                <c:pt idx="255">
                  <c:v>0.001001001001001001</c:v>
                </c:pt>
                <c:pt idx="256">
                  <c:v>0.001001001001001001</c:v>
                </c:pt>
                <c:pt idx="257">
                  <c:v>0.001001001001001001</c:v>
                </c:pt>
                <c:pt idx="258">
                  <c:v>0.001001001001001001</c:v>
                </c:pt>
                <c:pt idx="259">
                  <c:v>0.001001001001001001</c:v>
                </c:pt>
                <c:pt idx="260">
                  <c:v>0.001001001001001001</c:v>
                </c:pt>
                <c:pt idx="261">
                  <c:v>0.001001001001001001</c:v>
                </c:pt>
                <c:pt idx="262">
                  <c:v>0.001001001001001001</c:v>
                </c:pt>
                <c:pt idx="263">
                  <c:v>0.001001001001001001</c:v>
                </c:pt>
                <c:pt idx="264">
                  <c:v>0.001001001001001001</c:v>
                </c:pt>
                <c:pt idx="265">
                  <c:v>0.001001001001001001</c:v>
                </c:pt>
                <c:pt idx="266">
                  <c:v>0.001001001001001001</c:v>
                </c:pt>
                <c:pt idx="267">
                  <c:v>0.001001001001001001</c:v>
                </c:pt>
                <c:pt idx="268">
                  <c:v>0.001001001001001001</c:v>
                </c:pt>
                <c:pt idx="269">
                  <c:v>0.001001001001001001</c:v>
                </c:pt>
                <c:pt idx="270">
                  <c:v>0.001001001001001001</c:v>
                </c:pt>
                <c:pt idx="271">
                  <c:v>0.001001001001001001</c:v>
                </c:pt>
                <c:pt idx="272">
                  <c:v>0.001001001001001001</c:v>
                </c:pt>
                <c:pt idx="273">
                  <c:v>0.001001001001001001</c:v>
                </c:pt>
                <c:pt idx="274">
                  <c:v>0.001001001001001001</c:v>
                </c:pt>
                <c:pt idx="275">
                  <c:v>0.001001001001001001</c:v>
                </c:pt>
                <c:pt idx="276">
                  <c:v>0.001001001001001001</c:v>
                </c:pt>
                <c:pt idx="277">
                  <c:v>0.001001001001001001</c:v>
                </c:pt>
                <c:pt idx="278">
                  <c:v>0.001001001001001001</c:v>
                </c:pt>
                <c:pt idx="279">
                  <c:v>0.001001001001001001</c:v>
                </c:pt>
                <c:pt idx="280">
                  <c:v>0.001001001001001001</c:v>
                </c:pt>
                <c:pt idx="281">
                  <c:v>0.001001001001001001</c:v>
                </c:pt>
                <c:pt idx="282">
                  <c:v>0.001001001001001001</c:v>
                </c:pt>
                <c:pt idx="283">
                  <c:v>0.001001001001001001</c:v>
                </c:pt>
                <c:pt idx="284">
                  <c:v>0.001001001001001001</c:v>
                </c:pt>
                <c:pt idx="285">
                  <c:v>0.001001001001001001</c:v>
                </c:pt>
                <c:pt idx="286">
                  <c:v>0.001001001001001001</c:v>
                </c:pt>
                <c:pt idx="287">
                  <c:v>0.001001001001001001</c:v>
                </c:pt>
                <c:pt idx="288">
                  <c:v>0.001001001001001001</c:v>
                </c:pt>
                <c:pt idx="289">
                  <c:v>0.001001001001001001</c:v>
                </c:pt>
                <c:pt idx="290">
                  <c:v>0.001001001001001001</c:v>
                </c:pt>
                <c:pt idx="291">
                  <c:v>0.001001001001001001</c:v>
                </c:pt>
                <c:pt idx="292">
                  <c:v>0.001001001001001001</c:v>
                </c:pt>
                <c:pt idx="293">
                  <c:v>0.001001001001001001</c:v>
                </c:pt>
                <c:pt idx="294">
                  <c:v>0.001001001001001001</c:v>
                </c:pt>
                <c:pt idx="295">
                  <c:v>0.001001001001001001</c:v>
                </c:pt>
                <c:pt idx="296">
                  <c:v>0.001001001001001001</c:v>
                </c:pt>
                <c:pt idx="297">
                  <c:v>0.001001001001001001</c:v>
                </c:pt>
                <c:pt idx="298">
                  <c:v>0.001001001001001001</c:v>
                </c:pt>
                <c:pt idx="299">
                  <c:v>0.001001001001001001</c:v>
                </c:pt>
                <c:pt idx="300">
                  <c:v>0.001001001001001001</c:v>
                </c:pt>
                <c:pt idx="301">
                  <c:v>0.001001001001001001</c:v>
                </c:pt>
                <c:pt idx="302">
                  <c:v>0.001001001001001001</c:v>
                </c:pt>
                <c:pt idx="303">
                  <c:v>0.001001001001001001</c:v>
                </c:pt>
                <c:pt idx="304">
                  <c:v>0.001001001001001001</c:v>
                </c:pt>
                <c:pt idx="305">
                  <c:v>0.001001001001001001</c:v>
                </c:pt>
                <c:pt idx="306">
                  <c:v>0.001001001001001001</c:v>
                </c:pt>
                <c:pt idx="307">
                  <c:v>0.001001001001001001</c:v>
                </c:pt>
                <c:pt idx="308">
                  <c:v>0.001001001001001001</c:v>
                </c:pt>
                <c:pt idx="309">
                  <c:v>0.001001001001001001</c:v>
                </c:pt>
                <c:pt idx="310">
                  <c:v>0.001001001001001001</c:v>
                </c:pt>
                <c:pt idx="311">
                  <c:v>0.001001001001001001</c:v>
                </c:pt>
                <c:pt idx="312">
                  <c:v>0.001001001001001001</c:v>
                </c:pt>
                <c:pt idx="313">
                  <c:v>0.001001001001001001</c:v>
                </c:pt>
                <c:pt idx="314">
                  <c:v>0.001001001001001001</c:v>
                </c:pt>
                <c:pt idx="315">
                  <c:v>0.001001001001001001</c:v>
                </c:pt>
                <c:pt idx="316">
                  <c:v>0.001001001001001001</c:v>
                </c:pt>
                <c:pt idx="317">
                  <c:v>0.001001001001001001</c:v>
                </c:pt>
                <c:pt idx="318">
                  <c:v>0.001001001001001001</c:v>
                </c:pt>
                <c:pt idx="319">
                  <c:v>0.001001001001001001</c:v>
                </c:pt>
                <c:pt idx="320">
                  <c:v>0.001001001001001001</c:v>
                </c:pt>
                <c:pt idx="321">
                  <c:v>0.001001001001001001</c:v>
                </c:pt>
                <c:pt idx="322">
                  <c:v>0.001001001001001001</c:v>
                </c:pt>
                <c:pt idx="323">
                  <c:v>0.001001001001001001</c:v>
                </c:pt>
                <c:pt idx="324">
                  <c:v>0.001001001001001001</c:v>
                </c:pt>
                <c:pt idx="325">
                  <c:v>0.001001001001001001</c:v>
                </c:pt>
                <c:pt idx="326">
                  <c:v>0.001001001001001001</c:v>
                </c:pt>
                <c:pt idx="327">
                  <c:v>0.001001001001001001</c:v>
                </c:pt>
                <c:pt idx="328">
                  <c:v>0.001001001001001001</c:v>
                </c:pt>
                <c:pt idx="329">
                  <c:v>0.001001001001001001</c:v>
                </c:pt>
                <c:pt idx="330">
                  <c:v>0.001001001001001001</c:v>
                </c:pt>
                <c:pt idx="331">
                  <c:v>0.001001001001001001</c:v>
                </c:pt>
                <c:pt idx="332">
                  <c:v>0.001001001001001001</c:v>
                </c:pt>
                <c:pt idx="333">
                  <c:v>0.001001001001001001</c:v>
                </c:pt>
                <c:pt idx="334">
                  <c:v>0.001001001001001001</c:v>
                </c:pt>
                <c:pt idx="335">
                  <c:v>0.001001001001001001</c:v>
                </c:pt>
                <c:pt idx="336">
                  <c:v>0.001001001001001001</c:v>
                </c:pt>
                <c:pt idx="337">
                  <c:v>0.001001001001001001</c:v>
                </c:pt>
                <c:pt idx="338">
                  <c:v>0.001001001001001001</c:v>
                </c:pt>
                <c:pt idx="339">
                  <c:v>0.001001001001001001</c:v>
                </c:pt>
                <c:pt idx="340">
                  <c:v>0.001001001001001001</c:v>
                </c:pt>
                <c:pt idx="341">
                  <c:v>0.001001001001001001</c:v>
                </c:pt>
                <c:pt idx="342">
                  <c:v>0.001001001001001001</c:v>
                </c:pt>
                <c:pt idx="343">
                  <c:v>0.001001001001001001</c:v>
                </c:pt>
                <c:pt idx="344">
                  <c:v>0.001001001001001001</c:v>
                </c:pt>
                <c:pt idx="345">
                  <c:v>0.001001001001001001</c:v>
                </c:pt>
                <c:pt idx="346">
                  <c:v>0.001001001001001001</c:v>
                </c:pt>
                <c:pt idx="347">
                  <c:v>0.001001001001001001</c:v>
                </c:pt>
                <c:pt idx="348">
                  <c:v>0.001001001001001001</c:v>
                </c:pt>
                <c:pt idx="349">
                  <c:v>0.001001001001001001</c:v>
                </c:pt>
                <c:pt idx="350">
                  <c:v>0.001001001001001001</c:v>
                </c:pt>
                <c:pt idx="351">
                  <c:v>0.001001001001001001</c:v>
                </c:pt>
                <c:pt idx="352">
                  <c:v>0.001001001001001001</c:v>
                </c:pt>
                <c:pt idx="353">
                  <c:v>0.001001001001001001</c:v>
                </c:pt>
                <c:pt idx="354">
                  <c:v>0.001001001001001001</c:v>
                </c:pt>
                <c:pt idx="355">
                  <c:v>0.001001001001001001</c:v>
                </c:pt>
                <c:pt idx="356">
                  <c:v>0.001001001001001001</c:v>
                </c:pt>
                <c:pt idx="357">
                  <c:v>0.001001001001001001</c:v>
                </c:pt>
                <c:pt idx="358">
                  <c:v>0.001001001001001001</c:v>
                </c:pt>
                <c:pt idx="359">
                  <c:v>0.001001001001001001</c:v>
                </c:pt>
                <c:pt idx="360">
                  <c:v>0.001001001001001001</c:v>
                </c:pt>
                <c:pt idx="361">
                  <c:v>0.001001001001001001</c:v>
                </c:pt>
                <c:pt idx="362">
                  <c:v>0.001001001001001001</c:v>
                </c:pt>
                <c:pt idx="363">
                  <c:v>0.001001001001001001</c:v>
                </c:pt>
                <c:pt idx="364">
                  <c:v>0.001001001001001001</c:v>
                </c:pt>
                <c:pt idx="365">
                  <c:v>0.001001001001001001</c:v>
                </c:pt>
                <c:pt idx="366">
                  <c:v>0.001001001001001001</c:v>
                </c:pt>
                <c:pt idx="367">
                  <c:v>0.001001001001001001</c:v>
                </c:pt>
                <c:pt idx="368">
                  <c:v>0.001001001001001001</c:v>
                </c:pt>
                <c:pt idx="369">
                  <c:v>0.001001001001001001</c:v>
                </c:pt>
                <c:pt idx="370">
                  <c:v>0.001001001001001001</c:v>
                </c:pt>
                <c:pt idx="371">
                  <c:v>0.001001001001001001</c:v>
                </c:pt>
                <c:pt idx="372">
                  <c:v>0.001001001001001001</c:v>
                </c:pt>
                <c:pt idx="373">
                  <c:v>0.001001001001001001</c:v>
                </c:pt>
                <c:pt idx="374">
                  <c:v>0.001001001001001001</c:v>
                </c:pt>
                <c:pt idx="375">
                  <c:v>0.001001001001001001</c:v>
                </c:pt>
                <c:pt idx="376">
                  <c:v>0.001001001001001001</c:v>
                </c:pt>
                <c:pt idx="377">
                  <c:v>0.001001001001001001</c:v>
                </c:pt>
                <c:pt idx="378">
                  <c:v>0.001001001001001001</c:v>
                </c:pt>
                <c:pt idx="379">
                  <c:v>0.001001001001001001</c:v>
                </c:pt>
                <c:pt idx="380">
                  <c:v>0.001001001001001001</c:v>
                </c:pt>
                <c:pt idx="381">
                  <c:v>0.001001001001001001</c:v>
                </c:pt>
                <c:pt idx="382">
                  <c:v>0.001001001001001001</c:v>
                </c:pt>
                <c:pt idx="383">
                  <c:v>0.001001001001001001</c:v>
                </c:pt>
                <c:pt idx="384">
                  <c:v>0.001001001001001001</c:v>
                </c:pt>
                <c:pt idx="385">
                  <c:v>0.001001001001001001</c:v>
                </c:pt>
                <c:pt idx="386">
                  <c:v>0.001001001001001001</c:v>
                </c:pt>
                <c:pt idx="387">
                  <c:v>0.001001001001001001</c:v>
                </c:pt>
                <c:pt idx="388">
                  <c:v>0.001001001001001001</c:v>
                </c:pt>
                <c:pt idx="389">
                  <c:v>0.001001001001001001</c:v>
                </c:pt>
                <c:pt idx="390">
                  <c:v>0.001001001001001001</c:v>
                </c:pt>
                <c:pt idx="391">
                  <c:v>0.001001001001001001</c:v>
                </c:pt>
                <c:pt idx="392">
                  <c:v>0.001001001001001001</c:v>
                </c:pt>
                <c:pt idx="393">
                  <c:v>0.001001001001001001</c:v>
                </c:pt>
                <c:pt idx="394">
                  <c:v>0.001001001001001001</c:v>
                </c:pt>
                <c:pt idx="395">
                  <c:v>0.001001001001001001</c:v>
                </c:pt>
                <c:pt idx="396">
                  <c:v>0.001001001001001001</c:v>
                </c:pt>
                <c:pt idx="397">
                  <c:v>0.001001001001001001</c:v>
                </c:pt>
                <c:pt idx="398">
                  <c:v>0.001001001001001001</c:v>
                </c:pt>
                <c:pt idx="399">
                  <c:v>0.001001001001001001</c:v>
                </c:pt>
                <c:pt idx="400">
                  <c:v>0.001001001001001001</c:v>
                </c:pt>
                <c:pt idx="401">
                  <c:v>0.001001001001001001</c:v>
                </c:pt>
                <c:pt idx="402">
                  <c:v>0.001001001001001001</c:v>
                </c:pt>
                <c:pt idx="403">
                  <c:v>0.001001001001001001</c:v>
                </c:pt>
                <c:pt idx="404">
                  <c:v>0.001001001001001001</c:v>
                </c:pt>
                <c:pt idx="405">
                  <c:v>0.001001001001001001</c:v>
                </c:pt>
                <c:pt idx="406">
                  <c:v>0.001001001001001001</c:v>
                </c:pt>
                <c:pt idx="407">
                  <c:v>0.001001001001001001</c:v>
                </c:pt>
                <c:pt idx="408">
                  <c:v>0.001001001001001001</c:v>
                </c:pt>
                <c:pt idx="409">
                  <c:v>0.001001001001001001</c:v>
                </c:pt>
                <c:pt idx="410">
                  <c:v>0.001001001001001001</c:v>
                </c:pt>
                <c:pt idx="411">
                  <c:v>0.001001001001001001</c:v>
                </c:pt>
                <c:pt idx="412">
                  <c:v>0.001001001001001001</c:v>
                </c:pt>
                <c:pt idx="413">
                  <c:v>0.001001001001001001</c:v>
                </c:pt>
                <c:pt idx="414">
                  <c:v>0.001001001001001001</c:v>
                </c:pt>
                <c:pt idx="415">
                  <c:v>0.001001001001001001</c:v>
                </c:pt>
                <c:pt idx="416">
                  <c:v>0.001001001001001001</c:v>
                </c:pt>
                <c:pt idx="417">
                  <c:v>0.001001001001001001</c:v>
                </c:pt>
                <c:pt idx="418">
                  <c:v>0.001001001001001001</c:v>
                </c:pt>
                <c:pt idx="419">
                  <c:v>0.001001001001001001</c:v>
                </c:pt>
                <c:pt idx="420">
                  <c:v>0.001001001001001001</c:v>
                </c:pt>
                <c:pt idx="421">
                  <c:v>0.001001001001001001</c:v>
                </c:pt>
                <c:pt idx="422">
                  <c:v>0.001001001001001001</c:v>
                </c:pt>
                <c:pt idx="423">
                  <c:v>0.001001001001001001</c:v>
                </c:pt>
                <c:pt idx="424">
                  <c:v>0.001001001001001001</c:v>
                </c:pt>
                <c:pt idx="425">
                  <c:v>0.001001001001001001</c:v>
                </c:pt>
                <c:pt idx="426">
                  <c:v>0.001001001001001001</c:v>
                </c:pt>
                <c:pt idx="427">
                  <c:v>0.001001001001001001</c:v>
                </c:pt>
                <c:pt idx="428">
                  <c:v>0.001001001001001001</c:v>
                </c:pt>
                <c:pt idx="429">
                  <c:v>0.001001001001001001</c:v>
                </c:pt>
                <c:pt idx="430">
                  <c:v>0.001001001001001001</c:v>
                </c:pt>
                <c:pt idx="431">
                  <c:v>0.001001001001001001</c:v>
                </c:pt>
                <c:pt idx="432">
                  <c:v>0.001001001001001001</c:v>
                </c:pt>
                <c:pt idx="433">
                  <c:v>0.001001001001001001</c:v>
                </c:pt>
                <c:pt idx="434">
                  <c:v>0.001001001001001001</c:v>
                </c:pt>
                <c:pt idx="435">
                  <c:v>0.001001001001001001</c:v>
                </c:pt>
                <c:pt idx="436">
                  <c:v>0.001001001001001001</c:v>
                </c:pt>
                <c:pt idx="437">
                  <c:v>0.001001001001001001</c:v>
                </c:pt>
                <c:pt idx="438">
                  <c:v>0.001001001001001001</c:v>
                </c:pt>
                <c:pt idx="439">
                  <c:v>0.001001001001001001</c:v>
                </c:pt>
                <c:pt idx="440">
                  <c:v>0.001001001001001001</c:v>
                </c:pt>
                <c:pt idx="441">
                  <c:v>0.001001001001001001</c:v>
                </c:pt>
                <c:pt idx="442">
                  <c:v>0.001001001001001001</c:v>
                </c:pt>
                <c:pt idx="443">
                  <c:v>0.001001001001001001</c:v>
                </c:pt>
                <c:pt idx="444">
                  <c:v>0.001001001001001001</c:v>
                </c:pt>
                <c:pt idx="445">
                  <c:v>0.001001001001001001</c:v>
                </c:pt>
                <c:pt idx="446">
                  <c:v>0.001001001001001001</c:v>
                </c:pt>
                <c:pt idx="447">
                  <c:v>0.001001001001001001</c:v>
                </c:pt>
                <c:pt idx="448">
                  <c:v>0.001001001001001001</c:v>
                </c:pt>
                <c:pt idx="449">
                  <c:v>0.001001001001001001</c:v>
                </c:pt>
                <c:pt idx="450">
                  <c:v>0.001001001001001001</c:v>
                </c:pt>
                <c:pt idx="451">
                  <c:v>0.001001001001001001</c:v>
                </c:pt>
                <c:pt idx="452">
                  <c:v>0.001001001001001001</c:v>
                </c:pt>
                <c:pt idx="453">
                  <c:v>0.001001001001001001</c:v>
                </c:pt>
                <c:pt idx="454">
                  <c:v>0.001001001001001001</c:v>
                </c:pt>
                <c:pt idx="455">
                  <c:v>0.001001001001001001</c:v>
                </c:pt>
                <c:pt idx="456">
                  <c:v>0.001001001001001001</c:v>
                </c:pt>
                <c:pt idx="457">
                  <c:v>0.001001001001001001</c:v>
                </c:pt>
                <c:pt idx="458">
                  <c:v>0.001001001001001001</c:v>
                </c:pt>
                <c:pt idx="459">
                  <c:v>0.001001001001001001</c:v>
                </c:pt>
                <c:pt idx="460">
                  <c:v>0.001001001001001001</c:v>
                </c:pt>
                <c:pt idx="461">
                  <c:v>0.001001001001001001</c:v>
                </c:pt>
                <c:pt idx="462">
                  <c:v>0.001001001001001001</c:v>
                </c:pt>
                <c:pt idx="463">
                  <c:v>0.001001001001001001</c:v>
                </c:pt>
                <c:pt idx="464">
                  <c:v>0.001001001001001001</c:v>
                </c:pt>
                <c:pt idx="465">
                  <c:v>0.001001001001001001</c:v>
                </c:pt>
                <c:pt idx="466">
                  <c:v>0.001001001001001001</c:v>
                </c:pt>
                <c:pt idx="467">
                  <c:v>0.001001001001001001</c:v>
                </c:pt>
                <c:pt idx="468">
                  <c:v>0.001001001001001001</c:v>
                </c:pt>
                <c:pt idx="469">
                  <c:v>0.001001001001001001</c:v>
                </c:pt>
                <c:pt idx="470">
                  <c:v>0.001001001001001001</c:v>
                </c:pt>
                <c:pt idx="471">
                  <c:v>0.001001001001001001</c:v>
                </c:pt>
                <c:pt idx="472">
                  <c:v>0.001001001001001001</c:v>
                </c:pt>
                <c:pt idx="473">
                  <c:v>0.001001001001001001</c:v>
                </c:pt>
                <c:pt idx="474">
                  <c:v>0.001001001001001001</c:v>
                </c:pt>
                <c:pt idx="475">
                  <c:v>0.001001001001001001</c:v>
                </c:pt>
                <c:pt idx="476">
                  <c:v>0.001001001001001001</c:v>
                </c:pt>
                <c:pt idx="477">
                  <c:v>0.001001001001001001</c:v>
                </c:pt>
                <c:pt idx="478">
                  <c:v>0.001001001001001001</c:v>
                </c:pt>
                <c:pt idx="479">
                  <c:v>0.001001001001001001</c:v>
                </c:pt>
                <c:pt idx="480">
                  <c:v>0.001001001001001001</c:v>
                </c:pt>
                <c:pt idx="481">
                  <c:v>0.001001001001001001</c:v>
                </c:pt>
                <c:pt idx="482">
                  <c:v>0.001001001001001001</c:v>
                </c:pt>
                <c:pt idx="483">
                  <c:v>0.001001001001001001</c:v>
                </c:pt>
                <c:pt idx="484">
                  <c:v>0.001001001001001001</c:v>
                </c:pt>
                <c:pt idx="485">
                  <c:v>0.001001001001001001</c:v>
                </c:pt>
                <c:pt idx="486">
                  <c:v>0.001001001001001001</c:v>
                </c:pt>
                <c:pt idx="487">
                  <c:v>0.001001001001001001</c:v>
                </c:pt>
                <c:pt idx="488">
                  <c:v>0.001001001001001001</c:v>
                </c:pt>
                <c:pt idx="489">
                  <c:v>0.001001001001001001</c:v>
                </c:pt>
                <c:pt idx="490">
                  <c:v>0.001001001001001001</c:v>
                </c:pt>
                <c:pt idx="491">
                  <c:v>0.001001001001001001</c:v>
                </c:pt>
                <c:pt idx="492">
                  <c:v>0.001001001001001001</c:v>
                </c:pt>
                <c:pt idx="493">
                  <c:v>0.001001001001001001</c:v>
                </c:pt>
                <c:pt idx="494">
                  <c:v>0.001001001001001001</c:v>
                </c:pt>
                <c:pt idx="495">
                  <c:v>0.001001001001001001</c:v>
                </c:pt>
                <c:pt idx="496">
                  <c:v>0.001001001001001001</c:v>
                </c:pt>
                <c:pt idx="497">
                  <c:v>0.001001001001001001</c:v>
                </c:pt>
                <c:pt idx="498">
                  <c:v>0.001001001001001001</c:v>
                </c:pt>
                <c:pt idx="499">
                  <c:v>0.001001001001001001</c:v>
                </c:pt>
                <c:pt idx="500">
                  <c:v>0.001001001001001001</c:v>
                </c:pt>
                <c:pt idx="501">
                  <c:v>0.001001001001001001</c:v>
                </c:pt>
                <c:pt idx="502">
                  <c:v>0.001001001001001001</c:v>
                </c:pt>
                <c:pt idx="503">
                  <c:v>0.001001001001001001</c:v>
                </c:pt>
                <c:pt idx="504">
                  <c:v>0.001001001001001001</c:v>
                </c:pt>
                <c:pt idx="505">
                  <c:v>0.001001001001001001</c:v>
                </c:pt>
                <c:pt idx="506">
                  <c:v>0.001001001001001001</c:v>
                </c:pt>
                <c:pt idx="507">
                  <c:v>0.001001001001001001</c:v>
                </c:pt>
                <c:pt idx="508">
                  <c:v>0.001001001001001001</c:v>
                </c:pt>
                <c:pt idx="509">
                  <c:v>0.001001001001001001</c:v>
                </c:pt>
                <c:pt idx="510">
                  <c:v>0.001001001001001001</c:v>
                </c:pt>
                <c:pt idx="511">
                  <c:v>0.001001001001001001</c:v>
                </c:pt>
                <c:pt idx="512">
                  <c:v>0.001001001001001001</c:v>
                </c:pt>
                <c:pt idx="513">
                  <c:v>0.001001001001001001</c:v>
                </c:pt>
                <c:pt idx="514">
                  <c:v>0.001001001001001001</c:v>
                </c:pt>
                <c:pt idx="515">
                  <c:v>0.001001001001001001</c:v>
                </c:pt>
                <c:pt idx="516">
                  <c:v>0.001001001001001001</c:v>
                </c:pt>
                <c:pt idx="517">
                  <c:v>0.001001001001001001</c:v>
                </c:pt>
                <c:pt idx="518">
                  <c:v>0.001001001001001001</c:v>
                </c:pt>
                <c:pt idx="519">
                  <c:v>0.001001001001001001</c:v>
                </c:pt>
                <c:pt idx="520">
                  <c:v>0.001001001001001001</c:v>
                </c:pt>
                <c:pt idx="521">
                  <c:v>0.001001001001001001</c:v>
                </c:pt>
                <c:pt idx="522">
                  <c:v>0.001001001001001001</c:v>
                </c:pt>
                <c:pt idx="523">
                  <c:v>0.001001001001001001</c:v>
                </c:pt>
                <c:pt idx="524">
                  <c:v>0.001001001001001001</c:v>
                </c:pt>
                <c:pt idx="525">
                  <c:v>0.001001001001001001</c:v>
                </c:pt>
                <c:pt idx="526">
                  <c:v>0.001001001001001001</c:v>
                </c:pt>
                <c:pt idx="527">
                  <c:v>0.001001001001001001</c:v>
                </c:pt>
                <c:pt idx="528">
                  <c:v>0.001001001001001001</c:v>
                </c:pt>
                <c:pt idx="529">
                  <c:v>0.001001001001001001</c:v>
                </c:pt>
                <c:pt idx="530">
                  <c:v>0.001001001001001001</c:v>
                </c:pt>
                <c:pt idx="531">
                  <c:v>0.001001001001001001</c:v>
                </c:pt>
                <c:pt idx="532">
                  <c:v>0.001001001001001001</c:v>
                </c:pt>
                <c:pt idx="533">
                  <c:v>0.001001001001001001</c:v>
                </c:pt>
                <c:pt idx="534">
                  <c:v>0.001001001001001001</c:v>
                </c:pt>
                <c:pt idx="535">
                  <c:v>0.001001001001001001</c:v>
                </c:pt>
                <c:pt idx="536">
                  <c:v>0.001001001001001001</c:v>
                </c:pt>
                <c:pt idx="537">
                  <c:v>0.001001001001001001</c:v>
                </c:pt>
                <c:pt idx="538">
                  <c:v>0.001001001001001001</c:v>
                </c:pt>
                <c:pt idx="539">
                  <c:v>0.001001001001001001</c:v>
                </c:pt>
                <c:pt idx="540">
                  <c:v>0.001001001001001001</c:v>
                </c:pt>
                <c:pt idx="541">
                  <c:v>0.001001001001001001</c:v>
                </c:pt>
                <c:pt idx="542">
                  <c:v>0.001001001001001001</c:v>
                </c:pt>
                <c:pt idx="543">
                  <c:v>0.001001001001001001</c:v>
                </c:pt>
                <c:pt idx="544">
                  <c:v>0.001001001001001001</c:v>
                </c:pt>
                <c:pt idx="545">
                  <c:v>0.001001001001001001</c:v>
                </c:pt>
                <c:pt idx="546">
                  <c:v>0.001001001001001001</c:v>
                </c:pt>
                <c:pt idx="547">
                  <c:v>0.001001001001001001</c:v>
                </c:pt>
                <c:pt idx="548">
                  <c:v>0.001001001001001001</c:v>
                </c:pt>
                <c:pt idx="549">
                  <c:v>0.001001001001001001</c:v>
                </c:pt>
                <c:pt idx="550">
                  <c:v>0.001001001001001001</c:v>
                </c:pt>
                <c:pt idx="551">
                  <c:v>0.001001001001001001</c:v>
                </c:pt>
                <c:pt idx="552">
                  <c:v>0.001001001001001001</c:v>
                </c:pt>
                <c:pt idx="553">
                  <c:v>0.001001001001001001</c:v>
                </c:pt>
                <c:pt idx="554">
                  <c:v>0.001001001001001001</c:v>
                </c:pt>
                <c:pt idx="555">
                  <c:v>0.001001001001001001</c:v>
                </c:pt>
                <c:pt idx="556">
                  <c:v>0.001001001001001001</c:v>
                </c:pt>
                <c:pt idx="557">
                  <c:v>0.001001001001001001</c:v>
                </c:pt>
                <c:pt idx="558">
                  <c:v>0.001001001001001001</c:v>
                </c:pt>
                <c:pt idx="559">
                  <c:v>0.001001001001001001</c:v>
                </c:pt>
                <c:pt idx="560">
                  <c:v>0.001001001001001001</c:v>
                </c:pt>
                <c:pt idx="561">
                  <c:v>0.001001001001001001</c:v>
                </c:pt>
                <c:pt idx="562">
                  <c:v>0.001001001001001001</c:v>
                </c:pt>
                <c:pt idx="563">
                  <c:v>0.001001001001001001</c:v>
                </c:pt>
                <c:pt idx="564">
                  <c:v>0.001001001001001001</c:v>
                </c:pt>
                <c:pt idx="565">
                  <c:v>0.001001001001001001</c:v>
                </c:pt>
                <c:pt idx="566">
                  <c:v>0.001001001001001001</c:v>
                </c:pt>
                <c:pt idx="567">
                  <c:v>0.001001001001001001</c:v>
                </c:pt>
                <c:pt idx="568">
                  <c:v>0.001001001001001001</c:v>
                </c:pt>
                <c:pt idx="569">
                  <c:v>0.001001001001001001</c:v>
                </c:pt>
                <c:pt idx="570">
                  <c:v>0.001001001001001001</c:v>
                </c:pt>
                <c:pt idx="571">
                  <c:v>0.001001001001001001</c:v>
                </c:pt>
                <c:pt idx="572">
                  <c:v>0.001001001001001001</c:v>
                </c:pt>
                <c:pt idx="573">
                  <c:v>0.001001001001001001</c:v>
                </c:pt>
                <c:pt idx="574">
                  <c:v>0.001001001001001001</c:v>
                </c:pt>
                <c:pt idx="575">
                  <c:v>0.001001001001001001</c:v>
                </c:pt>
                <c:pt idx="576">
                  <c:v>0.001001001001001001</c:v>
                </c:pt>
                <c:pt idx="577">
                  <c:v>0.001001001001001001</c:v>
                </c:pt>
                <c:pt idx="578">
                  <c:v>0.001001001001001001</c:v>
                </c:pt>
                <c:pt idx="579">
                  <c:v>0.001001001001001001</c:v>
                </c:pt>
                <c:pt idx="580">
                  <c:v>0.001001001001001001</c:v>
                </c:pt>
                <c:pt idx="581">
                  <c:v>0.001001001001001001</c:v>
                </c:pt>
                <c:pt idx="582">
                  <c:v>0.001001001001001001</c:v>
                </c:pt>
                <c:pt idx="583">
                  <c:v>0.001001001001001001</c:v>
                </c:pt>
                <c:pt idx="584">
                  <c:v>0.001001001001001001</c:v>
                </c:pt>
                <c:pt idx="585">
                  <c:v>0.001001001001001001</c:v>
                </c:pt>
                <c:pt idx="586">
                  <c:v>0.001001001001001001</c:v>
                </c:pt>
                <c:pt idx="587">
                  <c:v>0.001001001001001001</c:v>
                </c:pt>
                <c:pt idx="588">
                  <c:v>0.001001001001001001</c:v>
                </c:pt>
                <c:pt idx="589">
                  <c:v>0.001001001001001001</c:v>
                </c:pt>
                <c:pt idx="590">
                  <c:v>0.001001001001001001</c:v>
                </c:pt>
                <c:pt idx="591">
                  <c:v>0.001001001001001001</c:v>
                </c:pt>
                <c:pt idx="592">
                  <c:v>0.001001001001001001</c:v>
                </c:pt>
                <c:pt idx="593">
                  <c:v>0.001001001001001001</c:v>
                </c:pt>
                <c:pt idx="594">
                  <c:v>0.001001001001001001</c:v>
                </c:pt>
                <c:pt idx="595">
                  <c:v>0.001001001001001001</c:v>
                </c:pt>
                <c:pt idx="596">
                  <c:v>0.001001001001001001</c:v>
                </c:pt>
                <c:pt idx="597">
                  <c:v>0.001001001001001001</c:v>
                </c:pt>
                <c:pt idx="598">
                  <c:v>0.001001001001001001</c:v>
                </c:pt>
                <c:pt idx="599">
                  <c:v>0.001001001001001001</c:v>
                </c:pt>
                <c:pt idx="600">
                  <c:v>0.001001001001001001</c:v>
                </c:pt>
                <c:pt idx="601">
                  <c:v>0.001001001001001001</c:v>
                </c:pt>
                <c:pt idx="602">
                  <c:v>0.001001001001001001</c:v>
                </c:pt>
                <c:pt idx="603">
                  <c:v>0.001001001001001001</c:v>
                </c:pt>
                <c:pt idx="604">
                  <c:v>0.001001001001001001</c:v>
                </c:pt>
                <c:pt idx="605">
                  <c:v>0.001001001001001001</c:v>
                </c:pt>
                <c:pt idx="606">
                  <c:v>0.001001001001001001</c:v>
                </c:pt>
                <c:pt idx="607">
                  <c:v>0.001001001001001001</c:v>
                </c:pt>
                <c:pt idx="608">
                  <c:v>0.001001001001001001</c:v>
                </c:pt>
                <c:pt idx="609">
                  <c:v>0.001001001001001001</c:v>
                </c:pt>
                <c:pt idx="610">
                  <c:v>0.001001001001001001</c:v>
                </c:pt>
                <c:pt idx="611">
                  <c:v>0.001001001001001001</c:v>
                </c:pt>
                <c:pt idx="612">
                  <c:v>0.001001001001001001</c:v>
                </c:pt>
                <c:pt idx="613">
                  <c:v>0.001001001001001001</c:v>
                </c:pt>
                <c:pt idx="614">
                  <c:v>0.001001001001001001</c:v>
                </c:pt>
                <c:pt idx="615">
                  <c:v>0.001001001001001001</c:v>
                </c:pt>
                <c:pt idx="616">
                  <c:v>0.001001001001001001</c:v>
                </c:pt>
                <c:pt idx="617">
                  <c:v>0.001001001001001001</c:v>
                </c:pt>
                <c:pt idx="618">
                  <c:v>0.001001001001001001</c:v>
                </c:pt>
                <c:pt idx="619">
                  <c:v>0.001001001001001001</c:v>
                </c:pt>
                <c:pt idx="620">
                  <c:v>0.001001001001001001</c:v>
                </c:pt>
                <c:pt idx="621">
                  <c:v>0.001001001001001001</c:v>
                </c:pt>
                <c:pt idx="622">
                  <c:v>0.001001001001001001</c:v>
                </c:pt>
                <c:pt idx="623">
                  <c:v>0.001001001001001001</c:v>
                </c:pt>
                <c:pt idx="624">
                  <c:v>0.001001001001001001</c:v>
                </c:pt>
                <c:pt idx="625">
                  <c:v>0.001001001001001001</c:v>
                </c:pt>
                <c:pt idx="626">
                  <c:v>0.001001001001001001</c:v>
                </c:pt>
                <c:pt idx="627">
                  <c:v>0.001001001001001001</c:v>
                </c:pt>
                <c:pt idx="628">
                  <c:v>0.001001001001001001</c:v>
                </c:pt>
                <c:pt idx="629">
                  <c:v>0.001001001001001001</c:v>
                </c:pt>
                <c:pt idx="630">
                  <c:v>0.001001001001001001</c:v>
                </c:pt>
                <c:pt idx="631">
                  <c:v>0.001001001001001001</c:v>
                </c:pt>
                <c:pt idx="632">
                  <c:v>0.001001001001001001</c:v>
                </c:pt>
                <c:pt idx="633">
                  <c:v>0.001001001001001001</c:v>
                </c:pt>
                <c:pt idx="634">
                  <c:v>0.001001001001001001</c:v>
                </c:pt>
                <c:pt idx="635">
                  <c:v>0.001001001001001001</c:v>
                </c:pt>
                <c:pt idx="636">
                  <c:v>0.001001001001001001</c:v>
                </c:pt>
                <c:pt idx="637">
                  <c:v>0.001001001001001001</c:v>
                </c:pt>
                <c:pt idx="638">
                  <c:v>0.001001001001001001</c:v>
                </c:pt>
                <c:pt idx="639">
                  <c:v>0.001001001001001001</c:v>
                </c:pt>
                <c:pt idx="640">
                  <c:v>0.001001001001001001</c:v>
                </c:pt>
                <c:pt idx="641">
                  <c:v>0.001001001001001001</c:v>
                </c:pt>
                <c:pt idx="642">
                  <c:v>0.001001001001001001</c:v>
                </c:pt>
                <c:pt idx="643">
                  <c:v>0.001001001001001001</c:v>
                </c:pt>
                <c:pt idx="644">
                  <c:v>0.001001001001001001</c:v>
                </c:pt>
                <c:pt idx="645">
                  <c:v>0.001001001001001001</c:v>
                </c:pt>
                <c:pt idx="646">
                  <c:v>0.001001001001001001</c:v>
                </c:pt>
                <c:pt idx="647">
                  <c:v>0.001001001001001001</c:v>
                </c:pt>
                <c:pt idx="648">
                  <c:v>0.001001001001001001</c:v>
                </c:pt>
                <c:pt idx="649">
                  <c:v>0.001001001001001001</c:v>
                </c:pt>
                <c:pt idx="650">
                  <c:v>0.001001001001001001</c:v>
                </c:pt>
                <c:pt idx="651">
                  <c:v>0.001001001001001001</c:v>
                </c:pt>
                <c:pt idx="652">
                  <c:v>0.001001001001001001</c:v>
                </c:pt>
                <c:pt idx="653">
                  <c:v>0.001001001001001001</c:v>
                </c:pt>
                <c:pt idx="654">
                  <c:v>0.001001001001001001</c:v>
                </c:pt>
                <c:pt idx="655">
                  <c:v>0.001001001001001001</c:v>
                </c:pt>
                <c:pt idx="656">
                  <c:v>0.001001001001001001</c:v>
                </c:pt>
                <c:pt idx="657">
                  <c:v>0.001001001001001001</c:v>
                </c:pt>
                <c:pt idx="658">
                  <c:v>0.001001001001001001</c:v>
                </c:pt>
                <c:pt idx="659">
                  <c:v>0.001001001001001001</c:v>
                </c:pt>
                <c:pt idx="660">
                  <c:v>0.001001001001001001</c:v>
                </c:pt>
                <c:pt idx="661">
                  <c:v>0.001001001001001001</c:v>
                </c:pt>
                <c:pt idx="662">
                  <c:v>0.001001001001001001</c:v>
                </c:pt>
                <c:pt idx="663">
                  <c:v>0.001001001001001001</c:v>
                </c:pt>
                <c:pt idx="664">
                  <c:v>0.001001001001001001</c:v>
                </c:pt>
                <c:pt idx="665">
                  <c:v>0.001001001001001001</c:v>
                </c:pt>
                <c:pt idx="666">
                  <c:v>0.001001001001001001</c:v>
                </c:pt>
                <c:pt idx="667">
                  <c:v>0.001001001001001001</c:v>
                </c:pt>
                <c:pt idx="668">
                  <c:v>0.001001001001001001</c:v>
                </c:pt>
                <c:pt idx="669">
                  <c:v>0.001001001001001001</c:v>
                </c:pt>
                <c:pt idx="670">
                  <c:v>0.001001001001001001</c:v>
                </c:pt>
                <c:pt idx="671">
                  <c:v>0.001001001001001001</c:v>
                </c:pt>
                <c:pt idx="672">
                  <c:v>0.001001001001001001</c:v>
                </c:pt>
                <c:pt idx="673">
                  <c:v>0.001001001001001001</c:v>
                </c:pt>
                <c:pt idx="674">
                  <c:v>0.001001001001001001</c:v>
                </c:pt>
                <c:pt idx="675">
                  <c:v>0.001001001001001001</c:v>
                </c:pt>
                <c:pt idx="676">
                  <c:v>0.001001001001001001</c:v>
                </c:pt>
                <c:pt idx="677">
                  <c:v>0.001001001001001001</c:v>
                </c:pt>
                <c:pt idx="678">
                  <c:v>0.001001001001001001</c:v>
                </c:pt>
                <c:pt idx="679">
                  <c:v>0.001001001001001001</c:v>
                </c:pt>
                <c:pt idx="680">
                  <c:v>0.001001001001001001</c:v>
                </c:pt>
                <c:pt idx="681">
                  <c:v>0.001001001001001001</c:v>
                </c:pt>
                <c:pt idx="682">
                  <c:v>0.001001001001001001</c:v>
                </c:pt>
                <c:pt idx="683">
                  <c:v>0.001001001001001001</c:v>
                </c:pt>
                <c:pt idx="684">
                  <c:v>0.001001001001001001</c:v>
                </c:pt>
                <c:pt idx="685">
                  <c:v>0.001001001001001001</c:v>
                </c:pt>
                <c:pt idx="686">
                  <c:v>0.001001001001001001</c:v>
                </c:pt>
                <c:pt idx="687">
                  <c:v>0.001001001001001001</c:v>
                </c:pt>
                <c:pt idx="688">
                  <c:v>0.001001001001001001</c:v>
                </c:pt>
                <c:pt idx="689">
                  <c:v>0.001001001001001001</c:v>
                </c:pt>
                <c:pt idx="690">
                  <c:v>0.001001001001001001</c:v>
                </c:pt>
                <c:pt idx="691">
                  <c:v>0.001001001001001001</c:v>
                </c:pt>
                <c:pt idx="692">
                  <c:v>0.001001001001001001</c:v>
                </c:pt>
                <c:pt idx="693">
                  <c:v>0.001001001001001001</c:v>
                </c:pt>
                <c:pt idx="694">
                  <c:v>0.001001001001001001</c:v>
                </c:pt>
                <c:pt idx="695">
                  <c:v>0.001001001001001001</c:v>
                </c:pt>
                <c:pt idx="696">
                  <c:v>0.001001001001001001</c:v>
                </c:pt>
                <c:pt idx="697">
                  <c:v>0.001001001001001001</c:v>
                </c:pt>
                <c:pt idx="698">
                  <c:v>0.001001001001001001</c:v>
                </c:pt>
                <c:pt idx="699">
                  <c:v>0.001001001001001001</c:v>
                </c:pt>
                <c:pt idx="700">
                  <c:v>0.001001001001001001</c:v>
                </c:pt>
                <c:pt idx="701">
                  <c:v>0.001001001001001001</c:v>
                </c:pt>
                <c:pt idx="702">
                  <c:v>0.001001001001001001</c:v>
                </c:pt>
                <c:pt idx="703">
                  <c:v>0.001001001001001001</c:v>
                </c:pt>
                <c:pt idx="704">
                  <c:v>0.001001001001001001</c:v>
                </c:pt>
                <c:pt idx="705">
                  <c:v>0.001001001001001001</c:v>
                </c:pt>
                <c:pt idx="706">
                  <c:v>0.001001001001001001</c:v>
                </c:pt>
                <c:pt idx="707">
                  <c:v>0.001001001001001001</c:v>
                </c:pt>
                <c:pt idx="708">
                  <c:v>0.001001001001001001</c:v>
                </c:pt>
                <c:pt idx="709">
                  <c:v>0.001001001001001001</c:v>
                </c:pt>
                <c:pt idx="710">
                  <c:v>0.001001001001001001</c:v>
                </c:pt>
                <c:pt idx="711">
                  <c:v>0.001001001001001001</c:v>
                </c:pt>
                <c:pt idx="712">
                  <c:v>0.001001001001001001</c:v>
                </c:pt>
                <c:pt idx="713">
                  <c:v>0.001001001001001001</c:v>
                </c:pt>
                <c:pt idx="714">
                  <c:v>0.001001001001001001</c:v>
                </c:pt>
                <c:pt idx="715">
                  <c:v>0.001001001001001001</c:v>
                </c:pt>
                <c:pt idx="716">
                  <c:v>0.001001001001001001</c:v>
                </c:pt>
                <c:pt idx="717">
                  <c:v>0.001001001001001001</c:v>
                </c:pt>
                <c:pt idx="718">
                  <c:v>0.001001001001001001</c:v>
                </c:pt>
                <c:pt idx="719">
                  <c:v>0.001001001001001001</c:v>
                </c:pt>
                <c:pt idx="720">
                  <c:v>0.001001001001001001</c:v>
                </c:pt>
                <c:pt idx="721">
                  <c:v>0.001001001001001001</c:v>
                </c:pt>
                <c:pt idx="722">
                  <c:v>0.001001001001001001</c:v>
                </c:pt>
                <c:pt idx="723">
                  <c:v>0.001001001001001001</c:v>
                </c:pt>
                <c:pt idx="724">
                  <c:v>0.001001001001001001</c:v>
                </c:pt>
                <c:pt idx="725">
                  <c:v>0.001001001001001001</c:v>
                </c:pt>
                <c:pt idx="726">
                  <c:v>0.001001001001001001</c:v>
                </c:pt>
                <c:pt idx="727">
                  <c:v>0.001001001001001001</c:v>
                </c:pt>
                <c:pt idx="728">
                  <c:v>0.001001001001001001</c:v>
                </c:pt>
                <c:pt idx="729">
                  <c:v>0.001001001001001001</c:v>
                </c:pt>
                <c:pt idx="730">
                  <c:v>0.001001001001001001</c:v>
                </c:pt>
                <c:pt idx="731">
                  <c:v>0.001001001001001001</c:v>
                </c:pt>
                <c:pt idx="732">
                  <c:v>0.001001001001001001</c:v>
                </c:pt>
                <c:pt idx="733">
                  <c:v>0.001001001001001001</c:v>
                </c:pt>
                <c:pt idx="734">
                  <c:v>0.001001001001001001</c:v>
                </c:pt>
                <c:pt idx="735">
                  <c:v>0.001001001001001001</c:v>
                </c:pt>
                <c:pt idx="736">
                  <c:v>0.001001001001001001</c:v>
                </c:pt>
                <c:pt idx="737">
                  <c:v>0.001001001001001001</c:v>
                </c:pt>
                <c:pt idx="738">
                  <c:v>0.001001001001001001</c:v>
                </c:pt>
                <c:pt idx="739">
                  <c:v>0.001001001001001001</c:v>
                </c:pt>
                <c:pt idx="740">
                  <c:v>0.001001001001001001</c:v>
                </c:pt>
                <c:pt idx="741">
                  <c:v>0.001001001001001001</c:v>
                </c:pt>
                <c:pt idx="742">
                  <c:v>0.001001001001001001</c:v>
                </c:pt>
                <c:pt idx="743">
                  <c:v>0.001001001001001001</c:v>
                </c:pt>
                <c:pt idx="744">
                  <c:v>0.001001001001001001</c:v>
                </c:pt>
                <c:pt idx="745">
                  <c:v>0.001001001001001001</c:v>
                </c:pt>
                <c:pt idx="746">
                  <c:v>0.001001001001001001</c:v>
                </c:pt>
                <c:pt idx="747">
                  <c:v>0.001001001001001001</c:v>
                </c:pt>
                <c:pt idx="748">
                  <c:v>0.001001001001001001</c:v>
                </c:pt>
                <c:pt idx="749">
                  <c:v>0.001001001001001001</c:v>
                </c:pt>
                <c:pt idx="750">
                  <c:v>0.001001001001001001</c:v>
                </c:pt>
                <c:pt idx="751">
                  <c:v>0.001001001001001001</c:v>
                </c:pt>
                <c:pt idx="752">
                  <c:v>0.001001001001001001</c:v>
                </c:pt>
                <c:pt idx="753">
                  <c:v>0.001001001001001001</c:v>
                </c:pt>
                <c:pt idx="754">
                  <c:v>0.001001001001001001</c:v>
                </c:pt>
                <c:pt idx="755">
                  <c:v>0.001001001001001001</c:v>
                </c:pt>
                <c:pt idx="756">
                  <c:v>0.001001001001001001</c:v>
                </c:pt>
                <c:pt idx="757">
                  <c:v>0.001001001001001001</c:v>
                </c:pt>
                <c:pt idx="758">
                  <c:v>0.001001001001001001</c:v>
                </c:pt>
                <c:pt idx="759">
                  <c:v>0.001001001001001001</c:v>
                </c:pt>
                <c:pt idx="760">
                  <c:v>0.001001001001001001</c:v>
                </c:pt>
                <c:pt idx="761">
                  <c:v>0.001001001001001001</c:v>
                </c:pt>
                <c:pt idx="762">
                  <c:v>0.001001001001001001</c:v>
                </c:pt>
                <c:pt idx="763">
                  <c:v>0.001001001001001001</c:v>
                </c:pt>
                <c:pt idx="764">
                  <c:v>0.001001001001001001</c:v>
                </c:pt>
                <c:pt idx="765">
                  <c:v>0.001001001001001001</c:v>
                </c:pt>
                <c:pt idx="766">
                  <c:v>0.001001001001001001</c:v>
                </c:pt>
                <c:pt idx="767">
                  <c:v>0.001001001001001001</c:v>
                </c:pt>
                <c:pt idx="768">
                  <c:v>0.001001001001001001</c:v>
                </c:pt>
                <c:pt idx="769">
                  <c:v>0.001001001001001001</c:v>
                </c:pt>
                <c:pt idx="770">
                  <c:v>0.001001001001001001</c:v>
                </c:pt>
                <c:pt idx="771">
                  <c:v>0.001001001001001001</c:v>
                </c:pt>
                <c:pt idx="772">
                  <c:v>0.001001001001001001</c:v>
                </c:pt>
                <c:pt idx="773">
                  <c:v>0.001001001001001001</c:v>
                </c:pt>
                <c:pt idx="774">
                  <c:v>0.001001001001001001</c:v>
                </c:pt>
                <c:pt idx="775">
                  <c:v>0.001001001001001001</c:v>
                </c:pt>
                <c:pt idx="776">
                  <c:v>0.001001001001001001</c:v>
                </c:pt>
                <c:pt idx="777">
                  <c:v>0.001001001001001001</c:v>
                </c:pt>
                <c:pt idx="778">
                  <c:v>0.001001001001001001</c:v>
                </c:pt>
                <c:pt idx="779">
                  <c:v>0.001001001001001001</c:v>
                </c:pt>
                <c:pt idx="780">
                  <c:v>0.001001001001001001</c:v>
                </c:pt>
                <c:pt idx="781">
                  <c:v>0.001001001001001001</c:v>
                </c:pt>
                <c:pt idx="782">
                  <c:v>0.001001001001001001</c:v>
                </c:pt>
                <c:pt idx="783">
                  <c:v>0.001001001001001001</c:v>
                </c:pt>
                <c:pt idx="784">
                  <c:v>0.001001001001001001</c:v>
                </c:pt>
                <c:pt idx="785">
                  <c:v>0.001001001001001001</c:v>
                </c:pt>
                <c:pt idx="786">
                  <c:v>0.001001001001001001</c:v>
                </c:pt>
                <c:pt idx="787">
                  <c:v>0.001001001001001001</c:v>
                </c:pt>
                <c:pt idx="788">
                  <c:v>0.001001001001001001</c:v>
                </c:pt>
                <c:pt idx="789">
                  <c:v>0.001001001001001001</c:v>
                </c:pt>
                <c:pt idx="790">
                  <c:v>0.001001001001001001</c:v>
                </c:pt>
                <c:pt idx="791">
                  <c:v>0.001001001001001001</c:v>
                </c:pt>
                <c:pt idx="792">
                  <c:v>0.001001001001001001</c:v>
                </c:pt>
                <c:pt idx="793">
                  <c:v>0.001001001001001001</c:v>
                </c:pt>
                <c:pt idx="794">
                  <c:v>0.001001001001001001</c:v>
                </c:pt>
                <c:pt idx="795">
                  <c:v>0.001001001001001001</c:v>
                </c:pt>
                <c:pt idx="796">
                  <c:v>0.001001001001001001</c:v>
                </c:pt>
                <c:pt idx="797">
                  <c:v>0.001001001001001001</c:v>
                </c:pt>
                <c:pt idx="798">
                  <c:v>0.001001001001001001</c:v>
                </c:pt>
                <c:pt idx="799">
                  <c:v>0.001001001001001001</c:v>
                </c:pt>
                <c:pt idx="800">
                  <c:v>0.001001001001001001</c:v>
                </c:pt>
                <c:pt idx="801">
                  <c:v>0.001001001001001001</c:v>
                </c:pt>
                <c:pt idx="802">
                  <c:v>0.001001001001001001</c:v>
                </c:pt>
                <c:pt idx="803">
                  <c:v>0.001001001001001001</c:v>
                </c:pt>
                <c:pt idx="804">
                  <c:v>0.001001001001001001</c:v>
                </c:pt>
                <c:pt idx="805">
                  <c:v>0.001001001001001001</c:v>
                </c:pt>
                <c:pt idx="806">
                  <c:v>0.001001001001001001</c:v>
                </c:pt>
                <c:pt idx="807">
                  <c:v>0.001001001001001001</c:v>
                </c:pt>
                <c:pt idx="808">
                  <c:v>0.001001001001001001</c:v>
                </c:pt>
                <c:pt idx="809">
                  <c:v>0.001001001001001001</c:v>
                </c:pt>
                <c:pt idx="810">
                  <c:v>0.001001001001001001</c:v>
                </c:pt>
                <c:pt idx="811">
                  <c:v>0.001001001001001001</c:v>
                </c:pt>
                <c:pt idx="812">
                  <c:v>0.001001001001001001</c:v>
                </c:pt>
                <c:pt idx="813">
                  <c:v>0.001001001001001001</c:v>
                </c:pt>
                <c:pt idx="814">
                  <c:v>0.001001001001001001</c:v>
                </c:pt>
                <c:pt idx="815">
                  <c:v>0.001001001001001001</c:v>
                </c:pt>
                <c:pt idx="816">
                  <c:v>0.001001001001001001</c:v>
                </c:pt>
                <c:pt idx="817">
                  <c:v>0.001001001001001001</c:v>
                </c:pt>
                <c:pt idx="818">
                  <c:v>0.001001001001001001</c:v>
                </c:pt>
                <c:pt idx="819">
                  <c:v>0.001001001001001001</c:v>
                </c:pt>
                <c:pt idx="820">
                  <c:v>0.001001001001001001</c:v>
                </c:pt>
                <c:pt idx="821">
                  <c:v>0.001001001001001001</c:v>
                </c:pt>
                <c:pt idx="822">
                  <c:v>0.001001001001001001</c:v>
                </c:pt>
                <c:pt idx="823">
                  <c:v>0.001001001001001001</c:v>
                </c:pt>
                <c:pt idx="824">
                  <c:v>0.001001001001001001</c:v>
                </c:pt>
                <c:pt idx="825">
                  <c:v>0.001001001001001001</c:v>
                </c:pt>
                <c:pt idx="826">
                  <c:v>0.001001001001001001</c:v>
                </c:pt>
                <c:pt idx="827">
                  <c:v>0.001001001001001001</c:v>
                </c:pt>
                <c:pt idx="828">
                  <c:v>0.001001001001001001</c:v>
                </c:pt>
                <c:pt idx="829">
                  <c:v>0.001001001001001001</c:v>
                </c:pt>
                <c:pt idx="830">
                  <c:v>0.001001001001001001</c:v>
                </c:pt>
                <c:pt idx="831">
                  <c:v>0.001001001001001001</c:v>
                </c:pt>
                <c:pt idx="832">
                  <c:v>0.001001001001001001</c:v>
                </c:pt>
                <c:pt idx="833">
                  <c:v>0.001001001001001001</c:v>
                </c:pt>
                <c:pt idx="834">
                  <c:v>0.001001001001001001</c:v>
                </c:pt>
                <c:pt idx="835">
                  <c:v>0.001001001001001001</c:v>
                </c:pt>
                <c:pt idx="836">
                  <c:v>0.001001001001001001</c:v>
                </c:pt>
                <c:pt idx="837">
                  <c:v>0.001001001001001001</c:v>
                </c:pt>
                <c:pt idx="838">
                  <c:v>0.001001001001001001</c:v>
                </c:pt>
                <c:pt idx="839">
                  <c:v>0.001001001001001001</c:v>
                </c:pt>
                <c:pt idx="840">
                  <c:v>0.001001001001001001</c:v>
                </c:pt>
                <c:pt idx="841">
                  <c:v>0.001001001001001001</c:v>
                </c:pt>
                <c:pt idx="842">
                  <c:v>0.001001001001001001</c:v>
                </c:pt>
                <c:pt idx="843">
                  <c:v>0.001001001001001001</c:v>
                </c:pt>
                <c:pt idx="844">
                  <c:v>0.001001001001001001</c:v>
                </c:pt>
                <c:pt idx="845">
                  <c:v>0.001001001001001001</c:v>
                </c:pt>
                <c:pt idx="846">
                  <c:v>0.001001001001001001</c:v>
                </c:pt>
                <c:pt idx="847">
                  <c:v>0.001001001001001001</c:v>
                </c:pt>
                <c:pt idx="848">
                  <c:v>0.001001001001001001</c:v>
                </c:pt>
                <c:pt idx="849">
                  <c:v>0.001001001001001001</c:v>
                </c:pt>
                <c:pt idx="850">
                  <c:v>0.001001001001001001</c:v>
                </c:pt>
                <c:pt idx="851">
                  <c:v>0.001001001001001001</c:v>
                </c:pt>
                <c:pt idx="852">
                  <c:v>0.001001001001001001</c:v>
                </c:pt>
                <c:pt idx="853">
                  <c:v>0.001001001001001001</c:v>
                </c:pt>
                <c:pt idx="854">
                  <c:v>0.001001001001001001</c:v>
                </c:pt>
                <c:pt idx="855">
                  <c:v>0.001001001001001001</c:v>
                </c:pt>
                <c:pt idx="856">
                  <c:v>0.001001001001001001</c:v>
                </c:pt>
                <c:pt idx="857">
                  <c:v>0.001001001001001001</c:v>
                </c:pt>
                <c:pt idx="858">
                  <c:v>0.001001001001001001</c:v>
                </c:pt>
                <c:pt idx="859">
                  <c:v>0.001001001001001001</c:v>
                </c:pt>
                <c:pt idx="860">
                  <c:v>0.001001001001001001</c:v>
                </c:pt>
                <c:pt idx="861">
                  <c:v>0.001001001001001001</c:v>
                </c:pt>
                <c:pt idx="862">
                  <c:v>0.001001001001001001</c:v>
                </c:pt>
                <c:pt idx="863">
                  <c:v>0.001001001001001001</c:v>
                </c:pt>
                <c:pt idx="864">
                  <c:v>0.001001001001001001</c:v>
                </c:pt>
                <c:pt idx="865">
                  <c:v>0.001001001001001001</c:v>
                </c:pt>
                <c:pt idx="866">
                  <c:v>0.001001001001001001</c:v>
                </c:pt>
                <c:pt idx="867">
                  <c:v>0.001001001001001001</c:v>
                </c:pt>
                <c:pt idx="868">
                  <c:v>0.001001001001001001</c:v>
                </c:pt>
                <c:pt idx="869">
                  <c:v>0.001001001001001001</c:v>
                </c:pt>
                <c:pt idx="870">
                  <c:v>0.001001001001001001</c:v>
                </c:pt>
                <c:pt idx="871">
                  <c:v>0.001001001001001001</c:v>
                </c:pt>
                <c:pt idx="872">
                  <c:v>0.001001001001001001</c:v>
                </c:pt>
                <c:pt idx="873">
                  <c:v>0.001001001001001001</c:v>
                </c:pt>
                <c:pt idx="874">
                  <c:v>0.001001001001001001</c:v>
                </c:pt>
                <c:pt idx="875">
                  <c:v>0.001001001001001001</c:v>
                </c:pt>
                <c:pt idx="876">
                  <c:v>0.001001001001001001</c:v>
                </c:pt>
                <c:pt idx="877">
                  <c:v>0.001001001001001001</c:v>
                </c:pt>
                <c:pt idx="878">
                  <c:v>0.001001001001001001</c:v>
                </c:pt>
                <c:pt idx="879">
                  <c:v>0.001001001001001001</c:v>
                </c:pt>
                <c:pt idx="880">
                  <c:v>0.001001001001001001</c:v>
                </c:pt>
                <c:pt idx="881">
                  <c:v>0.001001001001001001</c:v>
                </c:pt>
                <c:pt idx="882">
                  <c:v>0.001001001001001001</c:v>
                </c:pt>
                <c:pt idx="883">
                  <c:v>0.001001001001001001</c:v>
                </c:pt>
                <c:pt idx="884">
                  <c:v>0.001001001001001001</c:v>
                </c:pt>
                <c:pt idx="885">
                  <c:v>0.001001001001001001</c:v>
                </c:pt>
                <c:pt idx="886">
                  <c:v>0.001001001001001001</c:v>
                </c:pt>
                <c:pt idx="887">
                  <c:v>0.001001001001001001</c:v>
                </c:pt>
                <c:pt idx="888">
                  <c:v>0.001001001001001001</c:v>
                </c:pt>
                <c:pt idx="889">
                  <c:v>0.001001001001001001</c:v>
                </c:pt>
                <c:pt idx="890">
                  <c:v>0.001001001001001001</c:v>
                </c:pt>
                <c:pt idx="891">
                  <c:v>0.001001001001001001</c:v>
                </c:pt>
                <c:pt idx="892">
                  <c:v>0.001001001001001001</c:v>
                </c:pt>
                <c:pt idx="893">
                  <c:v>0.001001001001001001</c:v>
                </c:pt>
                <c:pt idx="894">
                  <c:v>0.001001001001001001</c:v>
                </c:pt>
                <c:pt idx="895">
                  <c:v>0.001001001001001001</c:v>
                </c:pt>
                <c:pt idx="896">
                  <c:v>0.001001001001001001</c:v>
                </c:pt>
                <c:pt idx="897">
                  <c:v>0.001001001001001001</c:v>
                </c:pt>
                <c:pt idx="898">
                  <c:v>0.001001001001001001</c:v>
                </c:pt>
                <c:pt idx="899">
                  <c:v>0.001001001001001001</c:v>
                </c:pt>
                <c:pt idx="900">
                  <c:v>0.001001001001001001</c:v>
                </c:pt>
                <c:pt idx="901">
                  <c:v>0.001001001001001001</c:v>
                </c:pt>
                <c:pt idx="902">
                  <c:v>0.001001001001001001</c:v>
                </c:pt>
                <c:pt idx="903">
                  <c:v>0.001001001001001001</c:v>
                </c:pt>
                <c:pt idx="904">
                  <c:v>0.001001001001001001</c:v>
                </c:pt>
                <c:pt idx="905">
                  <c:v>0.001001001001001001</c:v>
                </c:pt>
                <c:pt idx="906">
                  <c:v>0.001001001001001001</c:v>
                </c:pt>
                <c:pt idx="907">
                  <c:v>0.001001001001001001</c:v>
                </c:pt>
                <c:pt idx="908">
                  <c:v>0.001001001001001001</c:v>
                </c:pt>
                <c:pt idx="909">
                  <c:v>0.001001001001001001</c:v>
                </c:pt>
                <c:pt idx="910">
                  <c:v>0.001001001001001001</c:v>
                </c:pt>
                <c:pt idx="911">
                  <c:v>0.001001001001001001</c:v>
                </c:pt>
                <c:pt idx="912">
                  <c:v>0.001001001001001001</c:v>
                </c:pt>
                <c:pt idx="913">
                  <c:v>0.001001001001001001</c:v>
                </c:pt>
                <c:pt idx="914">
                  <c:v>0.001001001001001001</c:v>
                </c:pt>
                <c:pt idx="915">
                  <c:v>0.001001001001001001</c:v>
                </c:pt>
                <c:pt idx="916">
                  <c:v>0.001001001001001001</c:v>
                </c:pt>
                <c:pt idx="917">
                  <c:v>0.001001001001001001</c:v>
                </c:pt>
                <c:pt idx="918">
                  <c:v>0.001001001001001001</c:v>
                </c:pt>
                <c:pt idx="919">
                  <c:v>0.001001001001001001</c:v>
                </c:pt>
                <c:pt idx="920">
                  <c:v>0.001001001001001001</c:v>
                </c:pt>
                <c:pt idx="921">
                  <c:v>0.001001001001001001</c:v>
                </c:pt>
                <c:pt idx="922">
                  <c:v>0.001001001001001001</c:v>
                </c:pt>
                <c:pt idx="923">
                  <c:v>0.001001001001001001</c:v>
                </c:pt>
                <c:pt idx="924">
                  <c:v>0.001001001001001001</c:v>
                </c:pt>
                <c:pt idx="925">
                  <c:v>0.001001001001001001</c:v>
                </c:pt>
                <c:pt idx="926">
                  <c:v>0.001001001001001001</c:v>
                </c:pt>
                <c:pt idx="927">
                  <c:v>0.001001001001001001</c:v>
                </c:pt>
                <c:pt idx="928">
                  <c:v>0.001001001001001001</c:v>
                </c:pt>
                <c:pt idx="929">
                  <c:v>0.001001001001001001</c:v>
                </c:pt>
                <c:pt idx="930">
                  <c:v>0.001001001001001001</c:v>
                </c:pt>
                <c:pt idx="931">
                  <c:v>0.001001001001001001</c:v>
                </c:pt>
                <c:pt idx="932">
                  <c:v>0.001001001001001001</c:v>
                </c:pt>
                <c:pt idx="933">
                  <c:v>0.001001001001001001</c:v>
                </c:pt>
                <c:pt idx="934">
                  <c:v>0.001001001001001001</c:v>
                </c:pt>
                <c:pt idx="935">
                  <c:v>0.001001001001001001</c:v>
                </c:pt>
                <c:pt idx="936">
                  <c:v>0.001001001001001001</c:v>
                </c:pt>
                <c:pt idx="937">
                  <c:v>0.001001001001001001</c:v>
                </c:pt>
                <c:pt idx="938">
                  <c:v>0.001001001001001001</c:v>
                </c:pt>
                <c:pt idx="939">
                  <c:v>0.001001001001001001</c:v>
                </c:pt>
                <c:pt idx="940">
                  <c:v>0.001001001001001001</c:v>
                </c:pt>
                <c:pt idx="941">
                  <c:v>0.001001001001001001</c:v>
                </c:pt>
                <c:pt idx="942">
                  <c:v>0.001001001001001001</c:v>
                </c:pt>
                <c:pt idx="943">
                  <c:v>0.001001001001001001</c:v>
                </c:pt>
                <c:pt idx="944">
                  <c:v>0.001001001001001001</c:v>
                </c:pt>
                <c:pt idx="945">
                  <c:v>0.001001001001001001</c:v>
                </c:pt>
                <c:pt idx="946">
                  <c:v>0.001001001001001001</c:v>
                </c:pt>
                <c:pt idx="947">
                  <c:v>0.001001001001001001</c:v>
                </c:pt>
                <c:pt idx="948">
                  <c:v>0.001001001001001001</c:v>
                </c:pt>
                <c:pt idx="949">
                  <c:v>0.001001001001001001</c:v>
                </c:pt>
                <c:pt idx="950">
                  <c:v>0.001001001001001001</c:v>
                </c:pt>
                <c:pt idx="951">
                  <c:v>0.001001001001001001</c:v>
                </c:pt>
                <c:pt idx="952">
                  <c:v>0.001001001001001001</c:v>
                </c:pt>
                <c:pt idx="953">
                  <c:v>0.001001001001001001</c:v>
                </c:pt>
                <c:pt idx="954">
                  <c:v>0.001001001001001001</c:v>
                </c:pt>
                <c:pt idx="955">
                  <c:v>0.001001001001001001</c:v>
                </c:pt>
                <c:pt idx="956">
                  <c:v>0.001001001001001001</c:v>
                </c:pt>
                <c:pt idx="957">
                  <c:v>0.001001001001001001</c:v>
                </c:pt>
                <c:pt idx="958">
                  <c:v>0.001001001001001001</c:v>
                </c:pt>
                <c:pt idx="959">
                  <c:v>0.001001001001001001</c:v>
                </c:pt>
                <c:pt idx="960">
                  <c:v>0.001001001001001001</c:v>
                </c:pt>
                <c:pt idx="961">
                  <c:v>0.001001001001001001</c:v>
                </c:pt>
                <c:pt idx="962">
                  <c:v>0.001001001001001001</c:v>
                </c:pt>
                <c:pt idx="963">
                  <c:v>0.001001001001001001</c:v>
                </c:pt>
                <c:pt idx="964">
                  <c:v>0.001001001001001001</c:v>
                </c:pt>
                <c:pt idx="965">
                  <c:v>0.001001001001001001</c:v>
                </c:pt>
                <c:pt idx="966">
                  <c:v>0.001001001001001001</c:v>
                </c:pt>
                <c:pt idx="967">
                  <c:v>0.001001001001001001</c:v>
                </c:pt>
                <c:pt idx="968">
                  <c:v>0.001001001001001001</c:v>
                </c:pt>
                <c:pt idx="969">
                  <c:v>0.001001001001001001</c:v>
                </c:pt>
                <c:pt idx="970">
                  <c:v>0.001001001001001001</c:v>
                </c:pt>
                <c:pt idx="971">
                  <c:v>0.001001001001001001</c:v>
                </c:pt>
                <c:pt idx="972">
                  <c:v>0.001001001001001001</c:v>
                </c:pt>
                <c:pt idx="973">
                  <c:v>0.001001001001001001</c:v>
                </c:pt>
                <c:pt idx="974">
                  <c:v>0.001001001001001001</c:v>
                </c:pt>
                <c:pt idx="975">
                  <c:v>0.001001001001001001</c:v>
                </c:pt>
                <c:pt idx="976">
                  <c:v>0.001001001001001001</c:v>
                </c:pt>
                <c:pt idx="977">
                  <c:v>0.001001001001001001</c:v>
                </c:pt>
                <c:pt idx="978">
                  <c:v>0.001001001001001001</c:v>
                </c:pt>
                <c:pt idx="979">
                  <c:v>0.001001001001001001</c:v>
                </c:pt>
                <c:pt idx="980">
                  <c:v>0.001001001001001001</c:v>
                </c:pt>
                <c:pt idx="981">
                  <c:v>0.001001001001001001</c:v>
                </c:pt>
                <c:pt idx="982">
                  <c:v>0.001001001001001001</c:v>
                </c:pt>
                <c:pt idx="983">
                  <c:v>0.001001001001001001</c:v>
                </c:pt>
                <c:pt idx="984">
                  <c:v>0.001001001001001001</c:v>
                </c:pt>
                <c:pt idx="985">
                  <c:v>0.001001001001001001</c:v>
                </c:pt>
                <c:pt idx="986">
                  <c:v>0.001001001001001001</c:v>
                </c:pt>
                <c:pt idx="987">
                  <c:v>0.001001001001001001</c:v>
                </c:pt>
                <c:pt idx="988">
                  <c:v>0.001001001001001001</c:v>
                </c:pt>
                <c:pt idx="989">
                  <c:v>0.001001001001001001</c:v>
                </c:pt>
                <c:pt idx="990">
                  <c:v>0.001001001001001001</c:v>
                </c:pt>
                <c:pt idx="991">
                  <c:v>0.001001001001001001</c:v>
                </c:pt>
                <c:pt idx="992">
                  <c:v>0.001001001001001001</c:v>
                </c:pt>
                <c:pt idx="993">
                  <c:v>0.001001001001001001</c:v>
                </c:pt>
                <c:pt idx="994">
                  <c:v>0.001001001001001001</c:v>
                </c:pt>
                <c:pt idx="995">
                  <c:v>0.001001001001001001</c:v>
                </c:pt>
                <c:pt idx="996">
                  <c:v>0.001001001001001001</c:v>
                </c:pt>
                <c:pt idx="997">
                  <c:v>0.001001001001001001</c:v>
                </c:pt>
                <c:pt idx="998">
                  <c:v>0.001001001001001001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Sheet1!$A$2:$A$4</c:f>
              <c:strCache>
                <c:ptCount val="3"/>
                <c:pt idx="0">
                  <c:v>In einer Beziehung</c:v>
                </c:pt>
                <c:pt idx="1">
                  <c:v>Single / Ledig</c:v>
                </c:pt>
                <c:pt idx="2">
                  <c:v>Verheiratet / eingetragene Partnerschaft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0.266</c:v>
                </c:pt>
                <c:pt idx="1">
                  <c:v>0.362</c:v>
                </c:pt>
                <c:pt idx="2">
                  <c:v>0.372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Sheet1!$A$2:$A$4</c:f>
              <c:strCache>
                <c:ptCount val="3"/>
                <c:pt idx="0">
                  <c:v>(Noch) kein Abschluss</c:v>
                </c:pt>
                <c:pt idx="1">
                  <c:v>Lehre / Ausbilung</c:v>
                </c:pt>
                <c:pt idx="2">
                  <c:v>Universitärer Abschluss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0.189</c:v>
                </c:pt>
                <c:pt idx="1">
                  <c:v>0.567</c:v>
                </c:pt>
                <c:pt idx="2">
                  <c:v>0.244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Sheet1!$A$2:$A$6</c:f>
              <c:strCache>
                <c:ptCount val="5"/>
                <c:pt idx="0">
                  <c:v>-</c:v>
                </c:pt>
                <c:pt idx="1">
                  <c:v>Abitur / Fachabitur</c:v>
                </c:pt>
                <c:pt idx="2">
                  <c:v>Hauptschulabschluss</c:v>
                </c:pt>
                <c:pt idx="3">
                  <c:v>Ohne Abschluss</c:v>
                </c:pt>
                <c:pt idx="4">
                  <c:v>Realschulabschluss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0.001</c:v>
                </c:pt>
                <c:pt idx="1">
                  <c:v>0.369</c:v>
                </c:pt>
                <c:pt idx="2">
                  <c:v>0.169</c:v>
                </c:pt>
                <c:pt idx="3">
                  <c:v>0.033</c:v>
                </c:pt>
                <c:pt idx="4">
                  <c:v>0.428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numRef>
              <c:f>Sheet1!$A$2:$A$3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0.603</c:v>
                </c:pt>
                <c:pt idx="1">
                  <c:v>0.397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Sheet1!$A$2:$A$2</c:f>
              <c:strCache>
                <c:ptCount val="1"/>
                <c:pt idx="0">
                  <c:v>DEU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1.0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numRef>
              <c:f>Sheet1!$A$2:$A$3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0.346</c:v>
                </c:pt>
                <c:pt idx="1">
                  <c:v>0.654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numRef>
              <c:f>Sheet1!$A$2:$A$3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0.248</c:v>
                </c:pt>
                <c:pt idx="1">
                  <c:v>0.752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numRef>
              <c:f>Sheet1!$A$2:$A$3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0.363</c:v>
                </c:pt>
                <c:pt idx="1">
                  <c:v>0.637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numRef>
              <c:f>Sheet1!$A$2:$A$3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0.785</c:v>
                </c:pt>
                <c:pt idx="1">
                  <c:v>0.215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numRef>
              <c:f>Sheet1!$A$2:$A$3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0.291</c:v>
                </c:pt>
                <c:pt idx="1">
                  <c:v>0.709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Sheet1!$A$2:$A$3</c:f>
              <c:strCache>
                <c:ptCount val="2"/>
                <c:pt idx="0">
                  <c:v>f</c:v>
                </c:pt>
                <c:pt idx="1">
                  <c:v>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numRef>
              <c:f>Sheet1!$A$2:$A$3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0.516</c:v>
                </c:pt>
                <c:pt idx="1">
                  <c:v>0.484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numRef>
              <c:f>Sheet1!$A$2:$A$3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0.293</c:v>
                </c:pt>
                <c:pt idx="1">
                  <c:v>0.707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numRef>
              <c:f>Sheet1!$A$2:$A$3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0.996</c:v>
                </c:pt>
                <c:pt idx="1">
                  <c:v>0.004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Sheet1!$A$2:$A$8</c:f>
              <c:strCache>
                <c:ptCount val="7"/>
                <c:pt idx="0">
                  <c:v>-</c:v>
                </c:pt>
                <c:pt idx="1">
                  <c:v>Alle 2-3 Tage</c:v>
                </c:pt>
                <c:pt idx="2">
                  <c:v>Alle 2-3 Wochen</c:v>
                </c:pt>
                <c:pt idx="3">
                  <c:v>Ein Mal am Tag</c:v>
                </c:pt>
                <c:pt idx="4">
                  <c:v>Ein Mal pro Woche</c:v>
                </c:pt>
                <c:pt idx="5">
                  <c:v>Mehrmals am Tag</c:v>
                </c:pt>
                <c:pt idx="6">
                  <c:v>Seltener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0.346</c:v>
                </c:pt>
                <c:pt idx="1">
                  <c:v>0.167</c:v>
                </c:pt>
                <c:pt idx="2">
                  <c:v>0.095</c:v>
                </c:pt>
                <c:pt idx="3">
                  <c:v>0.124</c:v>
                </c:pt>
                <c:pt idx="4">
                  <c:v>0.131</c:v>
                </c:pt>
                <c:pt idx="5">
                  <c:v>0.078</c:v>
                </c:pt>
                <c:pt idx="6">
                  <c:v>0.059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Sheet1!$A$2:$A$4</c:f>
              <c:strCache>
                <c:ptCount val="3"/>
                <c:pt idx="0">
                  <c:v>-</c:v>
                </c:pt>
                <c:pt idx="1">
                  <c:v>0</c:v>
                </c:pt>
                <c:pt idx="2">
                  <c:v>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0.405</c:v>
                </c:pt>
                <c:pt idx="1">
                  <c:v>0.173</c:v>
                </c:pt>
                <c:pt idx="2">
                  <c:v>0.422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Sheet1!$A$2:$A$4</c:f>
              <c:strCache>
                <c:ptCount val="3"/>
                <c:pt idx="0">
                  <c:v>-</c:v>
                </c:pt>
                <c:pt idx="1">
                  <c:v>0</c:v>
                </c:pt>
                <c:pt idx="2">
                  <c:v>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0.405</c:v>
                </c:pt>
                <c:pt idx="1">
                  <c:v>0.469</c:v>
                </c:pt>
                <c:pt idx="2">
                  <c:v>0.126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Sheet1!$A$2:$A$4</c:f>
              <c:strCache>
                <c:ptCount val="3"/>
                <c:pt idx="0">
                  <c:v>-</c:v>
                </c:pt>
                <c:pt idx="1">
                  <c:v>0</c:v>
                </c:pt>
                <c:pt idx="2">
                  <c:v>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0.405</c:v>
                </c:pt>
                <c:pt idx="1">
                  <c:v>0.26</c:v>
                </c:pt>
                <c:pt idx="2">
                  <c:v>0.335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Sheet1!$A$2:$A$4</c:f>
              <c:strCache>
                <c:ptCount val="3"/>
                <c:pt idx="0">
                  <c:v>-</c:v>
                </c:pt>
                <c:pt idx="1">
                  <c:v>0</c:v>
                </c:pt>
                <c:pt idx="2">
                  <c:v>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0.405</c:v>
                </c:pt>
                <c:pt idx="1">
                  <c:v>0.253</c:v>
                </c:pt>
                <c:pt idx="2">
                  <c:v>0.342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Sheet1!$A$2:$A$4</c:f>
              <c:strCache>
                <c:ptCount val="3"/>
                <c:pt idx="0">
                  <c:v>-</c:v>
                </c:pt>
                <c:pt idx="1">
                  <c:v>0</c:v>
                </c:pt>
                <c:pt idx="2">
                  <c:v>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0.405</c:v>
                </c:pt>
                <c:pt idx="1">
                  <c:v>0.271</c:v>
                </c:pt>
                <c:pt idx="2">
                  <c:v>0.324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Sheet1!$A$2:$A$4</c:f>
              <c:strCache>
                <c:ptCount val="3"/>
                <c:pt idx="0">
                  <c:v>-</c:v>
                </c:pt>
                <c:pt idx="1">
                  <c:v>0</c:v>
                </c:pt>
                <c:pt idx="2">
                  <c:v>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0.405</c:v>
                </c:pt>
                <c:pt idx="1">
                  <c:v>0.296</c:v>
                </c:pt>
                <c:pt idx="2">
                  <c:v>0.299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numRef>
              <c:f>Sheet1!$A$2:$A$51</c:f>
              <c:numCache>
                <c:formatCode>General</c:formatCode>
                <c:ptCount val="50"/>
                <c:pt idx="0">
                  <c:v>16</c:v>
                </c:pt>
                <c:pt idx="1">
                  <c:v>17</c:v>
                </c:pt>
                <c:pt idx="2">
                  <c:v>18</c:v>
                </c:pt>
                <c:pt idx="3">
                  <c:v>19</c:v>
                </c:pt>
                <c:pt idx="4">
                  <c:v>20</c:v>
                </c:pt>
                <c:pt idx="5">
                  <c:v>21</c:v>
                </c:pt>
                <c:pt idx="6">
                  <c:v>22</c:v>
                </c:pt>
                <c:pt idx="7">
                  <c:v>23</c:v>
                </c:pt>
                <c:pt idx="8">
                  <c:v>24</c:v>
                </c:pt>
                <c:pt idx="9">
                  <c:v>25</c:v>
                </c:pt>
                <c:pt idx="10">
                  <c:v>26</c:v>
                </c:pt>
                <c:pt idx="11">
                  <c:v>27</c:v>
                </c:pt>
                <c:pt idx="12">
                  <c:v>28</c:v>
                </c:pt>
                <c:pt idx="13">
                  <c:v>29</c:v>
                </c:pt>
                <c:pt idx="14">
                  <c:v>30</c:v>
                </c:pt>
                <c:pt idx="15">
                  <c:v>31</c:v>
                </c:pt>
                <c:pt idx="16">
                  <c:v>32</c:v>
                </c:pt>
                <c:pt idx="17">
                  <c:v>33</c:v>
                </c:pt>
                <c:pt idx="18">
                  <c:v>34</c:v>
                </c:pt>
                <c:pt idx="19">
                  <c:v>35</c:v>
                </c:pt>
                <c:pt idx="20">
                  <c:v>36</c:v>
                </c:pt>
                <c:pt idx="21">
                  <c:v>37</c:v>
                </c:pt>
                <c:pt idx="22">
                  <c:v>38</c:v>
                </c:pt>
                <c:pt idx="23">
                  <c:v>39</c:v>
                </c:pt>
                <c:pt idx="24">
                  <c:v>40</c:v>
                </c:pt>
                <c:pt idx="25">
                  <c:v>41</c:v>
                </c:pt>
                <c:pt idx="26">
                  <c:v>42</c:v>
                </c:pt>
                <c:pt idx="27">
                  <c:v>43</c:v>
                </c:pt>
                <c:pt idx="28">
                  <c:v>44</c:v>
                </c:pt>
                <c:pt idx="29">
                  <c:v>45</c:v>
                </c:pt>
                <c:pt idx="30">
                  <c:v>46</c:v>
                </c:pt>
                <c:pt idx="31">
                  <c:v>47</c:v>
                </c:pt>
                <c:pt idx="32">
                  <c:v>48</c:v>
                </c:pt>
                <c:pt idx="33">
                  <c:v>49</c:v>
                </c:pt>
                <c:pt idx="34">
                  <c:v>50</c:v>
                </c:pt>
                <c:pt idx="35">
                  <c:v>51</c:v>
                </c:pt>
                <c:pt idx="36">
                  <c:v>52</c:v>
                </c:pt>
                <c:pt idx="37">
                  <c:v>53</c:v>
                </c:pt>
                <c:pt idx="38">
                  <c:v>54</c:v>
                </c:pt>
                <c:pt idx="39">
                  <c:v>55</c:v>
                </c:pt>
                <c:pt idx="40">
                  <c:v>56</c:v>
                </c:pt>
                <c:pt idx="41">
                  <c:v>57</c:v>
                </c:pt>
                <c:pt idx="42">
                  <c:v>58</c:v>
                </c:pt>
                <c:pt idx="43">
                  <c:v>59</c:v>
                </c:pt>
                <c:pt idx="44">
                  <c:v>60</c:v>
                </c:pt>
                <c:pt idx="45">
                  <c:v>61</c:v>
                </c:pt>
                <c:pt idx="46">
                  <c:v>62</c:v>
                </c:pt>
                <c:pt idx="47">
                  <c:v>63</c:v>
                </c:pt>
                <c:pt idx="48">
                  <c:v>64</c:v>
                </c:pt>
                <c:pt idx="49">
                  <c:v>65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0.016</c:v>
                </c:pt>
                <c:pt idx="1">
                  <c:v>0.014</c:v>
                </c:pt>
                <c:pt idx="2">
                  <c:v>0.028</c:v>
                </c:pt>
                <c:pt idx="3">
                  <c:v>0.019</c:v>
                </c:pt>
                <c:pt idx="4">
                  <c:v>0.024</c:v>
                </c:pt>
                <c:pt idx="5">
                  <c:v>0.017</c:v>
                </c:pt>
                <c:pt idx="6">
                  <c:v>0.014</c:v>
                </c:pt>
                <c:pt idx="7">
                  <c:v>0.006</c:v>
                </c:pt>
                <c:pt idx="8">
                  <c:v>0.016</c:v>
                </c:pt>
                <c:pt idx="9">
                  <c:v>0.026</c:v>
                </c:pt>
                <c:pt idx="10">
                  <c:v>0.023</c:v>
                </c:pt>
                <c:pt idx="11">
                  <c:v>0.019</c:v>
                </c:pt>
                <c:pt idx="12">
                  <c:v>0.017</c:v>
                </c:pt>
                <c:pt idx="13">
                  <c:v>0.011</c:v>
                </c:pt>
                <c:pt idx="14">
                  <c:v>0.015</c:v>
                </c:pt>
                <c:pt idx="15">
                  <c:v>0.02</c:v>
                </c:pt>
                <c:pt idx="16">
                  <c:v>0.022</c:v>
                </c:pt>
                <c:pt idx="17">
                  <c:v>0.024</c:v>
                </c:pt>
                <c:pt idx="18">
                  <c:v>0.007</c:v>
                </c:pt>
                <c:pt idx="19">
                  <c:v>0.03</c:v>
                </c:pt>
                <c:pt idx="20">
                  <c:v>0.034</c:v>
                </c:pt>
                <c:pt idx="21">
                  <c:v>0.032</c:v>
                </c:pt>
                <c:pt idx="22">
                  <c:v>0.025</c:v>
                </c:pt>
                <c:pt idx="23">
                  <c:v>0.019</c:v>
                </c:pt>
                <c:pt idx="24">
                  <c:v>0.017</c:v>
                </c:pt>
                <c:pt idx="25">
                  <c:v>0.015</c:v>
                </c:pt>
                <c:pt idx="26">
                  <c:v>0.016</c:v>
                </c:pt>
                <c:pt idx="27">
                  <c:v>0.01</c:v>
                </c:pt>
                <c:pt idx="28">
                  <c:v>0.014</c:v>
                </c:pt>
                <c:pt idx="29">
                  <c:v>0.042</c:v>
                </c:pt>
                <c:pt idx="30">
                  <c:v>0.026</c:v>
                </c:pt>
                <c:pt idx="31">
                  <c:v>0.024</c:v>
                </c:pt>
                <c:pt idx="32">
                  <c:v>0.024</c:v>
                </c:pt>
                <c:pt idx="33">
                  <c:v>0.024</c:v>
                </c:pt>
                <c:pt idx="34">
                  <c:v>0.027</c:v>
                </c:pt>
                <c:pt idx="35">
                  <c:v>0.02</c:v>
                </c:pt>
                <c:pt idx="36">
                  <c:v>0.021</c:v>
                </c:pt>
                <c:pt idx="37">
                  <c:v>0.019</c:v>
                </c:pt>
                <c:pt idx="38">
                  <c:v>0.025</c:v>
                </c:pt>
                <c:pt idx="39">
                  <c:v>0.035</c:v>
                </c:pt>
                <c:pt idx="40">
                  <c:v>0.015</c:v>
                </c:pt>
                <c:pt idx="41">
                  <c:v>0.033</c:v>
                </c:pt>
                <c:pt idx="42">
                  <c:v>0.015</c:v>
                </c:pt>
                <c:pt idx="43">
                  <c:v>0.022</c:v>
                </c:pt>
                <c:pt idx="44">
                  <c:v>0.017</c:v>
                </c:pt>
                <c:pt idx="45">
                  <c:v>0.016</c:v>
                </c:pt>
                <c:pt idx="46">
                  <c:v>0.011</c:v>
                </c:pt>
                <c:pt idx="47">
                  <c:v>0.013</c:v>
                </c:pt>
                <c:pt idx="48">
                  <c:v>0.01</c:v>
                </c:pt>
                <c:pt idx="49">
                  <c:v>0.011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Sheet1!$A$2:$A$4</c:f>
              <c:strCache>
                <c:ptCount val="3"/>
                <c:pt idx="0">
                  <c:v>-</c:v>
                </c:pt>
                <c:pt idx="1">
                  <c:v>0</c:v>
                </c:pt>
                <c:pt idx="2">
                  <c:v>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0.405</c:v>
                </c:pt>
                <c:pt idx="1">
                  <c:v>0.335</c:v>
                </c:pt>
                <c:pt idx="2">
                  <c:v>0.26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Sheet1!$A$2:$A$4</c:f>
              <c:strCache>
                <c:ptCount val="3"/>
                <c:pt idx="0">
                  <c:v>-</c:v>
                </c:pt>
                <c:pt idx="1">
                  <c:v>0</c:v>
                </c:pt>
                <c:pt idx="2">
                  <c:v>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0.405</c:v>
                </c:pt>
                <c:pt idx="1">
                  <c:v>0.142</c:v>
                </c:pt>
                <c:pt idx="2">
                  <c:v>0.453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Sheet1!$A$2:$A$4</c:f>
              <c:strCache>
                <c:ptCount val="3"/>
                <c:pt idx="0">
                  <c:v>-</c:v>
                </c:pt>
                <c:pt idx="1">
                  <c:v>0</c:v>
                </c:pt>
                <c:pt idx="2">
                  <c:v>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0.405</c:v>
                </c:pt>
                <c:pt idx="1">
                  <c:v>0.363</c:v>
                </c:pt>
                <c:pt idx="2">
                  <c:v>0.232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Sheet1!$A$2:$A$4</c:f>
              <c:strCache>
                <c:ptCount val="3"/>
                <c:pt idx="0">
                  <c:v>-</c:v>
                </c:pt>
                <c:pt idx="1">
                  <c:v>0</c:v>
                </c:pt>
                <c:pt idx="2">
                  <c:v>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0.405</c:v>
                </c:pt>
                <c:pt idx="1">
                  <c:v>0.432</c:v>
                </c:pt>
                <c:pt idx="2">
                  <c:v>0.163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Sheet1!$A$2:$A$4</c:f>
              <c:strCache>
                <c:ptCount val="3"/>
                <c:pt idx="0">
                  <c:v>-</c:v>
                </c:pt>
                <c:pt idx="1">
                  <c:v>0</c:v>
                </c:pt>
                <c:pt idx="2">
                  <c:v>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0.405</c:v>
                </c:pt>
                <c:pt idx="1">
                  <c:v>0.593</c:v>
                </c:pt>
                <c:pt idx="2">
                  <c:v>0.002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Sheet1!$A$2:$A$9</c:f>
              <c:strCache>
                <c:ptCount val="8"/>
                <c:pt idx="0">
                  <c:v>1</c:v>
                </c:pt>
                <c:pt idx="1">
                  <c:v>2</c:v>
                </c:pt>
                <c:pt idx="2">
                  <c:v>3a</c:v>
                </c:pt>
                <c:pt idx="3">
                  <c:v>3b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0.189</c:v>
                </c:pt>
                <c:pt idx="1">
                  <c:v>0.227</c:v>
                </c:pt>
                <c:pt idx="2">
                  <c:v>0.113</c:v>
                </c:pt>
                <c:pt idx="3">
                  <c:v>0.082</c:v>
                </c:pt>
                <c:pt idx="4">
                  <c:v>0.116</c:v>
                </c:pt>
                <c:pt idx="5">
                  <c:v>0.073</c:v>
                </c:pt>
                <c:pt idx="6">
                  <c:v>0.101</c:v>
                </c:pt>
                <c:pt idx="7">
                  <c:v>0.099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Sheet1!$A$2:$A$17</c:f>
              <c:strCache>
                <c:ptCount val="16"/>
                <c:pt idx="0">
                  <c:v>Baden-Wuerttemberg</c:v>
                </c:pt>
                <c:pt idx="1">
                  <c:v>Bayern</c:v>
                </c:pt>
                <c:pt idx="2">
                  <c:v>Berlin</c:v>
                </c:pt>
                <c:pt idx="3">
                  <c:v>Brandenburg</c:v>
                </c:pt>
                <c:pt idx="4">
                  <c:v>Bremen</c:v>
                </c:pt>
                <c:pt idx="5">
                  <c:v>Hamburg</c:v>
                </c:pt>
                <c:pt idx="6">
                  <c:v>Hessen</c:v>
                </c:pt>
                <c:pt idx="7">
                  <c:v>Mecklenburg-Vorpommern</c:v>
                </c:pt>
                <c:pt idx="8">
                  <c:v>Niedersachsen</c:v>
                </c:pt>
                <c:pt idx="9">
                  <c:v>Nordrhein-Westfalen</c:v>
                </c:pt>
                <c:pt idx="10">
                  <c:v>Rheinland-Pfalz</c:v>
                </c:pt>
                <c:pt idx="11">
                  <c:v>Saarland</c:v>
                </c:pt>
                <c:pt idx="12">
                  <c:v>Sachsen</c:v>
                </c:pt>
                <c:pt idx="13">
                  <c:v>Sachsen-Anhalt</c:v>
                </c:pt>
                <c:pt idx="14">
                  <c:v>Schleswig-Holstein</c:v>
                </c:pt>
                <c:pt idx="15">
                  <c:v>Thueringen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0.082</c:v>
                </c:pt>
                <c:pt idx="1">
                  <c:v>0.116</c:v>
                </c:pt>
                <c:pt idx="2">
                  <c:v>0.074</c:v>
                </c:pt>
                <c:pt idx="3">
                  <c:v>0.03</c:v>
                </c:pt>
                <c:pt idx="4">
                  <c:v>0.008</c:v>
                </c:pt>
                <c:pt idx="5">
                  <c:v>0.05</c:v>
                </c:pt>
                <c:pt idx="6">
                  <c:v>0.058</c:v>
                </c:pt>
                <c:pt idx="7">
                  <c:v>0.023</c:v>
                </c:pt>
                <c:pt idx="8">
                  <c:v>0.08</c:v>
                </c:pt>
                <c:pt idx="9">
                  <c:v>0.227</c:v>
                </c:pt>
                <c:pt idx="10">
                  <c:v>0.035</c:v>
                </c:pt>
                <c:pt idx="11">
                  <c:v>0.02</c:v>
                </c:pt>
                <c:pt idx="12">
                  <c:v>0.075</c:v>
                </c:pt>
                <c:pt idx="13">
                  <c:v>0.048</c:v>
                </c:pt>
                <c:pt idx="14">
                  <c:v>0.051</c:v>
                </c:pt>
                <c:pt idx="15">
                  <c:v>0.023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Sheet1!$A$2:$A$6</c:f>
              <c:strCache>
                <c:ptCount val="5"/>
                <c:pt idx="0">
                  <c:v>Erwerbstätig</c:v>
                </c:pt>
                <c:pt idx="1">
                  <c:v>Nicht erwerbstätig</c:v>
                </c:pt>
                <c:pt idx="2">
                  <c:v>SchülerIn / StudentIn / In der Ausbildung (Azubi/Lehrling)</c:v>
                </c:pt>
                <c:pt idx="3">
                  <c:v>Sonstige</c:v>
                </c:pt>
                <c:pt idx="4">
                  <c:v>in Rente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0.642</c:v>
                </c:pt>
                <c:pt idx="1">
                  <c:v>0.123</c:v>
                </c:pt>
                <c:pt idx="2">
                  <c:v>0.144</c:v>
                </c:pt>
                <c:pt idx="3">
                  <c:v>0.036</c:v>
                </c:pt>
                <c:pt idx="4">
                  <c:v>0.055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Sheet1!$A$2:$A$3</c:f>
              <c:strCache>
                <c:ptCount val="2"/>
                <c:pt idx="0">
                  <c:v>Keine Kinder (&lt;18) im Haushalt</c:v>
                </c:pt>
                <c:pt idx="1">
                  <c:v>Min. ein Kind (&lt;18) im Haushalt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0.588</c:v>
                </c:pt>
                <c:pt idx="1">
                  <c:v>0.412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Sheet1!$A$2:$A$6</c:f>
              <c:strCache>
                <c:ptCount val="5"/>
                <c:pt idx="0">
                  <c:v>1 Person</c:v>
                </c:pt>
                <c:pt idx="1">
                  <c:v>2 Personen</c:v>
                </c:pt>
                <c:pt idx="2">
                  <c:v>3 Personen</c:v>
                </c:pt>
                <c:pt idx="3">
                  <c:v>4 Personen</c:v>
                </c:pt>
                <c:pt idx="4">
                  <c:v>Mehr als 4 Personen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0.193</c:v>
                </c:pt>
                <c:pt idx="1">
                  <c:v>0.334</c:v>
                </c:pt>
                <c:pt idx="2">
                  <c:v>0.217</c:v>
                </c:pt>
                <c:pt idx="3">
                  <c:v>0.165</c:v>
                </c:pt>
                <c:pt idx="4">
                  <c:v>0.091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Sheet1!$A$2:$A$7</c:f>
              <c:strCache>
                <c:ptCount val="6"/>
                <c:pt idx="0">
                  <c:v>1000€ bis 2000€</c:v>
                </c:pt>
                <c:pt idx="1">
                  <c:v>2000€ bis 3000€</c:v>
                </c:pt>
                <c:pt idx="2">
                  <c:v>3000€ bis 4000€</c:v>
                </c:pt>
                <c:pt idx="3">
                  <c:v>4000€ bis 5000€</c:v>
                </c:pt>
                <c:pt idx="4">
                  <c:v>&lt;1000€</c:v>
                </c:pt>
                <c:pt idx="5">
                  <c:v>&gt;5000€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0.267</c:v>
                </c:pt>
                <c:pt idx="1">
                  <c:v>0.199</c:v>
                </c:pt>
                <c:pt idx="2">
                  <c:v>0.153</c:v>
                </c:pt>
                <c:pt idx="3">
                  <c:v>0.116</c:v>
                </c:pt>
                <c:pt idx="4">
                  <c:v>0.163</c:v>
                </c:pt>
                <c:pt idx="5">
                  <c:v>0.102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2F1FB-6EB7-4E5D-BAA7-AC23F8B401F7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CBEEA-36C5-4789-900B-7840B832D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688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A9DE8-F0EE-4281-B048-76ED942F3380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3179D-710C-465C-AA59-C4A40AF8E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419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Sennheiser Office" panose="020B0504020101010102" pitchFamily="34" charset="0"/>
      <a:buChar char="►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5877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9750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9138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31603" y="3867398"/>
            <a:ext cx="7128335" cy="2046040"/>
          </a:xfrm>
        </p:spPr>
        <p:txBody>
          <a:bodyPr anchor="t" anchorCtr="0"/>
          <a:lstStyle>
            <a:lvl1pPr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31603" y="3133030"/>
            <a:ext cx="7128335" cy="571302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1" y="484535"/>
            <a:ext cx="684661" cy="51301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4" y="6230169"/>
            <a:ext cx="1188715" cy="12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9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5293171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6240017" y="1233489"/>
            <a:ext cx="5293172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40017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50354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9" name="Bildplatzhalter 10"/>
          <p:cNvSpPr>
            <a:spLocks noGrp="1"/>
          </p:cNvSpPr>
          <p:nvPr>
            <p:ph type="pic" sz="quarter" idx="15"/>
          </p:nvPr>
        </p:nvSpPr>
        <p:spPr>
          <a:xfrm>
            <a:off x="4385519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385519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4210652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0"/>
            <a:ext cx="4079775" cy="685799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7201382" cy="496909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19176" y="6444865"/>
            <a:ext cx="6841020" cy="188491"/>
          </a:xfrm>
        </p:spPr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58813" y="425599"/>
            <a:ext cx="7201383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02783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0"/>
            <a:ext cx="4079775" cy="685799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7201382" cy="496909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19176" y="6444865"/>
            <a:ext cx="6841020" cy="188491"/>
          </a:xfrm>
        </p:spPr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58813" y="425599"/>
            <a:ext cx="7201383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014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2780927"/>
            <a:ext cx="7093370" cy="3384923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7093371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7093370" cy="144015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2659617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520825"/>
            <a:ext cx="12191999" cy="53371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871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68580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9126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Pictur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68580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6153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9001124" cy="4969099"/>
          </a:xfrm>
        </p:spPr>
        <p:txBody>
          <a:bodyPr/>
          <a:lstStyle>
            <a:lvl1pPr marL="1885950" indent="-188595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  <a:tabLst>
                <a:tab pos="2600325" algn="l"/>
              </a:tabLst>
              <a:defRPr sz="2000"/>
            </a:lvl1pPr>
            <a:lvl2pPr marL="2066925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Sennheiser Office" panose="00000500000000000000" pitchFamily="50" charset="0"/>
              <a:buChar char="►"/>
              <a:defRPr sz="2000"/>
            </a:lvl2pPr>
            <a:lvl3pPr marL="2238375" indent="-177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3pPr>
            <a:lvl4pPr marL="2419350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4pPr>
            <a:lvl5pPr marL="2600325" indent="-18891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4331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5731531"/>
          </a:xfrm>
        </p:spPr>
        <p:txBody>
          <a:bodyPr/>
          <a:lstStyle>
            <a:lvl1pPr>
              <a:lnSpc>
                <a:spcPct val="95000"/>
              </a:lnSpc>
              <a:defRPr sz="2700" b="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345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77797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799169"/>
          </a:xfrm>
        </p:spPr>
        <p:txBody>
          <a:bodyPr/>
          <a:lstStyle>
            <a:lvl1pPr>
              <a:lnSpc>
                <a:spcPct val="95000"/>
              </a:lnSpc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4113076"/>
            <a:ext cx="9001125" cy="208823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Contact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88" y="500670"/>
            <a:ext cx="432000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5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None/>
              <a:defRPr sz="1050">
                <a:solidFill>
                  <a:schemeClr val="accent1"/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50">
                <a:solidFill>
                  <a:schemeClr val="accent1"/>
                </a:solidFill>
              </a:defRPr>
            </a:lvl3pPr>
            <a:lvl4pPr>
              <a:defRPr sz="1050">
                <a:solidFill>
                  <a:schemeClr val="accent1"/>
                </a:solidFill>
              </a:defRPr>
            </a:lvl4pPr>
            <a:lvl5pPr>
              <a:defRPr sz="10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6DF2D63-E569-49CF-A490-49CBA6D730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13" y="6445251"/>
            <a:ext cx="396627" cy="152101"/>
          </a:xfrm>
        </p:spPr>
        <p:txBody>
          <a:bodyPr/>
          <a:lstStyle>
            <a:lvl1pPr>
              <a:buNone/>
              <a:defRPr sz="900">
                <a:solidFill>
                  <a:schemeClr val="accent1"/>
                </a:solidFill>
              </a:defRPr>
            </a:lvl1pPr>
            <a:lvl2pPr>
              <a:defRPr sz="900">
                <a:solidFill>
                  <a:schemeClr val="accent1"/>
                </a:solidFill>
              </a:defRPr>
            </a:lvl2pPr>
            <a:lvl3pPr>
              <a:defRPr sz="9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E602907A-0678-4FE6-AE19-4AC8597480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051" y="6445251"/>
            <a:ext cx="8588887" cy="152101"/>
          </a:xfrm>
        </p:spPr>
        <p:txBody>
          <a:bodyPr/>
          <a:lstStyle>
            <a:lvl1pPr>
              <a:buNone/>
              <a:defRPr sz="900">
                <a:solidFill>
                  <a:schemeClr val="accent1"/>
                </a:solidFill>
              </a:defRPr>
            </a:lvl1pPr>
            <a:lvl2pPr>
              <a:defRPr sz="900">
                <a:solidFill>
                  <a:schemeClr val="accent1"/>
                </a:solidFill>
              </a:defRPr>
            </a:lvl2pPr>
            <a:lvl3pPr>
              <a:defRPr sz="9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662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(blu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88" y="500670"/>
            <a:ext cx="432000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9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3142945"/>
            <a:ext cx="9001124" cy="3022905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9001124" cy="1838343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046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3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1223703"/>
            <a:ext cx="10874374" cy="4942148"/>
          </a:xfrm>
        </p:spPr>
        <p:txBody>
          <a:bodyPr numCol="3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3955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9602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6180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7147669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7147669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80332894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9001125" cy="7711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8815" y="1196753"/>
            <a:ext cx="9001124" cy="49690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19436" y="6444865"/>
            <a:ext cx="864050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8814" y="6444865"/>
            <a:ext cx="36036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+mj-lt"/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556" y="500670"/>
            <a:ext cx="432632" cy="32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4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70" r:id="rId5"/>
    <p:sldLayoutId id="2147483671" r:id="rId6"/>
    <p:sldLayoutId id="2147483654" r:id="rId7"/>
    <p:sldLayoutId id="2147483655" r:id="rId8"/>
    <p:sldLayoutId id="2147483663" r:id="rId9"/>
    <p:sldLayoutId id="2147483672" r:id="rId10"/>
    <p:sldLayoutId id="2147483662" r:id="rId11"/>
    <p:sldLayoutId id="2147483664" r:id="rId12"/>
    <p:sldLayoutId id="2147483668" r:id="rId13"/>
    <p:sldLayoutId id="2147483673" r:id="rId14"/>
    <p:sldLayoutId id="2147483665" r:id="rId15"/>
    <p:sldLayoutId id="2147483666" r:id="rId16"/>
    <p:sldLayoutId id="2147483669" r:id="rId17"/>
    <p:sldLayoutId id="2147483658" r:id="rId18"/>
    <p:sldLayoutId id="2147483667" r:id="rId19"/>
    <p:sldLayoutId id="2147483674" r:id="rId20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►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7225" indent="-2063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14425" indent="-2190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" userDrawn="1">
          <p15:clr>
            <a:srgbClr val="F26B43"/>
          </p15:clr>
        </p15:guide>
        <p15:guide id="2" pos="415" userDrawn="1">
          <p15:clr>
            <a:srgbClr val="F26B43"/>
          </p15:clr>
        </p15:guide>
        <p15:guide id="3" pos="7265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6085" userDrawn="1">
          <p15:clr>
            <a:srgbClr val="F26B43"/>
          </p15:clr>
        </p15:guide>
        <p15:guide id="9" orient="horz" pos="777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3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4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5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8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9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0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3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4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5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8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9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30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3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3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33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34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Survey 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Arne Lienemann </a:t>
            </a:r>
          </a:p>
          <a:p>
            <a:r>
              <a:t>Consumer Insights | Global Portfolio Management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Haushaltsgröße (n = 1000).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Haushaltsnettoeinkommen (n = 1000).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Familienstand (n = 1000).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Berufs- / Akademische Bildung (n = 1000).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Schulbildung (n = 1000).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Urban (&gt;100k Einw.) (n = 1000).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Land (n = 1000).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Welche der folgenden Getränke trinkst Du zumindest gelegentlich?:Saft (n = 1000).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Welche der folgenden Getränke trinkst Du zumindest gelegentlich?:Kaffee (n = 1000).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Welche der folgenden Getränke trinkst Du zumindest gelegentlich?:Milch (n = 1000).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Welche der folgenden Getränke trinkst Du zumindest gelegentlich?:Vegane Milch (n = 1000).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Welche der folgenden Getränke trinkst Du zumindest gelegentlich?:Cola (n = 1000).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Welche der folgenden Getränke trinkst Du zumindest gelegentlich?:Eistee (n = 1000).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Welche der folgenden Getränke trinkst Du zumindest gelegentlich?:Tee (n = 1000).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Welche der folgenden Getränke trinkst Du zumindest gelegentlich?:Nichts davon (n = 1000).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2. Wie häufig trinkst Du Saft? (n = 1000).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3. Welche der folgenden Saftgeschmacksrichtungen würdest du wahrscheinlich oder sehr wahrscheinlich kaufen?:Apfel (n = 1000).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3. Welche der folgenden Saftgeschmacksrichtungen würdest du wahrscheinlich oder sehr wahrscheinlich kaufen?:Karotte (n = 1000).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3. Welche der folgenden Saftgeschmacksrichtungen würdest du wahrscheinlich oder sehr wahrscheinlich kaufen?:Mango (n = 1000).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3. Welche der folgenden Saftgeschmacksrichtungen würdest du wahrscheinlich oder sehr wahrscheinlich kaufen?:Pfirsich (n = 1000).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NR (n = 999).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3. Welche der folgenden Saftgeschmacksrichtungen würdest du wahrscheinlich oder sehr wahrscheinlich kaufen?:Kirsche (n = 1000).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3. Welche der folgenden Saftgeschmacksrichtungen würdest du wahrscheinlich oder sehr wahrscheinlich kaufen?:Kirsch-Banane (n = 1000).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3. Welche der folgenden Saftgeschmacksrichtungen würdest du wahrscheinlich oder sehr wahrscheinlich kaufen?:Schwarze Johannisbeere (n = 1000).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3. Welche der folgenden Saftgeschmacksrichtungen würdest du wahrscheinlich oder sehr wahrscheinlich kaufen?:Orange (n = 1000).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3. Welche der folgenden Saftgeschmacksrichtungen würdest du wahrscheinlich oder sehr wahrscheinlich kaufen?:Passionsfrucht (n = 1000).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3. Welche der folgenden Saftgeschmacksrichtungen würdest du wahrscheinlich oder sehr wahrscheinlich kaufen?:Rhabarber (n = 1000).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3. Welche der folgenden Saftgeschmacksrichtungen würdest du wahrscheinlich oder sehr wahrscheinlich kaufen?:Keine davon (n = 1000).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Contact </a:t>
            </a:r>
          </a:p>
          <a:p>
            <a:r>
              <a:t>Arne Lienemann </a:t>
            </a:r>
          </a:p>
          <a:p>
            <a:r>
              <a:t>Consumer Insights | Global Portfolio Management </a:t>
            </a:r>
          </a:p>
          <a:p>
            <a:r>
              <a:t>Arne.Lienemann@Sennheiser-ce.com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Geschlecht (n = 1000).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Alter (n = 1000).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Nielsen (n = 1000).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Bundesland (n = 1000).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Arbeitsstatus (n = 1000).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Kinder im Haushalt (&lt;18) (n = 1000).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ennheiser">
  <a:themeElements>
    <a:clrScheme name="Benutzerdefiniert 44">
      <a:dk1>
        <a:sysClr val="windowText" lastClr="000000"/>
      </a:dk1>
      <a:lt1>
        <a:sysClr val="window" lastClr="FFFFFF"/>
      </a:lt1>
      <a:dk2>
        <a:srgbClr val="E0E0E0"/>
      </a:dk2>
      <a:lt2>
        <a:srgbClr val="E0E0E0"/>
      </a:lt2>
      <a:accent1>
        <a:srgbClr val="0095D5"/>
      </a:accent1>
      <a:accent2>
        <a:srgbClr val="414141"/>
      </a:accent2>
      <a:accent3>
        <a:srgbClr val="E0E0E0"/>
      </a:accent3>
      <a:accent4>
        <a:srgbClr val="00333F"/>
      </a:accent4>
      <a:accent5>
        <a:srgbClr val="E5F4FA"/>
      </a:accent5>
      <a:accent6>
        <a:srgbClr val="99AEB5"/>
      </a:accent6>
      <a:hlink>
        <a:srgbClr val="000000"/>
      </a:hlink>
      <a:folHlink>
        <a:srgbClr val="000000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accent1"/>
          </a:solidFill>
        </a:ln>
      </a:spPr>
      <a:bodyPr rtlCol="0" anchor="ctr"/>
      <a:lstStyle>
        <a:defPPr algn="ctr">
          <a:lnSpc>
            <a:spcPct val="110000"/>
          </a:lnSpc>
          <a:defRPr sz="15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5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nnheiser_PowerPoint_16x9.potx" id="{33079D3E-89FE-4739-9F46-394C15D3BE70}" vid="{046DB577-3C1F-49BB-B1AA-8141244674A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Sennheiser Office</vt:lpstr>
      <vt:lpstr>Arial</vt:lpstr>
      <vt:lpstr>Sennheiser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right Size? An Explorers Community Survey</dc:title>
  <dc:creator>Lienemann, Arne</dc:creator>
  <cp:lastModifiedBy>Arne Lienemann</cp:lastModifiedBy>
  <cp:revision>60</cp:revision>
  <dcterms:created xsi:type="dcterms:W3CDTF">2020-08-24T08:55:38Z</dcterms:created>
  <dcterms:modified xsi:type="dcterms:W3CDTF">2021-02-05T19:59:23Z</dcterms:modified>
</cp:coreProperties>
</file>